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0" Type="http://schemas.openxmlformats.org/officeDocument/2006/relationships/image" Target="../media/image29.jpeg"/><Relationship Id="rId3" Type="http://schemas.openxmlformats.org/officeDocument/2006/relationships/image" Target="../media/image2.png"/><Relationship Id="rId29" Type="http://schemas.openxmlformats.org/officeDocument/2006/relationships/image" Target="../media/image28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openxmlformats.org/officeDocument/2006/relationships/image" Target="../media/image21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73687" y="487626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1194" y="1540"/>
                </a:moveTo>
                <a:lnTo>
                  <a:pt x="344" y="1540"/>
                </a:lnTo>
                <a:lnTo>
                  <a:pt x="0" y="1195"/>
                </a:lnTo>
                <a:lnTo>
                  <a:pt x="0" y="344"/>
                </a:lnTo>
                <a:lnTo>
                  <a:pt x="344" y="0"/>
                </a:lnTo>
                <a:lnTo>
                  <a:pt x="1194" y="0"/>
                </a:lnTo>
                <a:lnTo>
                  <a:pt x="1538" y="344"/>
                </a:lnTo>
                <a:lnTo>
                  <a:pt x="1538" y="770"/>
                </a:lnTo>
                <a:lnTo>
                  <a:pt x="1538" y="1195"/>
                </a:lnTo>
                <a:lnTo>
                  <a:pt x="1194" y="1540"/>
                </a:lnTo>
                <a:close/>
              </a:path>
            </a:pathLst>
          </a:custGeom>
          <a:solidFill>
            <a:srgbClr val="F949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73774" y="4876351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1366" y="683"/>
                </a:moveTo>
                <a:lnTo>
                  <a:pt x="1366" y="1061"/>
                </a:lnTo>
                <a:lnTo>
                  <a:pt x="1060" y="1367"/>
                </a:lnTo>
                <a:lnTo>
                  <a:pt x="683" y="1367"/>
                </a:lnTo>
                <a:lnTo>
                  <a:pt x="305" y="1367"/>
                </a:lnTo>
                <a:lnTo>
                  <a:pt x="0" y="1061"/>
                </a:lnTo>
                <a:lnTo>
                  <a:pt x="0" y="683"/>
                </a:lnTo>
                <a:lnTo>
                  <a:pt x="0" y="306"/>
                </a:lnTo>
                <a:lnTo>
                  <a:pt x="305" y="0"/>
                </a:lnTo>
                <a:lnTo>
                  <a:pt x="683" y="0"/>
                </a:lnTo>
                <a:lnTo>
                  <a:pt x="1060" y="0"/>
                </a:lnTo>
                <a:lnTo>
                  <a:pt x="1366" y="306"/>
                </a:lnTo>
                <a:lnTo>
                  <a:pt x="1366" y="683"/>
                </a:lnTo>
                <a:close/>
              </a:path>
            </a:pathLst>
          </a:custGeom>
          <a:ln w="3175">
            <a:solidFill>
              <a:srgbClr val="6E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18888" y="4834851"/>
            <a:ext cx="991235" cy="1205865"/>
          </a:xfrm>
          <a:custGeom>
            <a:avLst/>
            <a:gdLst/>
            <a:ahLst/>
            <a:cxnLst/>
            <a:rect l="l" t="t" r="r" b="b"/>
            <a:pathLst>
              <a:path w="991235" h="1205864">
                <a:moveTo>
                  <a:pt x="990686" y="689038"/>
                </a:moveTo>
                <a:lnTo>
                  <a:pt x="267955" y="689038"/>
                </a:lnTo>
                <a:lnTo>
                  <a:pt x="267955" y="87385"/>
                </a:lnTo>
                <a:lnTo>
                  <a:pt x="274478" y="54018"/>
                </a:lnTo>
                <a:lnTo>
                  <a:pt x="292350" y="26357"/>
                </a:lnTo>
                <a:lnTo>
                  <a:pt x="319020" y="7364"/>
                </a:lnTo>
                <a:lnTo>
                  <a:pt x="351939" y="0"/>
                </a:lnTo>
                <a:lnTo>
                  <a:pt x="369557" y="1528"/>
                </a:lnTo>
                <a:lnTo>
                  <a:pt x="413738" y="25033"/>
                </a:lnTo>
                <a:lnTo>
                  <a:pt x="437023" y="68225"/>
                </a:lnTo>
                <a:lnTo>
                  <a:pt x="438758" y="482216"/>
                </a:lnTo>
                <a:lnTo>
                  <a:pt x="990686" y="482216"/>
                </a:lnTo>
                <a:lnTo>
                  <a:pt x="990686" y="689038"/>
                </a:lnTo>
                <a:close/>
              </a:path>
              <a:path w="991235" h="1205864">
                <a:moveTo>
                  <a:pt x="622734" y="482216"/>
                </a:moveTo>
                <a:lnTo>
                  <a:pt x="451931" y="482216"/>
                </a:lnTo>
                <a:lnTo>
                  <a:pt x="451943" y="317749"/>
                </a:lnTo>
                <a:lnTo>
                  <a:pt x="458453" y="284437"/>
                </a:lnTo>
                <a:lnTo>
                  <a:pt x="476321" y="256768"/>
                </a:lnTo>
                <a:lnTo>
                  <a:pt x="502988" y="237762"/>
                </a:lnTo>
                <a:lnTo>
                  <a:pt x="535908" y="230380"/>
                </a:lnTo>
                <a:lnTo>
                  <a:pt x="553539" y="231903"/>
                </a:lnTo>
                <a:lnTo>
                  <a:pt x="597714" y="255413"/>
                </a:lnTo>
                <a:lnTo>
                  <a:pt x="620999" y="298647"/>
                </a:lnTo>
                <a:lnTo>
                  <a:pt x="622734" y="315872"/>
                </a:lnTo>
                <a:lnTo>
                  <a:pt x="622734" y="482216"/>
                </a:lnTo>
                <a:close/>
              </a:path>
              <a:path w="991235" h="1205864">
                <a:moveTo>
                  <a:pt x="806709" y="482216"/>
                </a:moveTo>
                <a:lnTo>
                  <a:pt x="635946" y="482216"/>
                </a:lnTo>
                <a:lnTo>
                  <a:pt x="635946" y="344737"/>
                </a:lnTo>
                <a:lnTo>
                  <a:pt x="642483" y="311339"/>
                </a:lnTo>
                <a:lnTo>
                  <a:pt x="660388" y="283664"/>
                </a:lnTo>
                <a:lnTo>
                  <a:pt x="687102" y="264679"/>
                </a:lnTo>
                <a:lnTo>
                  <a:pt x="720065" y="257351"/>
                </a:lnTo>
                <a:lnTo>
                  <a:pt x="737637" y="258901"/>
                </a:lnTo>
                <a:lnTo>
                  <a:pt x="781689" y="282386"/>
                </a:lnTo>
                <a:lnTo>
                  <a:pt x="804974" y="325581"/>
                </a:lnTo>
                <a:lnTo>
                  <a:pt x="806709" y="342806"/>
                </a:lnTo>
                <a:lnTo>
                  <a:pt x="806709" y="482216"/>
                </a:lnTo>
                <a:close/>
              </a:path>
              <a:path w="991235" h="1205864">
                <a:moveTo>
                  <a:pt x="990686" y="482216"/>
                </a:moveTo>
                <a:lnTo>
                  <a:pt x="819923" y="482216"/>
                </a:lnTo>
                <a:lnTo>
                  <a:pt x="819921" y="398686"/>
                </a:lnTo>
                <a:lnTo>
                  <a:pt x="826442" y="365326"/>
                </a:lnTo>
                <a:lnTo>
                  <a:pt x="844305" y="337669"/>
                </a:lnTo>
                <a:lnTo>
                  <a:pt x="870966" y="318674"/>
                </a:lnTo>
                <a:lnTo>
                  <a:pt x="903876" y="311302"/>
                </a:lnTo>
                <a:lnTo>
                  <a:pt x="921501" y="312826"/>
                </a:lnTo>
                <a:lnTo>
                  <a:pt x="965664" y="336333"/>
                </a:lnTo>
                <a:lnTo>
                  <a:pt x="988951" y="379528"/>
                </a:lnTo>
                <a:lnTo>
                  <a:pt x="990686" y="396753"/>
                </a:lnTo>
                <a:lnTo>
                  <a:pt x="990686" y="482216"/>
                </a:lnTo>
                <a:close/>
              </a:path>
              <a:path w="991235" h="1205864">
                <a:moveTo>
                  <a:pt x="629320" y="1205638"/>
                </a:moveTo>
                <a:lnTo>
                  <a:pt x="575338" y="1201628"/>
                </a:lnTo>
                <a:lnTo>
                  <a:pt x="523847" y="1189984"/>
                </a:lnTo>
                <a:lnTo>
                  <a:pt x="475428" y="1171285"/>
                </a:lnTo>
                <a:lnTo>
                  <a:pt x="430659" y="1146110"/>
                </a:lnTo>
                <a:lnTo>
                  <a:pt x="390121" y="1115040"/>
                </a:lnTo>
                <a:lnTo>
                  <a:pt x="354392" y="1078653"/>
                </a:lnTo>
                <a:lnTo>
                  <a:pt x="324053" y="1037528"/>
                </a:lnTo>
                <a:lnTo>
                  <a:pt x="316715" y="1026392"/>
                </a:lnTo>
                <a:lnTo>
                  <a:pt x="309027" y="1015495"/>
                </a:lnTo>
                <a:lnTo>
                  <a:pt x="301046" y="1004808"/>
                </a:lnTo>
                <a:lnTo>
                  <a:pt x="292830" y="994299"/>
                </a:lnTo>
                <a:lnTo>
                  <a:pt x="18117" y="649685"/>
                </a:lnTo>
                <a:lnTo>
                  <a:pt x="2622" y="619487"/>
                </a:lnTo>
                <a:lnTo>
                  <a:pt x="9809" y="555563"/>
                </a:lnTo>
                <a:lnTo>
                  <a:pt x="43940" y="521365"/>
                </a:lnTo>
                <a:lnTo>
                  <a:pt x="84823" y="510917"/>
                </a:lnTo>
                <a:lnTo>
                  <a:pt x="103459" y="512969"/>
                </a:lnTo>
                <a:lnTo>
                  <a:pt x="121290" y="519068"/>
                </a:lnTo>
                <a:lnTo>
                  <a:pt x="137583" y="529132"/>
                </a:lnTo>
                <a:lnTo>
                  <a:pt x="151610" y="543078"/>
                </a:lnTo>
                <a:lnTo>
                  <a:pt x="267955" y="689038"/>
                </a:lnTo>
                <a:lnTo>
                  <a:pt x="990686" y="689038"/>
                </a:lnTo>
                <a:lnTo>
                  <a:pt x="990686" y="843925"/>
                </a:lnTo>
                <a:lnTo>
                  <a:pt x="987388" y="893004"/>
                </a:lnTo>
                <a:lnTo>
                  <a:pt x="977779" y="940076"/>
                </a:lnTo>
                <a:lnTo>
                  <a:pt x="962291" y="984712"/>
                </a:lnTo>
                <a:lnTo>
                  <a:pt x="941354" y="1026480"/>
                </a:lnTo>
                <a:lnTo>
                  <a:pt x="915397" y="1064949"/>
                </a:lnTo>
                <a:lnTo>
                  <a:pt x="884852" y="1099688"/>
                </a:lnTo>
                <a:lnTo>
                  <a:pt x="850149" y="1130265"/>
                </a:lnTo>
                <a:lnTo>
                  <a:pt x="811718" y="1156249"/>
                </a:lnTo>
                <a:lnTo>
                  <a:pt x="769989" y="1177210"/>
                </a:lnTo>
                <a:lnTo>
                  <a:pt x="725393" y="1192716"/>
                </a:lnTo>
                <a:lnTo>
                  <a:pt x="678360" y="1202335"/>
                </a:lnTo>
                <a:lnTo>
                  <a:pt x="629320" y="1205638"/>
                </a:lnTo>
                <a:close/>
              </a:path>
            </a:pathLst>
          </a:custGeom>
          <a:solidFill>
            <a:srgbClr val="FED6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355754" y="6871037"/>
            <a:ext cx="1196975" cy="3293745"/>
          </a:xfrm>
          <a:custGeom>
            <a:avLst/>
            <a:gdLst/>
            <a:ahLst/>
            <a:cxnLst/>
            <a:rect l="l" t="t" r="r" b="b"/>
            <a:pathLst>
              <a:path w="1196975" h="3293745">
                <a:moveTo>
                  <a:pt x="0" y="3293440"/>
                </a:moveTo>
                <a:lnTo>
                  <a:pt x="411" y="689852"/>
                </a:lnTo>
                <a:lnTo>
                  <a:pt x="1196352" y="0"/>
                </a:lnTo>
                <a:lnTo>
                  <a:pt x="1196352" y="2605562"/>
                </a:lnTo>
                <a:lnTo>
                  <a:pt x="0" y="3293440"/>
                </a:lnTo>
                <a:close/>
              </a:path>
            </a:pathLst>
          </a:custGeom>
          <a:solidFill>
            <a:srgbClr val="528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448838" y="7361884"/>
            <a:ext cx="889635" cy="2372995"/>
          </a:xfrm>
          <a:custGeom>
            <a:avLst/>
            <a:gdLst/>
            <a:ahLst/>
            <a:cxnLst/>
            <a:rect l="l" t="t" r="r" b="b"/>
            <a:pathLst>
              <a:path w="889635" h="2372995">
                <a:moveTo>
                  <a:pt x="658" y="516988"/>
                </a:moveTo>
                <a:lnTo>
                  <a:pt x="82" y="479225"/>
                </a:lnTo>
                <a:lnTo>
                  <a:pt x="823850" y="3856"/>
                </a:lnTo>
                <a:lnTo>
                  <a:pt x="831171" y="860"/>
                </a:lnTo>
                <a:lnTo>
                  <a:pt x="838592" y="0"/>
                </a:lnTo>
                <a:lnTo>
                  <a:pt x="845782" y="1068"/>
                </a:lnTo>
                <a:lnTo>
                  <a:pt x="852409" y="3856"/>
                </a:lnTo>
                <a:lnTo>
                  <a:pt x="881027" y="20380"/>
                </a:lnTo>
                <a:lnTo>
                  <a:pt x="866872" y="20380"/>
                </a:lnTo>
                <a:lnTo>
                  <a:pt x="856935" y="22943"/>
                </a:lnTo>
                <a:lnTo>
                  <a:pt x="658" y="516988"/>
                </a:lnTo>
                <a:close/>
              </a:path>
              <a:path w="889635" h="2372995">
                <a:moveTo>
                  <a:pt x="884754" y="22532"/>
                </a:moveTo>
                <a:lnTo>
                  <a:pt x="882271" y="21763"/>
                </a:lnTo>
                <a:lnTo>
                  <a:pt x="875814" y="20516"/>
                </a:lnTo>
                <a:lnTo>
                  <a:pt x="866872" y="20380"/>
                </a:lnTo>
                <a:lnTo>
                  <a:pt x="881027" y="20380"/>
                </a:lnTo>
                <a:lnTo>
                  <a:pt x="884754" y="22532"/>
                </a:lnTo>
                <a:close/>
              </a:path>
              <a:path w="889635" h="2372995">
                <a:moveTo>
                  <a:pt x="576" y="777627"/>
                </a:moveTo>
                <a:lnTo>
                  <a:pt x="0" y="739864"/>
                </a:lnTo>
                <a:lnTo>
                  <a:pt x="823768" y="264412"/>
                </a:lnTo>
                <a:lnTo>
                  <a:pt x="831089" y="261416"/>
                </a:lnTo>
                <a:lnTo>
                  <a:pt x="838510" y="260556"/>
                </a:lnTo>
                <a:lnTo>
                  <a:pt x="845700" y="261624"/>
                </a:lnTo>
                <a:lnTo>
                  <a:pt x="852327" y="264412"/>
                </a:lnTo>
                <a:lnTo>
                  <a:pt x="880945" y="280936"/>
                </a:lnTo>
                <a:lnTo>
                  <a:pt x="866790" y="280936"/>
                </a:lnTo>
                <a:lnTo>
                  <a:pt x="856853" y="283500"/>
                </a:lnTo>
                <a:lnTo>
                  <a:pt x="576" y="777627"/>
                </a:lnTo>
                <a:close/>
              </a:path>
              <a:path w="889635" h="2372995">
                <a:moveTo>
                  <a:pt x="884672" y="283088"/>
                </a:moveTo>
                <a:lnTo>
                  <a:pt x="882189" y="282319"/>
                </a:lnTo>
                <a:lnTo>
                  <a:pt x="875732" y="281072"/>
                </a:lnTo>
                <a:lnTo>
                  <a:pt x="866790" y="280936"/>
                </a:lnTo>
                <a:lnTo>
                  <a:pt x="880945" y="280936"/>
                </a:lnTo>
                <a:lnTo>
                  <a:pt x="884672" y="283088"/>
                </a:lnTo>
                <a:close/>
              </a:path>
              <a:path w="889635" h="2372995">
                <a:moveTo>
                  <a:pt x="576" y="1038183"/>
                </a:moveTo>
                <a:lnTo>
                  <a:pt x="0" y="1000420"/>
                </a:lnTo>
                <a:lnTo>
                  <a:pt x="823768" y="524969"/>
                </a:lnTo>
                <a:lnTo>
                  <a:pt x="831089" y="521972"/>
                </a:lnTo>
                <a:lnTo>
                  <a:pt x="838510" y="521112"/>
                </a:lnTo>
                <a:lnTo>
                  <a:pt x="845700" y="522180"/>
                </a:lnTo>
                <a:lnTo>
                  <a:pt x="852327" y="524969"/>
                </a:lnTo>
                <a:lnTo>
                  <a:pt x="880945" y="541492"/>
                </a:lnTo>
                <a:lnTo>
                  <a:pt x="866790" y="541492"/>
                </a:lnTo>
                <a:lnTo>
                  <a:pt x="856853" y="544056"/>
                </a:lnTo>
                <a:lnTo>
                  <a:pt x="576" y="1038183"/>
                </a:lnTo>
                <a:close/>
              </a:path>
              <a:path w="889635" h="2372995">
                <a:moveTo>
                  <a:pt x="884672" y="543644"/>
                </a:moveTo>
                <a:lnTo>
                  <a:pt x="882189" y="542876"/>
                </a:lnTo>
                <a:lnTo>
                  <a:pt x="875732" y="541629"/>
                </a:lnTo>
                <a:lnTo>
                  <a:pt x="866790" y="541492"/>
                </a:lnTo>
                <a:lnTo>
                  <a:pt x="880945" y="541492"/>
                </a:lnTo>
                <a:lnTo>
                  <a:pt x="884672" y="543644"/>
                </a:lnTo>
                <a:close/>
              </a:path>
              <a:path w="889635" h="2372995">
                <a:moveTo>
                  <a:pt x="576" y="1298821"/>
                </a:moveTo>
                <a:lnTo>
                  <a:pt x="0" y="1261058"/>
                </a:lnTo>
                <a:lnTo>
                  <a:pt x="823768" y="785607"/>
                </a:lnTo>
                <a:lnTo>
                  <a:pt x="831089" y="782610"/>
                </a:lnTo>
                <a:lnTo>
                  <a:pt x="838510" y="781750"/>
                </a:lnTo>
                <a:lnTo>
                  <a:pt x="845700" y="782819"/>
                </a:lnTo>
                <a:lnTo>
                  <a:pt x="852327" y="785607"/>
                </a:lnTo>
                <a:lnTo>
                  <a:pt x="880945" y="802131"/>
                </a:lnTo>
                <a:lnTo>
                  <a:pt x="866790" y="802131"/>
                </a:lnTo>
                <a:lnTo>
                  <a:pt x="856853" y="804694"/>
                </a:lnTo>
                <a:lnTo>
                  <a:pt x="576" y="1298821"/>
                </a:lnTo>
                <a:close/>
              </a:path>
              <a:path w="889635" h="2372995">
                <a:moveTo>
                  <a:pt x="884672" y="804283"/>
                </a:moveTo>
                <a:lnTo>
                  <a:pt x="882189" y="803514"/>
                </a:lnTo>
                <a:lnTo>
                  <a:pt x="875732" y="802267"/>
                </a:lnTo>
                <a:lnTo>
                  <a:pt x="866790" y="802131"/>
                </a:lnTo>
                <a:lnTo>
                  <a:pt x="880945" y="802131"/>
                </a:lnTo>
                <a:lnTo>
                  <a:pt x="884672" y="804283"/>
                </a:lnTo>
                <a:close/>
              </a:path>
              <a:path w="889635" h="2372995">
                <a:moveTo>
                  <a:pt x="576" y="1559460"/>
                </a:moveTo>
                <a:lnTo>
                  <a:pt x="0" y="1521697"/>
                </a:lnTo>
                <a:lnTo>
                  <a:pt x="823768" y="1046246"/>
                </a:lnTo>
                <a:lnTo>
                  <a:pt x="831089" y="1043249"/>
                </a:lnTo>
                <a:lnTo>
                  <a:pt x="838510" y="1042389"/>
                </a:lnTo>
                <a:lnTo>
                  <a:pt x="845700" y="1043457"/>
                </a:lnTo>
                <a:lnTo>
                  <a:pt x="852327" y="1046246"/>
                </a:lnTo>
                <a:lnTo>
                  <a:pt x="880945" y="1062769"/>
                </a:lnTo>
                <a:lnTo>
                  <a:pt x="866790" y="1062769"/>
                </a:lnTo>
                <a:lnTo>
                  <a:pt x="856853" y="1065333"/>
                </a:lnTo>
                <a:lnTo>
                  <a:pt x="576" y="1559460"/>
                </a:lnTo>
                <a:close/>
              </a:path>
              <a:path w="889635" h="2372995">
                <a:moveTo>
                  <a:pt x="884672" y="1064921"/>
                </a:moveTo>
                <a:lnTo>
                  <a:pt x="882189" y="1064153"/>
                </a:lnTo>
                <a:lnTo>
                  <a:pt x="875732" y="1062906"/>
                </a:lnTo>
                <a:lnTo>
                  <a:pt x="866790" y="1062769"/>
                </a:lnTo>
                <a:lnTo>
                  <a:pt x="880945" y="1062769"/>
                </a:lnTo>
                <a:lnTo>
                  <a:pt x="884672" y="1064921"/>
                </a:lnTo>
                <a:close/>
              </a:path>
              <a:path w="889635" h="2372995">
                <a:moveTo>
                  <a:pt x="576" y="1820016"/>
                </a:moveTo>
                <a:lnTo>
                  <a:pt x="0" y="1782253"/>
                </a:lnTo>
                <a:lnTo>
                  <a:pt x="823768" y="1306802"/>
                </a:lnTo>
                <a:lnTo>
                  <a:pt x="831089" y="1303806"/>
                </a:lnTo>
                <a:lnTo>
                  <a:pt x="838510" y="1302946"/>
                </a:lnTo>
                <a:lnTo>
                  <a:pt x="845700" y="1304014"/>
                </a:lnTo>
                <a:lnTo>
                  <a:pt x="852327" y="1306802"/>
                </a:lnTo>
                <a:lnTo>
                  <a:pt x="880945" y="1323326"/>
                </a:lnTo>
                <a:lnTo>
                  <a:pt x="866790" y="1323326"/>
                </a:lnTo>
                <a:lnTo>
                  <a:pt x="856853" y="1325889"/>
                </a:lnTo>
                <a:lnTo>
                  <a:pt x="576" y="1820016"/>
                </a:lnTo>
                <a:close/>
              </a:path>
              <a:path w="889635" h="2372995">
                <a:moveTo>
                  <a:pt x="884672" y="1325478"/>
                </a:moveTo>
                <a:lnTo>
                  <a:pt x="882189" y="1324709"/>
                </a:lnTo>
                <a:lnTo>
                  <a:pt x="875732" y="1323462"/>
                </a:lnTo>
                <a:lnTo>
                  <a:pt x="866790" y="1323326"/>
                </a:lnTo>
                <a:lnTo>
                  <a:pt x="880945" y="1323326"/>
                </a:lnTo>
                <a:lnTo>
                  <a:pt x="884672" y="1325478"/>
                </a:lnTo>
                <a:close/>
              </a:path>
              <a:path w="889635" h="2372995">
                <a:moveTo>
                  <a:pt x="576" y="2080655"/>
                </a:moveTo>
                <a:lnTo>
                  <a:pt x="0" y="2042892"/>
                </a:lnTo>
                <a:lnTo>
                  <a:pt x="823768" y="1567441"/>
                </a:lnTo>
                <a:lnTo>
                  <a:pt x="831089" y="1564444"/>
                </a:lnTo>
                <a:lnTo>
                  <a:pt x="838510" y="1563584"/>
                </a:lnTo>
                <a:lnTo>
                  <a:pt x="845700" y="1564652"/>
                </a:lnTo>
                <a:lnTo>
                  <a:pt x="852327" y="1567441"/>
                </a:lnTo>
                <a:lnTo>
                  <a:pt x="880945" y="1583964"/>
                </a:lnTo>
                <a:lnTo>
                  <a:pt x="866790" y="1583964"/>
                </a:lnTo>
                <a:lnTo>
                  <a:pt x="856853" y="1586528"/>
                </a:lnTo>
                <a:lnTo>
                  <a:pt x="576" y="2080655"/>
                </a:lnTo>
                <a:close/>
              </a:path>
              <a:path w="889635" h="2372995">
                <a:moveTo>
                  <a:pt x="884672" y="1586116"/>
                </a:moveTo>
                <a:lnTo>
                  <a:pt x="882189" y="1585347"/>
                </a:lnTo>
                <a:lnTo>
                  <a:pt x="875732" y="1584100"/>
                </a:lnTo>
                <a:lnTo>
                  <a:pt x="866790" y="1583964"/>
                </a:lnTo>
                <a:lnTo>
                  <a:pt x="880945" y="1583964"/>
                </a:lnTo>
                <a:lnTo>
                  <a:pt x="884672" y="1586116"/>
                </a:lnTo>
                <a:close/>
              </a:path>
              <a:path w="889635" h="2372995">
                <a:moveTo>
                  <a:pt x="658" y="2324016"/>
                </a:moveTo>
                <a:lnTo>
                  <a:pt x="82" y="2293082"/>
                </a:lnTo>
                <a:lnTo>
                  <a:pt x="866647" y="1795581"/>
                </a:lnTo>
                <a:lnTo>
                  <a:pt x="889034" y="1808333"/>
                </a:lnTo>
                <a:lnTo>
                  <a:pt x="658" y="2324016"/>
                </a:lnTo>
                <a:close/>
              </a:path>
              <a:path w="889635" h="2372995">
                <a:moveTo>
                  <a:pt x="856771" y="1886739"/>
                </a:moveTo>
                <a:lnTo>
                  <a:pt x="829529" y="1871025"/>
                </a:lnTo>
                <a:lnTo>
                  <a:pt x="850763" y="1858767"/>
                </a:lnTo>
                <a:lnTo>
                  <a:pt x="878005" y="1873987"/>
                </a:lnTo>
                <a:lnTo>
                  <a:pt x="856771" y="1886739"/>
                </a:lnTo>
                <a:close/>
              </a:path>
              <a:path w="889635" h="2372995">
                <a:moveTo>
                  <a:pt x="82" y="2372557"/>
                </a:moveTo>
                <a:lnTo>
                  <a:pt x="658" y="2343926"/>
                </a:lnTo>
                <a:lnTo>
                  <a:pt x="795126" y="1887973"/>
                </a:lnTo>
                <a:lnTo>
                  <a:pt x="819323" y="1901959"/>
                </a:lnTo>
                <a:lnTo>
                  <a:pt x="82" y="2372557"/>
                </a:lnTo>
                <a:close/>
              </a:path>
            </a:pathLst>
          </a:custGeom>
          <a:solidFill>
            <a:srgbClr val="9EC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4601" y="7025051"/>
            <a:ext cx="1197093" cy="325120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450072" y="7377647"/>
            <a:ext cx="474980" cy="2212975"/>
          </a:xfrm>
          <a:custGeom>
            <a:avLst/>
            <a:gdLst/>
            <a:ahLst/>
            <a:cxnLst/>
            <a:rect l="l" t="t" r="r" b="b"/>
            <a:pathLst>
              <a:path w="474979" h="2212975">
                <a:moveTo>
                  <a:pt x="0" y="302620"/>
                </a:moveTo>
                <a:lnTo>
                  <a:pt x="0" y="263788"/>
                </a:lnTo>
                <a:lnTo>
                  <a:pt x="453735" y="1915"/>
                </a:lnTo>
                <a:lnTo>
                  <a:pt x="460998" y="0"/>
                </a:lnTo>
                <a:lnTo>
                  <a:pt x="467829" y="1894"/>
                </a:lnTo>
                <a:lnTo>
                  <a:pt x="472901" y="6843"/>
                </a:lnTo>
                <a:lnTo>
                  <a:pt x="474887" y="14091"/>
                </a:lnTo>
                <a:lnTo>
                  <a:pt x="473972" y="21046"/>
                </a:lnTo>
                <a:lnTo>
                  <a:pt x="471337" y="27399"/>
                </a:lnTo>
                <a:lnTo>
                  <a:pt x="467144" y="32857"/>
                </a:lnTo>
                <a:lnTo>
                  <a:pt x="461554" y="37127"/>
                </a:lnTo>
                <a:lnTo>
                  <a:pt x="0" y="302620"/>
                </a:lnTo>
                <a:close/>
              </a:path>
              <a:path w="474979" h="2212975">
                <a:moveTo>
                  <a:pt x="82" y="387525"/>
                </a:moveTo>
                <a:lnTo>
                  <a:pt x="82" y="348692"/>
                </a:lnTo>
                <a:lnTo>
                  <a:pt x="453817" y="86820"/>
                </a:lnTo>
                <a:lnTo>
                  <a:pt x="461067" y="84904"/>
                </a:lnTo>
                <a:lnTo>
                  <a:pt x="467870" y="86799"/>
                </a:lnTo>
                <a:lnTo>
                  <a:pt x="472914" y="91748"/>
                </a:lnTo>
                <a:lnTo>
                  <a:pt x="474887" y="98996"/>
                </a:lnTo>
                <a:lnTo>
                  <a:pt x="473961" y="105916"/>
                </a:lnTo>
                <a:lnTo>
                  <a:pt x="471306" y="112273"/>
                </a:lnTo>
                <a:lnTo>
                  <a:pt x="467109" y="117750"/>
                </a:lnTo>
                <a:lnTo>
                  <a:pt x="461554" y="122032"/>
                </a:lnTo>
                <a:lnTo>
                  <a:pt x="82" y="387525"/>
                </a:lnTo>
                <a:close/>
              </a:path>
              <a:path w="474979" h="2212975">
                <a:moveTo>
                  <a:pt x="82" y="563341"/>
                </a:moveTo>
                <a:lnTo>
                  <a:pt x="82" y="524508"/>
                </a:lnTo>
                <a:lnTo>
                  <a:pt x="453817" y="262636"/>
                </a:lnTo>
                <a:lnTo>
                  <a:pt x="461067" y="260720"/>
                </a:lnTo>
                <a:lnTo>
                  <a:pt x="467870" y="262615"/>
                </a:lnTo>
                <a:lnTo>
                  <a:pt x="472914" y="267564"/>
                </a:lnTo>
                <a:lnTo>
                  <a:pt x="474887" y="274812"/>
                </a:lnTo>
                <a:lnTo>
                  <a:pt x="473961" y="281732"/>
                </a:lnTo>
                <a:lnTo>
                  <a:pt x="471306" y="288089"/>
                </a:lnTo>
                <a:lnTo>
                  <a:pt x="467109" y="293566"/>
                </a:lnTo>
                <a:lnTo>
                  <a:pt x="461554" y="297848"/>
                </a:lnTo>
                <a:lnTo>
                  <a:pt x="82" y="563341"/>
                </a:lnTo>
                <a:close/>
              </a:path>
              <a:path w="474979" h="2212975">
                <a:moveTo>
                  <a:pt x="82" y="648246"/>
                </a:moveTo>
                <a:lnTo>
                  <a:pt x="82" y="609413"/>
                </a:lnTo>
                <a:lnTo>
                  <a:pt x="453817" y="347541"/>
                </a:lnTo>
                <a:lnTo>
                  <a:pt x="461067" y="345638"/>
                </a:lnTo>
                <a:lnTo>
                  <a:pt x="467870" y="347561"/>
                </a:lnTo>
                <a:lnTo>
                  <a:pt x="472914" y="352539"/>
                </a:lnTo>
                <a:lnTo>
                  <a:pt x="474887" y="359799"/>
                </a:lnTo>
                <a:lnTo>
                  <a:pt x="473961" y="366719"/>
                </a:lnTo>
                <a:lnTo>
                  <a:pt x="471306" y="373076"/>
                </a:lnTo>
                <a:lnTo>
                  <a:pt x="467109" y="378553"/>
                </a:lnTo>
                <a:lnTo>
                  <a:pt x="461554" y="382835"/>
                </a:lnTo>
                <a:lnTo>
                  <a:pt x="82" y="648246"/>
                </a:lnTo>
                <a:close/>
              </a:path>
              <a:path w="474979" h="2212975">
                <a:moveTo>
                  <a:pt x="82" y="824062"/>
                </a:moveTo>
                <a:lnTo>
                  <a:pt x="82" y="785229"/>
                </a:lnTo>
                <a:lnTo>
                  <a:pt x="453817" y="523356"/>
                </a:lnTo>
                <a:lnTo>
                  <a:pt x="461067" y="521454"/>
                </a:lnTo>
                <a:lnTo>
                  <a:pt x="467870" y="523377"/>
                </a:lnTo>
                <a:lnTo>
                  <a:pt x="472914" y="528354"/>
                </a:lnTo>
                <a:lnTo>
                  <a:pt x="474887" y="535615"/>
                </a:lnTo>
                <a:lnTo>
                  <a:pt x="473961" y="542535"/>
                </a:lnTo>
                <a:lnTo>
                  <a:pt x="471306" y="548892"/>
                </a:lnTo>
                <a:lnTo>
                  <a:pt x="467109" y="554369"/>
                </a:lnTo>
                <a:lnTo>
                  <a:pt x="461554" y="558651"/>
                </a:lnTo>
                <a:lnTo>
                  <a:pt x="82" y="824062"/>
                </a:lnTo>
                <a:close/>
              </a:path>
              <a:path w="474979" h="2212975">
                <a:moveTo>
                  <a:pt x="82" y="908966"/>
                </a:moveTo>
                <a:lnTo>
                  <a:pt x="82" y="870134"/>
                </a:lnTo>
                <a:lnTo>
                  <a:pt x="453817" y="608261"/>
                </a:lnTo>
                <a:lnTo>
                  <a:pt x="461067" y="606394"/>
                </a:lnTo>
                <a:lnTo>
                  <a:pt x="467870" y="608313"/>
                </a:lnTo>
                <a:lnTo>
                  <a:pt x="472914" y="613271"/>
                </a:lnTo>
                <a:lnTo>
                  <a:pt x="474887" y="620520"/>
                </a:lnTo>
                <a:lnTo>
                  <a:pt x="473961" y="627440"/>
                </a:lnTo>
                <a:lnTo>
                  <a:pt x="471306" y="633797"/>
                </a:lnTo>
                <a:lnTo>
                  <a:pt x="467109" y="639274"/>
                </a:lnTo>
                <a:lnTo>
                  <a:pt x="461554" y="643556"/>
                </a:lnTo>
                <a:lnTo>
                  <a:pt x="82" y="908966"/>
                </a:lnTo>
                <a:close/>
              </a:path>
              <a:path w="474979" h="2212975">
                <a:moveTo>
                  <a:pt x="82" y="1084865"/>
                </a:moveTo>
                <a:lnTo>
                  <a:pt x="82" y="1046032"/>
                </a:lnTo>
                <a:lnTo>
                  <a:pt x="453817" y="784159"/>
                </a:lnTo>
                <a:lnTo>
                  <a:pt x="461067" y="782244"/>
                </a:lnTo>
                <a:lnTo>
                  <a:pt x="467870" y="784139"/>
                </a:lnTo>
                <a:lnTo>
                  <a:pt x="472914" y="789088"/>
                </a:lnTo>
                <a:lnTo>
                  <a:pt x="474887" y="796336"/>
                </a:lnTo>
                <a:lnTo>
                  <a:pt x="473961" y="803256"/>
                </a:lnTo>
                <a:lnTo>
                  <a:pt x="471306" y="809612"/>
                </a:lnTo>
                <a:lnTo>
                  <a:pt x="467109" y="815090"/>
                </a:lnTo>
                <a:lnTo>
                  <a:pt x="461554" y="819372"/>
                </a:lnTo>
                <a:lnTo>
                  <a:pt x="82" y="1084865"/>
                </a:lnTo>
                <a:close/>
              </a:path>
              <a:path w="474979" h="2212975">
                <a:moveTo>
                  <a:pt x="82" y="1169770"/>
                </a:moveTo>
                <a:lnTo>
                  <a:pt x="82" y="1130937"/>
                </a:lnTo>
                <a:lnTo>
                  <a:pt x="453817" y="869065"/>
                </a:lnTo>
                <a:lnTo>
                  <a:pt x="461067" y="867149"/>
                </a:lnTo>
                <a:lnTo>
                  <a:pt x="467870" y="869044"/>
                </a:lnTo>
                <a:lnTo>
                  <a:pt x="472914" y="873993"/>
                </a:lnTo>
                <a:lnTo>
                  <a:pt x="474887" y="881241"/>
                </a:lnTo>
                <a:lnTo>
                  <a:pt x="473961" y="888161"/>
                </a:lnTo>
                <a:lnTo>
                  <a:pt x="471306" y="894517"/>
                </a:lnTo>
                <a:lnTo>
                  <a:pt x="467109" y="899995"/>
                </a:lnTo>
                <a:lnTo>
                  <a:pt x="461554" y="904277"/>
                </a:lnTo>
                <a:lnTo>
                  <a:pt x="82" y="1169770"/>
                </a:lnTo>
                <a:close/>
              </a:path>
              <a:path w="474979" h="2212975">
                <a:moveTo>
                  <a:pt x="68844" y="1302370"/>
                </a:moveTo>
                <a:lnTo>
                  <a:pt x="41233" y="1279356"/>
                </a:lnTo>
                <a:lnTo>
                  <a:pt x="453817" y="1041260"/>
                </a:lnTo>
                <a:lnTo>
                  <a:pt x="461067" y="1039358"/>
                </a:lnTo>
                <a:lnTo>
                  <a:pt x="467870" y="1041281"/>
                </a:lnTo>
                <a:lnTo>
                  <a:pt x="472914" y="1046258"/>
                </a:lnTo>
                <a:lnTo>
                  <a:pt x="474887" y="1053519"/>
                </a:lnTo>
                <a:lnTo>
                  <a:pt x="473961" y="1060439"/>
                </a:lnTo>
                <a:lnTo>
                  <a:pt x="471306" y="1066796"/>
                </a:lnTo>
                <a:lnTo>
                  <a:pt x="467109" y="1072273"/>
                </a:lnTo>
                <a:lnTo>
                  <a:pt x="461554" y="1076555"/>
                </a:lnTo>
                <a:lnTo>
                  <a:pt x="68844" y="1302370"/>
                </a:lnTo>
                <a:close/>
              </a:path>
              <a:path w="474979" h="2212975">
                <a:moveTo>
                  <a:pt x="70945" y="1389684"/>
                </a:moveTo>
                <a:lnTo>
                  <a:pt x="70945" y="1350769"/>
                </a:lnTo>
                <a:lnTo>
                  <a:pt x="453817" y="1129785"/>
                </a:lnTo>
                <a:lnTo>
                  <a:pt x="461067" y="1127870"/>
                </a:lnTo>
                <a:lnTo>
                  <a:pt x="467870" y="1129765"/>
                </a:lnTo>
                <a:lnTo>
                  <a:pt x="472914" y="1134714"/>
                </a:lnTo>
                <a:lnTo>
                  <a:pt x="474887" y="1141962"/>
                </a:lnTo>
                <a:lnTo>
                  <a:pt x="473961" y="1148881"/>
                </a:lnTo>
                <a:lnTo>
                  <a:pt x="471306" y="1155238"/>
                </a:lnTo>
                <a:lnTo>
                  <a:pt x="467109" y="1160716"/>
                </a:lnTo>
                <a:lnTo>
                  <a:pt x="461554" y="1164998"/>
                </a:lnTo>
                <a:lnTo>
                  <a:pt x="70945" y="1389684"/>
                </a:lnTo>
                <a:close/>
              </a:path>
              <a:path w="474979" h="2212975">
                <a:moveTo>
                  <a:pt x="0" y="1341965"/>
                </a:moveTo>
                <a:lnTo>
                  <a:pt x="0" y="1303133"/>
                </a:lnTo>
                <a:lnTo>
                  <a:pt x="3539" y="1301076"/>
                </a:lnTo>
                <a:lnTo>
                  <a:pt x="25267" y="1327403"/>
                </a:lnTo>
                <a:lnTo>
                  <a:pt x="0" y="1341965"/>
                </a:lnTo>
                <a:close/>
              </a:path>
              <a:path w="474979" h="2212975">
                <a:moveTo>
                  <a:pt x="70945" y="1304120"/>
                </a:moveTo>
                <a:lnTo>
                  <a:pt x="68805" y="1302393"/>
                </a:lnTo>
                <a:lnTo>
                  <a:pt x="70945" y="1304120"/>
                </a:lnTo>
                <a:close/>
              </a:path>
              <a:path w="474979" h="2212975">
                <a:moveTo>
                  <a:pt x="70945" y="1565499"/>
                </a:moveTo>
                <a:lnTo>
                  <a:pt x="70945" y="1526584"/>
                </a:lnTo>
                <a:lnTo>
                  <a:pt x="453817" y="1305601"/>
                </a:lnTo>
                <a:lnTo>
                  <a:pt x="461067" y="1303699"/>
                </a:lnTo>
                <a:lnTo>
                  <a:pt x="467870" y="1305622"/>
                </a:lnTo>
                <a:lnTo>
                  <a:pt x="472914" y="1310599"/>
                </a:lnTo>
                <a:lnTo>
                  <a:pt x="474887" y="1317860"/>
                </a:lnTo>
                <a:lnTo>
                  <a:pt x="473961" y="1324780"/>
                </a:lnTo>
                <a:lnTo>
                  <a:pt x="471306" y="1331136"/>
                </a:lnTo>
                <a:lnTo>
                  <a:pt x="467109" y="1336614"/>
                </a:lnTo>
                <a:lnTo>
                  <a:pt x="461554" y="1340896"/>
                </a:lnTo>
                <a:lnTo>
                  <a:pt x="70945" y="1565499"/>
                </a:lnTo>
                <a:close/>
              </a:path>
              <a:path w="474979" h="2212975">
                <a:moveTo>
                  <a:pt x="0" y="1430490"/>
                </a:moveTo>
                <a:lnTo>
                  <a:pt x="0" y="1391658"/>
                </a:lnTo>
                <a:lnTo>
                  <a:pt x="25267" y="1377096"/>
                </a:lnTo>
                <a:lnTo>
                  <a:pt x="25267" y="1415928"/>
                </a:lnTo>
                <a:lnTo>
                  <a:pt x="0" y="1430490"/>
                </a:lnTo>
                <a:close/>
              </a:path>
              <a:path w="474979" h="2212975">
                <a:moveTo>
                  <a:pt x="70945" y="1650404"/>
                </a:moveTo>
                <a:lnTo>
                  <a:pt x="70945" y="1611489"/>
                </a:lnTo>
                <a:lnTo>
                  <a:pt x="453817" y="1390506"/>
                </a:lnTo>
                <a:lnTo>
                  <a:pt x="461067" y="1388603"/>
                </a:lnTo>
                <a:lnTo>
                  <a:pt x="467870" y="1390527"/>
                </a:lnTo>
                <a:lnTo>
                  <a:pt x="472914" y="1395504"/>
                </a:lnTo>
                <a:lnTo>
                  <a:pt x="474887" y="1402765"/>
                </a:lnTo>
                <a:lnTo>
                  <a:pt x="473961" y="1409685"/>
                </a:lnTo>
                <a:lnTo>
                  <a:pt x="471306" y="1416041"/>
                </a:lnTo>
                <a:lnTo>
                  <a:pt x="467109" y="1421519"/>
                </a:lnTo>
                <a:lnTo>
                  <a:pt x="461554" y="1425801"/>
                </a:lnTo>
                <a:lnTo>
                  <a:pt x="70945" y="1650404"/>
                </a:lnTo>
                <a:close/>
              </a:path>
              <a:path w="474979" h="2212975">
                <a:moveTo>
                  <a:pt x="0" y="1606306"/>
                </a:moveTo>
                <a:lnTo>
                  <a:pt x="0" y="1567474"/>
                </a:lnTo>
                <a:lnTo>
                  <a:pt x="25267" y="1552912"/>
                </a:lnTo>
                <a:lnTo>
                  <a:pt x="25267" y="1591744"/>
                </a:lnTo>
                <a:lnTo>
                  <a:pt x="0" y="1606306"/>
                </a:lnTo>
                <a:close/>
              </a:path>
              <a:path w="474979" h="2212975">
                <a:moveTo>
                  <a:pt x="82" y="1867027"/>
                </a:moveTo>
                <a:lnTo>
                  <a:pt x="82" y="1828194"/>
                </a:lnTo>
                <a:lnTo>
                  <a:pt x="453817" y="1566322"/>
                </a:lnTo>
                <a:lnTo>
                  <a:pt x="461067" y="1564419"/>
                </a:lnTo>
                <a:lnTo>
                  <a:pt x="467870" y="1566343"/>
                </a:lnTo>
                <a:lnTo>
                  <a:pt x="472914" y="1571320"/>
                </a:lnTo>
                <a:lnTo>
                  <a:pt x="474887" y="1578581"/>
                </a:lnTo>
                <a:lnTo>
                  <a:pt x="473961" y="1585500"/>
                </a:lnTo>
                <a:lnTo>
                  <a:pt x="471306" y="1591857"/>
                </a:lnTo>
                <a:lnTo>
                  <a:pt x="467109" y="1597335"/>
                </a:lnTo>
                <a:lnTo>
                  <a:pt x="461554" y="1601617"/>
                </a:lnTo>
                <a:lnTo>
                  <a:pt x="82" y="1867027"/>
                </a:lnTo>
                <a:close/>
              </a:path>
              <a:path w="474979" h="2212975">
                <a:moveTo>
                  <a:pt x="0" y="1691211"/>
                </a:moveTo>
                <a:lnTo>
                  <a:pt x="0" y="1652379"/>
                </a:lnTo>
                <a:lnTo>
                  <a:pt x="25267" y="1637816"/>
                </a:lnTo>
                <a:lnTo>
                  <a:pt x="25267" y="1676649"/>
                </a:lnTo>
                <a:lnTo>
                  <a:pt x="0" y="1691211"/>
                </a:lnTo>
                <a:close/>
              </a:path>
              <a:path w="474979" h="2212975">
                <a:moveTo>
                  <a:pt x="82" y="1951932"/>
                </a:moveTo>
                <a:lnTo>
                  <a:pt x="82" y="1913099"/>
                </a:lnTo>
                <a:lnTo>
                  <a:pt x="453817" y="1651227"/>
                </a:lnTo>
                <a:lnTo>
                  <a:pt x="461067" y="1649359"/>
                </a:lnTo>
                <a:lnTo>
                  <a:pt x="467870" y="1651278"/>
                </a:lnTo>
                <a:lnTo>
                  <a:pt x="472914" y="1656237"/>
                </a:lnTo>
                <a:lnTo>
                  <a:pt x="474887" y="1663486"/>
                </a:lnTo>
                <a:lnTo>
                  <a:pt x="473961" y="1670405"/>
                </a:lnTo>
                <a:lnTo>
                  <a:pt x="471306" y="1676762"/>
                </a:lnTo>
                <a:lnTo>
                  <a:pt x="467109" y="1682240"/>
                </a:lnTo>
                <a:lnTo>
                  <a:pt x="461554" y="1686522"/>
                </a:lnTo>
                <a:lnTo>
                  <a:pt x="82" y="1951932"/>
                </a:lnTo>
                <a:close/>
              </a:path>
              <a:path w="474979" h="2212975">
                <a:moveTo>
                  <a:pt x="0" y="2127748"/>
                </a:moveTo>
                <a:lnTo>
                  <a:pt x="0" y="2088915"/>
                </a:lnTo>
                <a:lnTo>
                  <a:pt x="453735" y="1827043"/>
                </a:lnTo>
                <a:lnTo>
                  <a:pt x="461033" y="1825175"/>
                </a:lnTo>
                <a:lnTo>
                  <a:pt x="467860" y="1827094"/>
                </a:lnTo>
                <a:lnTo>
                  <a:pt x="472913" y="1832052"/>
                </a:lnTo>
                <a:lnTo>
                  <a:pt x="474887" y="1839301"/>
                </a:lnTo>
                <a:lnTo>
                  <a:pt x="473961" y="1846268"/>
                </a:lnTo>
                <a:lnTo>
                  <a:pt x="471306" y="1852640"/>
                </a:lnTo>
                <a:lnTo>
                  <a:pt x="467109" y="1858102"/>
                </a:lnTo>
                <a:lnTo>
                  <a:pt x="461554" y="1862338"/>
                </a:lnTo>
                <a:lnTo>
                  <a:pt x="0" y="2127748"/>
                </a:lnTo>
                <a:close/>
              </a:path>
              <a:path w="474979" h="2212975">
                <a:moveTo>
                  <a:pt x="82" y="2212735"/>
                </a:moveTo>
                <a:lnTo>
                  <a:pt x="82" y="2173902"/>
                </a:lnTo>
                <a:lnTo>
                  <a:pt x="453817" y="1912030"/>
                </a:lnTo>
                <a:lnTo>
                  <a:pt x="461067" y="1910115"/>
                </a:lnTo>
                <a:lnTo>
                  <a:pt x="467870" y="1912009"/>
                </a:lnTo>
                <a:lnTo>
                  <a:pt x="472914" y="1916959"/>
                </a:lnTo>
                <a:lnTo>
                  <a:pt x="474887" y="1924206"/>
                </a:lnTo>
                <a:lnTo>
                  <a:pt x="473961" y="1931126"/>
                </a:lnTo>
                <a:lnTo>
                  <a:pt x="471306" y="1937483"/>
                </a:lnTo>
                <a:lnTo>
                  <a:pt x="467109" y="1942961"/>
                </a:lnTo>
                <a:lnTo>
                  <a:pt x="461554" y="1947242"/>
                </a:lnTo>
                <a:lnTo>
                  <a:pt x="82" y="2212735"/>
                </a:lnTo>
                <a:close/>
              </a:path>
            </a:pathLst>
          </a:custGeom>
          <a:solidFill>
            <a:srgbClr val="9E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158578" y="6872436"/>
            <a:ext cx="1457325" cy="3292475"/>
          </a:xfrm>
          <a:custGeom>
            <a:avLst/>
            <a:gdLst/>
            <a:ahLst/>
            <a:cxnLst/>
            <a:rect l="l" t="t" r="r" b="b"/>
            <a:pathLst>
              <a:path w="1457325" h="3292475">
                <a:moveTo>
                  <a:pt x="1196023" y="3292124"/>
                </a:moveTo>
                <a:lnTo>
                  <a:pt x="0" y="2594867"/>
                </a:lnTo>
                <a:lnTo>
                  <a:pt x="0" y="0"/>
                </a:lnTo>
                <a:lnTo>
                  <a:pt x="1196188" y="690181"/>
                </a:lnTo>
                <a:lnTo>
                  <a:pt x="1196023" y="3292124"/>
                </a:lnTo>
                <a:close/>
              </a:path>
              <a:path w="1457325" h="3292475">
                <a:moveTo>
                  <a:pt x="1196764" y="2293997"/>
                </a:moveTo>
                <a:lnTo>
                  <a:pt x="1196764" y="2243564"/>
                </a:lnTo>
                <a:lnTo>
                  <a:pt x="1316761" y="2174291"/>
                </a:lnTo>
                <a:lnTo>
                  <a:pt x="1316761" y="1825210"/>
                </a:lnTo>
                <a:lnTo>
                  <a:pt x="1196764" y="1720806"/>
                </a:lnTo>
                <a:lnTo>
                  <a:pt x="1196764" y="1671114"/>
                </a:lnTo>
                <a:lnTo>
                  <a:pt x="1286227" y="1649229"/>
                </a:lnTo>
                <a:lnTo>
                  <a:pt x="1456758" y="1755772"/>
                </a:lnTo>
                <a:lnTo>
                  <a:pt x="1416265" y="2205143"/>
                </a:lnTo>
                <a:lnTo>
                  <a:pt x="1362439" y="2268575"/>
                </a:lnTo>
                <a:lnTo>
                  <a:pt x="1196764" y="2293997"/>
                </a:lnTo>
                <a:close/>
              </a:path>
            </a:pathLst>
          </a:custGeom>
          <a:solidFill>
            <a:srgbClr val="F0F6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158578" y="8628208"/>
            <a:ext cx="1457325" cy="1649095"/>
          </a:xfrm>
          <a:custGeom>
            <a:avLst/>
            <a:gdLst/>
            <a:ahLst/>
            <a:cxnLst/>
            <a:rect l="l" t="t" r="r" b="b"/>
            <a:pathLst>
              <a:path w="1457325" h="1649095">
                <a:moveTo>
                  <a:pt x="1362439" y="512802"/>
                </a:moveTo>
                <a:lnTo>
                  <a:pt x="1362439" y="53641"/>
                </a:lnTo>
                <a:lnTo>
                  <a:pt x="1456758" y="0"/>
                </a:lnTo>
                <a:lnTo>
                  <a:pt x="1456758" y="458338"/>
                </a:lnTo>
                <a:lnTo>
                  <a:pt x="1442021" y="469278"/>
                </a:lnTo>
                <a:lnTo>
                  <a:pt x="1409599" y="487730"/>
                </a:lnTo>
                <a:lnTo>
                  <a:pt x="1377177" y="505102"/>
                </a:lnTo>
                <a:lnTo>
                  <a:pt x="1362439" y="512802"/>
                </a:lnTo>
                <a:close/>
              </a:path>
              <a:path w="1457325" h="1649095">
                <a:moveTo>
                  <a:pt x="94318" y="1012606"/>
                </a:moveTo>
                <a:lnTo>
                  <a:pt x="0" y="958142"/>
                </a:lnTo>
                <a:lnTo>
                  <a:pt x="0" y="846005"/>
                </a:lnTo>
                <a:lnTo>
                  <a:pt x="235378" y="981866"/>
                </a:lnTo>
                <a:lnTo>
                  <a:pt x="124561" y="981866"/>
                </a:lnTo>
                <a:lnTo>
                  <a:pt x="109668" y="986032"/>
                </a:lnTo>
                <a:lnTo>
                  <a:pt x="98638" y="996827"/>
                </a:lnTo>
                <a:lnTo>
                  <a:pt x="94318" y="1012606"/>
                </a:lnTo>
                <a:close/>
              </a:path>
              <a:path w="1457325" h="1649095">
                <a:moveTo>
                  <a:pt x="1196023" y="1648489"/>
                </a:moveTo>
                <a:lnTo>
                  <a:pt x="1101704" y="1594025"/>
                </a:lnTo>
                <a:lnTo>
                  <a:pt x="1098519" y="1569986"/>
                </a:lnTo>
                <a:lnTo>
                  <a:pt x="1089369" y="1547952"/>
                </a:lnTo>
                <a:lnTo>
                  <a:pt x="1074864" y="1529004"/>
                </a:lnTo>
                <a:lnTo>
                  <a:pt x="1055615" y="1514220"/>
                </a:lnTo>
                <a:lnTo>
                  <a:pt x="140369" y="986022"/>
                </a:lnTo>
                <a:lnTo>
                  <a:pt x="124561" y="981866"/>
                </a:lnTo>
                <a:lnTo>
                  <a:pt x="235378" y="981866"/>
                </a:lnTo>
                <a:lnTo>
                  <a:pt x="1196023" y="1536352"/>
                </a:lnTo>
                <a:lnTo>
                  <a:pt x="1196023" y="1648489"/>
                </a:lnTo>
                <a:close/>
              </a:path>
            </a:pathLst>
          </a:custGeom>
          <a:solidFill>
            <a:srgbClr val="528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158578" y="6182254"/>
            <a:ext cx="2393315" cy="2499995"/>
          </a:xfrm>
          <a:custGeom>
            <a:avLst/>
            <a:gdLst/>
            <a:ahLst/>
            <a:cxnLst/>
            <a:rect l="l" t="t" r="r" b="b"/>
            <a:pathLst>
              <a:path w="2393315" h="2499995">
                <a:moveTo>
                  <a:pt x="1196105" y="1380363"/>
                </a:moveTo>
                <a:lnTo>
                  <a:pt x="0" y="690182"/>
                </a:lnTo>
                <a:lnTo>
                  <a:pt x="1197011" y="0"/>
                </a:lnTo>
                <a:lnTo>
                  <a:pt x="2392787" y="690428"/>
                </a:lnTo>
                <a:lnTo>
                  <a:pt x="1196105" y="1380363"/>
                </a:lnTo>
                <a:close/>
              </a:path>
              <a:path w="2393315" h="2499995">
                <a:moveTo>
                  <a:pt x="1362439" y="2499513"/>
                </a:moveTo>
                <a:lnTo>
                  <a:pt x="1196764" y="2361296"/>
                </a:lnTo>
                <a:lnTo>
                  <a:pt x="1291083" y="2306832"/>
                </a:lnTo>
                <a:lnTo>
                  <a:pt x="1456758" y="2445872"/>
                </a:lnTo>
                <a:lnTo>
                  <a:pt x="1443097" y="2455155"/>
                </a:lnTo>
                <a:lnTo>
                  <a:pt x="1410556" y="2473494"/>
                </a:lnTo>
                <a:lnTo>
                  <a:pt x="1362439" y="2499513"/>
                </a:lnTo>
                <a:close/>
              </a:path>
            </a:pathLst>
          </a:custGeom>
          <a:solidFill>
            <a:srgbClr val="9E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150347" y="6172792"/>
            <a:ext cx="2409825" cy="4102100"/>
          </a:xfrm>
          <a:custGeom>
            <a:avLst/>
            <a:gdLst/>
            <a:ahLst/>
            <a:cxnLst/>
            <a:rect l="l" t="t" r="r" b="b"/>
            <a:pathLst>
              <a:path w="2409825" h="4102100">
                <a:moveTo>
                  <a:pt x="110697" y="3479800"/>
                </a:moveTo>
                <a:lnTo>
                  <a:pt x="0" y="3416300"/>
                </a:lnTo>
                <a:lnTo>
                  <a:pt x="0" y="685800"/>
                </a:lnTo>
                <a:lnTo>
                  <a:pt x="1205241" y="0"/>
                </a:lnTo>
                <a:lnTo>
                  <a:pt x="1227538" y="12700"/>
                </a:lnTo>
                <a:lnTo>
                  <a:pt x="1205241" y="12700"/>
                </a:lnTo>
                <a:lnTo>
                  <a:pt x="24608" y="698500"/>
                </a:lnTo>
                <a:lnTo>
                  <a:pt x="46764" y="711200"/>
                </a:lnTo>
                <a:lnTo>
                  <a:pt x="16378" y="711200"/>
                </a:lnTo>
                <a:lnTo>
                  <a:pt x="16378" y="3289300"/>
                </a:lnTo>
                <a:lnTo>
                  <a:pt x="60563" y="3314700"/>
                </a:lnTo>
                <a:lnTo>
                  <a:pt x="16378" y="3314700"/>
                </a:lnTo>
                <a:lnTo>
                  <a:pt x="16378" y="3403600"/>
                </a:lnTo>
                <a:lnTo>
                  <a:pt x="96458" y="3454400"/>
                </a:lnTo>
                <a:lnTo>
                  <a:pt x="110697" y="3454400"/>
                </a:lnTo>
                <a:lnTo>
                  <a:pt x="110697" y="3479800"/>
                </a:lnTo>
                <a:close/>
              </a:path>
              <a:path w="2409825" h="4102100">
                <a:moveTo>
                  <a:pt x="1148499" y="1320800"/>
                </a:moveTo>
                <a:lnTo>
                  <a:pt x="1110264" y="1320800"/>
                </a:lnTo>
                <a:lnTo>
                  <a:pt x="2290568" y="635000"/>
                </a:lnTo>
                <a:lnTo>
                  <a:pt x="1205241" y="12700"/>
                </a:lnTo>
                <a:lnTo>
                  <a:pt x="1227538" y="12700"/>
                </a:lnTo>
                <a:lnTo>
                  <a:pt x="2342359" y="647700"/>
                </a:lnTo>
                <a:lnTo>
                  <a:pt x="2306946" y="647700"/>
                </a:lnTo>
                <a:lnTo>
                  <a:pt x="1148499" y="1320800"/>
                </a:lnTo>
                <a:close/>
              </a:path>
              <a:path w="2409825" h="4102100">
                <a:moveTo>
                  <a:pt x="1235643" y="1371600"/>
                </a:moveTo>
                <a:lnTo>
                  <a:pt x="1204418" y="1371600"/>
                </a:lnTo>
                <a:lnTo>
                  <a:pt x="2384722" y="698500"/>
                </a:lnTo>
                <a:lnTo>
                  <a:pt x="2306946" y="647700"/>
                </a:lnTo>
                <a:lnTo>
                  <a:pt x="2342359" y="647700"/>
                </a:lnTo>
                <a:lnTo>
                  <a:pt x="2409248" y="685800"/>
                </a:lnTo>
                <a:lnTo>
                  <a:pt x="2409250" y="711200"/>
                </a:lnTo>
                <a:lnTo>
                  <a:pt x="2392870" y="711200"/>
                </a:lnTo>
                <a:lnTo>
                  <a:pt x="1235643" y="1371600"/>
                </a:lnTo>
                <a:close/>
              </a:path>
              <a:path w="2409825" h="4102100">
                <a:moveTo>
                  <a:pt x="1115299" y="3911600"/>
                </a:moveTo>
                <a:lnTo>
                  <a:pt x="1098906" y="3911600"/>
                </a:lnTo>
                <a:lnTo>
                  <a:pt x="1101869" y="1333500"/>
                </a:lnTo>
                <a:lnTo>
                  <a:pt x="16378" y="711200"/>
                </a:lnTo>
                <a:lnTo>
                  <a:pt x="46764" y="711200"/>
                </a:lnTo>
                <a:lnTo>
                  <a:pt x="1110264" y="1320800"/>
                </a:lnTo>
                <a:lnTo>
                  <a:pt x="1148499" y="1320800"/>
                </a:lnTo>
                <a:lnTo>
                  <a:pt x="1126642" y="1333500"/>
                </a:lnTo>
                <a:lnTo>
                  <a:pt x="1152567" y="1346200"/>
                </a:lnTo>
                <a:lnTo>
                  <a:pt x="1118247" y="1346200"/>
                </a:lnTo>
                <a:lnTo>
                  <a:pt x="1115299" y="3911600"/>
                </a:lnTo>
                <a:close/>
              </a:path>
              <a:path w="2409825" h="4102100">
                <a:moveTo>
                  <a:pt x="1235074" y="3975100"/>
                </a:moveTo>
                <a:lnTo>
                  <a:pt x="1213225" y="3975100"/>
                </a:lnTo>
                <a:lnTo>
                  <a:pt x="2392870" y="3289300"/>
                </a:lnTo>
                <a:lnTo>
                  <a:pt x="2392996" y="2692400"/>
                </a:lnTo>
                <a:lnTo>
                  <a:pt x="2392870" y="711200"/>
                </a:lnTo>
                <a:lnTo>
                  <a:pt x="2409250" y="711200"/>
                </a:lnTo>
                <a:lnTo>
                  <a:pt x="2409485" y="3302000"/>
                </a:lnTo>
                <a:lnTo>
                  <a:pt x="2393117" y="3302000"/>
                </a:lnTo>
                <a:lnTo>
                  <a:pt x="1235074" y="3975100"/>
                </a:lnTo>
                <a:close/>
              </a:path>
              <a:path w="2409825" h="4102100">
                <a:moveTo>
                  <a:pt x="199501" y="1054100"/>
                </a:moveTo>
                <a:lnTo>
                  <a:pt x="165263" y="1041400"/>
                </a:lnTo>
                <a:lnTo>
                  <a:pt x="165263" y="977900"/>
                </a:lnTo>
                <a:lnTo>
                  <a:pt x="199501" y="1003300"/>
                </a:lnTo>
                <a:lnTo>
                  <a:pt x="199501" y="1054100"/>
                </a:lnTo>
                <a:close/>
              </a:path>
              <a:path w="2409825" h="4102100">
                <a:moveTo>
                  <a:pt x="261969" y="1092200"/>
                </a:moveTo>
                <a:lnTo>
                  <a:pt x="227731" y="1079500"/>
                </a:lnTo>
                <a:lnTo>
                  <a:pt x="227731" y="1016000"/>
                </a:lnTo>
                <a:lnTo>
                  <a:pt x="261969" y="1028700"/>
                </a:lnTo>
                <a:lnTo>
                  <a:pt x="261969" y="1092200"/>
                </a:lnTo>
                <a:close/>
              </a:path>
              <a:path w="2409825" h="4102100">
                <a:moveTo>
                  <a:pt x="324437" y="1130300"/>
                </a:moveTo>
                <a:lnTo>
                  <a:pt x="290199" y="1117600"/>
                </a:lnTo>
                <a:lnTo>
                  <a:pt x="290199" y="1054100"/>
                </a:lnTo>
                <a:lnTo>
                  <a:pt x="324437" y="1066800"/>
                </a:lnTo>
                <a:lnTo>
                  <a:pt x="324437" y="1130300"/>
                </a:lnTo>
                <a:close/>
              </a:path>
              <a:path w="2409825" h="4102100">
                <a:moveTo>
                  <a:pt x="199501" y="1143000"/>
                </a:moveTo>
                <a:lnTo>
                  <a:pt x="165263" y="1130300"/>
                </a:lnTo>
                <a:lnTo>
                  <a:pt x="165263" y="1066800"/>
                </a:lnTo>
                <a:lnTo>
                  <a:pt x="199501" y="1079500"/>
                </a:lnTo>
                <a:lnTo>
                  <a:pt x="199501" y="1143000"/>
                </a:lnTo>
                <a:close/>
              </a:path>
              <a:path w="2409825" h="4102100">
                <a:moveTo>
                  <a:pt x="386905" y="1168400"/>
                </a:moveTo>
                <a:lnTo>
                  <a:pt x="352667" y="1143000"/>
                </a:lnTo>
                <a:lnTo>
                  <a:pt x="352667" y="1092200"/>
                </a:lnTo>
                <a:lnTo>
                  <a:pt x="386905" y="1104900"/>
                </a:lnTo>
                <a:lnTo>
                  <a:pt x="386905" y="1168400"/>
                </a:lnTo>
                <a:close/>
              </a:path>
              <a:path w="2409825" h="4102100">
                <a:moveTo>
                  <a:pt x="261969" y="1181100"/>
                </a:moveTo>
                <a:lnTo>
                  <a:pt x="227731" y="1168400"/>
                </a:lnTo>
                <a:lnTo>
                  <a:pt x="227731" y="1104900"/>
                </a:lnTo>
                <a:lnTo>
                  <a:pt x="261969" y="1117600"/>
                </a:lnTo>
                <a:lnTo>
                  <a:pt x="261969" y="1181100"/>
                </a:lnTo>
                <a:close/>
              </a:path>
              <a:path w="2409825" h="4102100">
                <a:moveTo>
                  <a:pt x="449373" y="1206500"/>
                </a:moveTo>
                <a:lnTo>
                  <a:pt x="415135" y="1181100"/>
                </a:lnTo>
                <a:lnTo>
                  <a:pt x="415135" y="1117600"/>
                </a:lnTo>
                <a:lnTo>
                  <a:pt x="449373" y="1143000"/>
                </a:lnTo>
                <a:lnTo>
                  <a:pt x="449373" y="1206500"/>
                </a:lnTo>
                <a:close/>
              </a:path>
              <a:path w="2409825" h="4102100">
                <a:moveTo>
                  <a:pt x="324437" y="1219200"/>
                </a:moveTo>
                <a:lnTo>
                  <a:pt x="290199" y="1193800"/>
                </a:lnTo>
                <a:lnTo>
                  <a:pt x="290199" y="1143000"/>
                </a:lnTo>
                <a:lnTo>
                  <a:pt x="324437" y="1155700"/>
                </a:lnTo>
                <a:lnTo>
                  <a:pt x="324437" y="1219200"/>
                </a:lnTo>
                <a:close/>
              </a:path>
              <a:path w="2409825" h="4102100">
                <a:moveTo>
                  <a:pt x="199501" y="1231900"/>
                </a:moveTo>
                <a:lnTo>
                  <a:pt x="165263" y="1219200"/>
                </a:lnTo>
                <a:lnTo>
                  <a:pt x="165263" y="1155700"/>
                </a:lnTo>
                <a:lnTo>
                  <a:pt x="199501" y="1168400"/>
                </a:lnTo>
                <a:lnTo>
                  <a:pt x="199501" y="1231900"/>
                </a:lnTo>
                <a:close/>
              </a:path>
              <a:path w="2409825" h="4102100">
                <a:moveTo>
                  <a:pt x="511840" y="1244600"/>
                </a:moveTo>
                <a:lnTo>
                  <a:pt x="477602" y="1219200"/>
                </a:lnTo>
                <a:lnTo>
                  <a:pt x="477602" y="1155700"/>
                </a:lnTo>
                <a:lnTo>
                  <a:pt x="511840" y="1181100"/>
                </a:lnTo>
                <a:lnTo>
                  <a:pt x="511840" y="1244600"/>
                </a:lnTo>
                <a:close/>
              </a:path>
              <a:path w="2409825" h="4102100">
                <a:moveTo>
                  <a:pt x="386905" y="1257300"/>
                </a:moveTo>
                <a:lnTo>
                  <a:pt x="352667" y="1231900"/>
                </a:lnTo>
                <a:lnTo>
                  <a:pt x="352667" y="1168400"/>
                </a:lnTo>
                <a:lnTo>
                  <a:pt x="386905" y="1193800"/>
                </a:lnTo>
                <a:lnTo>
                  <a:pt x="386905" y="1257300"/>
                </a:lnTo>
                <a:close/>
              </a:path>
              <a:path w="2409825" h="4102100">
                <a:moveTo>
                  <a:pt x="261969" y="1270000"/>
                </a:moveTo>
                <a:lnTo>
                  <a:pt x="227731" y="1244600"/>
                </a:lnTo>
                <a:lnTo>
                  <a:pt x="227731" y="1193800"/>
                </a:lnTo>
                <a:lnTo>
                  <a:pt x="261969" y="1206500"/>
                </a:lnTo>
                <a:lnTo>
                  <a:pt x="261969" y="1270000"/>
                </a:lnTo>
                <a:close/>
              </a:path>
              <a:path w="2409825" h="4102100">
                <a:moveTo>
                  <a:pt x="574308" y="1270000"/>
                </a:moveTo>
                <a:lnTo>
                  <a:pt x="540070" y="1257300"/>
                </a:lnTo>
                <a:lnTo>
                  <a:pt x="540070" y="1193800"/>
                </a:lnTo>
                <a:lnTo>
                  <a:pt x="574308" y="1219200"/>
                </a:lnTo>
                <a:lnTo>
                  <a:pt x="574308" y="1270000"/>
                </a:lnTo>
                <a:close/>
              </a:path>
              <a:path w="2409825" h="4102100">
                <a:moveTo>
                  <a:pt x="449373" y="1295400"/>
                </a:moveTo>
                <a:lnTo>
                  <a:pt x="415135" y="1270000"/>
                </a:lnTo>
                <a:lnTo>
                  <a:pt x="415135" y="1206500"/>
                </a:lnTo>
                <a:lnTo>
                  <a:pt x="449373" y="1231900"/>
                </a:lnTo>
                <a:lnTo>
                  <a:pt x="449373" y="1295400"/>
                </a:lnTo>
                <a:close/>
              </a:path>
              <a:path w="2409825" h="4102100">
                <a:moveTo>
                  <a:pt x="324437" y="1308100"/>
                </a:moveTo>
                <a:lnTo>
                  <a:pt x="290199" y="1282700"/>
                </a:lnTo>
                <a:lnTo>
                  <a:pt x="290199" y="1219200"/>
                </a:lnTo>
                <a:lnTo>
                  <a:pt x="324437" y="1244600"/>
                </a:lnTo>
                <a:lnTo>
                  <a:pt x="324437" y="1308100"/>
                </a:lnTo>
                <a:close/>
              </a:path>
              <a:path w="2409825" h="4102100">
                <a:moveTo>
                  <a:pt x="636776" y="1308100"/>
                </a:moveTo>
                <a:lnTo>
                  <a:pt x="602538" y="1295400"/>
                </a:lnTo>
                <a:lnTo>
                  <a:pt x="602538" y="1231900"/>
                </a:lnTo>
                <a:lnTo>
                  <a:pt x="636776" y="1244600"/>
                </a:lnTo>
                <a:lnTo>
                  <a:pt x="636776" y="1308100"/>
                </a:lnTo>
                <a:close/>
              </a:path>
              <a:path w="2409825" h="4102100">
                <a:moveTo>
                  <a:pt x="199501" y="1320800"/>
                </a:moveTo>
                <a:lnTo>
                  <a:pt x="165263" y="1295400"/>
                </a:lnTo>
                <a:lnTo>
                  <a:pt x="165263" y="1244600"/>
                </a:lnTo>
                <a:lnTo>
                  <a:pt x="199501" y="1257300"/>
                </a:lnTo>
                <a:lnTo>
                  <a:pt x="199501" y="1320800"/>
                </a:lnTo>
                <a:close/>
              </a:path>
              <a:path w="2409825" h="4102100">
                <a:moveTo>
                  <a:pt x="511840" y="1320800"/>
                </a:moveTo>
                <a:lnTo>
                  <a:pt x="477602" y="1308100"/>
                </a:lnTo>
                <a:lnTo>
                  <a:pt x="477602" y="1244600"/>
                </a:lnTo>
                <a:lnTo>
                  <a:pt x="511840" y="1270000"/>
                </a:lnTo>
                <a:lnTo>
                  <a:pt x="511840" y="1320800"/>
                </a:lnTo>
                <a:close/>
              </a:path>
              <a:path w="2409825" h="4102100">
                <a:moveTo>
                  <a:pt x="386905" y="1346200"/>
                </a:moveTo>
                <a:lnTo>
                  <a:pt x="352667" y="1320800"/>
                </a:lnTo>
                <a:lnTo>
                  <a:pt x="352667" y="1257300"/>
                </a:lnTo>
                <a:lnTo>
                  <a:pt x="386905" y="1282700"/>
                </a:lnTo>
                <a:lnTo>
                  <a:pt x="386905" y="1346200"/>
                </a:lnTo>
                <a:close/>
              </a:path>
              <a:path w="2409825" h="4102100">
                <a:moveTo>
                  <a:pt x="261969" y="1358900"/>
                </a:moveTo>
                <a:lnTo>
                  <a:pt x="227731" y="1333500"/>
                </a:lnTo>
                <a:lnTo>
                  <a:pt x="227731" y="1270000"/>
                </a:lnTo>
                <a:lnTo>
                  <a:pt x="261969" y="1295400"/>
                </a:lnTo>
                <a:lnTo>
                  <a:pt x="261969" y="1358900"/>
                </a:lnTo>
                <a:close/>
              </a:path>
              <a:path w="2409825" h="4102100">
                <a:moveTo>
                  <a:pt x="699244" y="1346200"/>
                </a:moveTo>
                <a:lnTo>
                  <a:pt x="665006" y="1333500"/>
                </a:lnTo>
                <a:lnTo>
                  <a:pt x="665006" y="1270000"/>
                </a:lnTo>
                <a:lnTo>
                  <a:pt x="699244" y="1282700"/>
                </a:lnTo>
                <a:lnTo>
                  <a:pt x="699244" y="1346200"/>
                </a:lnTo>
                <a:close/>
              </a:path>
              <a:path w="2409825" h="4102100">
                <a:moveTo>
                  <a:pt x="574308" y="1358900"/>
                </a:moveTo>
                <a:lnTo>
                  <a:pt x="540070" y="1346200"/>
                </a:lnTo>
                <a:lnTo>
                  <a:pt x="540070" y="1282700"/>
                </a:lnTo>
                <a:lnTo>
                  <a:pt x="574308" y="1295400"/>
                </a:lnTo>
                <a:lnTo>
                  <a:pt x="574308" y="1358900"/>
                </a:lnTo>
                <a:close/>
              </a:path>
              <a:path w="2409825" h="4102100">
                <a:moveTo>
                  <a:pt x="449373" y="1384300"/>
                </a:moveTo>
                <a:lnTo>
                  <a:pt x="415135" y="1358900"/>
                </a:lnTo>
                <a:lnTo>
                  <a:pt x="415135" y="1295400"/>
                </a:lnTo>
                <a:lnTo>
                  <a:pt x="449373" y="1320800"/>
                </a:lnTo>
                <a:lnTo>
                  <a:pt x="449373" y="1384300"/>
                </a:lnTo>
                <a:close/>
              </a:path>
              <a:path w="2409825" h="4102100">
                <a:moveTo>
                  <a:pt x="324437" y="1397000"/>
                </a:moveTo>
                <a:lnTo>
                  <a:pt x="290199" y="1371600"/>
                </a:lnTo>
                <a:lnTo>
                  <a:pt x="290199" y="1308100"/>
                </a:lnTo>
                <a:lnTo>
                  <a:pt x="324437" y="1333500"/>
                </a:lnTo>
                <a:lnTo>
                  <a:pt x="324437" y="1397000"/>
                </a:lnTo>
                <a:close/>
              </a:path>
              <a:path w="2409825" h="4102100">
                <a:moveTo>
                  <a:pt x="199501" y="1409700"/>
                </a:moveTo>
                <a:lnTo>
                  <a:pt x="165263" y="1384300"/>
                </a:lnTo>
                <a:lnTo>
                  <a:pt x="165263" y="1320800"/>
                </a:lnTo>
                <a:lnTo>
                  <a:pt x="199501" y="1346200"/>
                </a:lnTo>
                <a:lnTo>
                  <a:pt x="199501" y="1409700"/>
                </a:lnTo>
                <a:close/>
              </a:path>
              <a:path w="2409825" h="4102100">
                <a:moveTo>
                  <a:pt x="636776" y="1397000"/>
                </a:moveTo>
                <a:lnTo>
                  <a:pt x="602538" y="1384300"/>
                </a:lnTo>
                <a:lnTo>
                  <a:pt x="602538" y="1320800"/>
                </a:lnTo>
                <a:lnTo>
                  <a:pt x="636776" y="1333500"/>
                </a:lnTo>
                <a:lnTo>
                  <a:pt x="636776" y="1397000"/>
                </a:lnTo>
                <a:close/>
              </a:path>
              <a:path w="2409825" h="4102100">
                <a:moveTo>
                  <a:pt x="511840" y="1409700"/>
                </a:moveTo>
                <a:lnTo>
                  <a:pt x="477602" y="1397000"/>
                </a:lnTo>
                <a:lnTo>
                  <a:pt x="477602" y="1333500"/>
                </a:lnTo>
                <a:lnTo>
                  <a:pt x="511840" y="1346200"/>
                </a:lnTo>
                <a:lnTo>
                  <a:pt x="511840" y="1409700"/>
                </a:lnTo>
                <a:close/>
              </a:path>
              <a:path w="2409825" h="4102100">
                <a:moveTo>
                  <a:pt x="386905" y="1435100"/>
                </a:moveTo>
                <a:lnTo>
                  <a:pt x="352667" y="1409700"/>
                </a:lnTo>
                <a:lnTo>
                  <a:pt x="352667" y="1346200"/>
                </a:lnTo>
                <a:lnTo>
                  <a:pt x="386905" y="1371600"/>
                </a:lnTo>
                <a:lnTo>
                  <a:pt x="386905" y="1435100"/>
                </a:lnTo>
                <a:close/>
              </a:path>
              <a:path w="2409825" h="4102100">
                <a:moveTo>
                  <a:pt x="1213225" y="3975100"/>
                </a:moveTo>
                <a:lnTo>
                  <a:pt x="1196846" y="3975100"/>
                </a:lnTo>
                <a:lnTo>
                  <a:pt x="1196928" y="2997200"/>
                </a:lnTo>
                <a:lnTo>
                  <a:pt x="1196846" y="2933700"/>
                </a:lnTo>
                <a:lnTo>
                  <a:pt x="1196928" y="2413000"/>
                </a:lnTo>
                <a:lnTo>
                  <a:pt x="1196846" y="2362200"/>
                </a:lnTo>
                <a:lnTo>
                  <a:pt x="1197011" y="1384300"/>
                </a:lnTo>
                <a:lnTo>
                  <a:pt x="1118247" y="1346200"/>
                </a:lnTo>
                <a:lnTo>
                  <a:pt x="1152567" y="1346200"/>
                </a:lnTo>
                <a:lnTo>
                  <a:pt x="1204418" y="1371600"/>
                </a:lnTo>
                <a:lnTo>
                  <a:pt x="1235643" y="1371600"/>
                </a:lnTo>
                <a:lnTo>
                  <a:pt x="1213389" y="1384300"/>
                </a:lnTo>
                <a:lnTo>
                  <a:pt x="1213307" y="2349500"/>
                </a:lnTo>
                <a:lnTo>
                  <a:pt x="1245707" y="2349500"/>
                </a:lnTo>
                <a:lnTo>
                  <a:pt x="1219315" y="2362200"/>
                </a:lnTo>
                <a:lnTo>
                  <a:pt x="1249767" y="2387600"/>
                </a:lnTo>
                <a:lnTo>
                  <a:pt x="1213307" y="2387600"/>
                </a:lnTo>
                <a:lnTo>
                  <a:pt x="1213307" y="2413000"/>
                </a:lnTo>
                <a:lnTo>
                  <a:pt x="1243285" y="2438400"/>
                </a:lnTo>
                <a:lnTo>
                  <a:pt x="1213307" y="2438400"/>
                </a:lnTo>
                <a:lnTo>
                  <a:pt x="1213307" y="2921000"/>
                </a:lnTo>
                <a:lnTo>
                  <a:pt x="1333222" y="2921000"/>
                </a:lnTo>
                <a:lnTo>
                  <a:pt x="1213307" y="2946400"/>
                </a:lnTo>
                <a:lnTo>
                  <a:pt x="1213307" y="2971800"/>
                </a:lnTo>
                <a:lnTo>
                  <a:pt x="1373468" y="2971800"/>
                </a:lnTo>
                <a:lnTo>
                  <a:pt x="1213307" y="2997200"/>
                </a:lnTo>
                <a:lnTo>
                  <a:pt x="1213225" y="3975100"/>
                </a:lnTo>
                <a:close/>
              </a:path>
              <a:path w="2409825" h="4102100">
                <a:moveTo>
                  <a:pt x="261969" y="1447800"/>
                </a:moveTo>
                <a:lnTo>
                  <a:pt x="227731" y="1422400"/>
                </a:lnTo>
                <a:lnTo>
                  <a:pt x="227731" y="1358900"/>
                </a:lnTo>
                <a:lnTo>
                  <a:pt x="261969" y="1384300"/>
                </a:lnTo>
                <a:lnTo>
                  <a:pt x="261969" y="1447800"/>
                </a:lnTo>
                <a:close/>
              </a:path>
              <a:path w="2409825" h="4102100">
                <a:moveTo>
                  <a:pt x="699244" y="1435100"/>
                </a:moveTo>
                <a:lnTo>
                  <a:pt x="665006" y="1409700"/>
                </a:lnTo>
                <a:lnTo>
                  <a:pt x="665006" y="1358900"/>
                </a:lnTo>
                <a:lnTo>
                  <a:pt x="699244" y="1371600"/>
                </a:lnTo>
                <a:lnTo>
                  <a:pt x="699244" y="1435100"/>
                </a:lnTo>
                <a:close/>
              </a:path>
              <a:path w="2409825" h="4102100">
                <a:moveTo>
                  <a:pt x="574308" y="1447800"/>
                </a:moveTo>
                <a:lnTo>
                  <a:pt x="540070" y="1435100"/>
                </a:lnTo>
                <a:lnTo>
                  <a:pt x="540070" y="1371600"/>
                </a:lnTo>
                <a:lnTo>
                  <a:pt x="574308" y="1384300"/>
                </a:lnTo>
                <a:lnTo>
                  <a:pt x="574308" y="1447800"/>
                </a:lnTo>
                <a:close/>
              </a:path>
              <a:path w="2409825" h="4102100">
                <a:moveTo>
                  <a:pt x="449373" y="1460500"/>
                </a:moveTo>
                <a:lnTo>
                  <a:pt x="415135" y="1447800"/>
                </a:lnTo>
                <a:lnTo>
                  <a:pt x="415135" y="1384300"/>
                </a:lnTo>
                <a:lnTo>
                  <a:pt x="449373" y="1409700"/>
                </a:lnTo>
                <a:lnTo>
                  <a:pt x="449373" y="1460500"/>
                </a:lnTo>
                <a:close/>
              </a:path>
              <a:path w="2409825" h="4102100">
                <a:moveTo>
                  <a:pt x="324437" y="1485900"/>
                </a:moveTo>
                <a:lnTo>
                  <a:pt x="290199" y="1460500"/>
                </a:lnTo>
                <a:lnTo>
                  <a:pt x="290199" y="1397000"/>
                </a:lnTo>
                <a:lnTo>
                  <a:pt x="324437" y="1422400"/>
                </a:lnTo>
                <a:lnTo>
                  <a:pt x="324437" y="1485900"/>
                </a:lnTo>
                <a:close/>
              </a:path>
              <a:path w="2409825" h="4102100">
                <a:moveTo>
                  <a:pt x="199501" y="1485900"/>
                </a:moveTo>
                <a:lnTo>
                  <a:pt x="165263" y="1473200"/>
                </a:lnTo>
                <a:lnTo>
                  <a:pt x="165263" y="1409700"/>
                </a:lnTo>
                <a:lnTo>
                  <a:pt x="199501" y="1435100"/>
                </a:lnTo>
                <a:lnTo>
                  <a:pt x="199501" y="1485900"/>
                </a:lnTo>
                <a:close/>
              </a:path>
              <a:path w="2409825" h="4102100">
                <a:moveTo>
                  <a:pt x="636776" y="1485900"/>
                </a:moveTo>
                <a:lnTo>
                  <a:pt x="602538" y="1460500"/>
                </a:lnTo>
                <a:lnTo>
                  <a:pt x="602538" y="1409700"/>
                </a:lnTo>
                <a:lnTo>
                  <a:pt x="636776" y="1422400"/>
                </a:lnTo>
                <a:lnTo>
                  <a:pt x="636776" y="1485900"/>
                </a:lnTo>
                <a:close/>
              </a:path>
              <a:path w="2409825" h="4102100">
                <a:moveTo>
                  <a:pt x="511840" y="1498600"/>
                </a:moveTo>
                <a:lnTo>
                  <a:pt x="477602" y="1485900"/>
                </a:lnTo>
                <a:lnTo>
                  <a:pt x="477602" y="1422400"/>
                </a:lnTo>
                <a:lnTo>
                  <a:pt x="511840" y="1435100"/>
                </a:lnTo>
                <a:lnTo>
                  <a:pt x="511840" y="1498600"/>
                </a:lnTo>
                <a:close/>
              </a:path>
              <a:path w="2409825" h="4102100">
                <a:moveTo>
                  <a:pt x="386905" y="1511300"/>
                </a:moveTo>
                <a:lnTo>
                  <a:pt x="352667" y="1498600"/>
                </a:lnTo>
                <a:lnTo>
                  <a:pt x="352667" y="1435100"/>
                </a:lnTo>
                <a:lnTo>
                  <a:pt x="386905" y="1460500"/>
                </a:lnTo>
                <a:lnTo>
                  <a:pt x="386905" y="1511300"/>
                </a:lnTo>
                <a:close/>
              </a:path>
              <a:path w="2409825" h="4102100">
                <a:moveTo>
                  <a:pt x="699244" y="1524000"/>
                </a:moveTo>
                <a:lnTo>
                  <a:pt x="665006" y="1498600"/>
                </a:lnTo>
                <a:lnTo>
                  <a:pt x="665006" y="1435100"/>
                </a:lnTo>
                <a:lnTo>
                  <a:pt x="699244" y="1460500"/>
                </a:lnTo>
                <a:lnTo>
                  <a:pt x="699244" y="1524000"/>
                </a:lnTo>
                <a:close/>
              </a:path>
              <a:path w="2409825" h="4102100">
                <a:moveTo>
                  <a:pt x="261969" y="1524000"/>
                </a:moveTo>
                <a:lnTo>
                  <a:pt x="227731" y="1511300"/>
                </a:lnTo>
                <a:lnTo>
                  <a:pt x="227731" y="1447800"/>
                </a:lnTo>
                <a:lnTo>
                  <a:pt x="261969" y="1460500"/>
                </a:lnTo>
                <a:lnTo>
                  <a:pt x="261969" y="1524000"/>
                </a:lnTo>
                <a:close/>
              </a:path>
              <a:path w="2409825" h="4102100">
                <a:moveTo>
                  <a:pt x="574308" y="1536700"/>
                </a:moveTo>
                <a:lnTo>
                  <a:pt x="540070" y="1511300"/>
                </a:lnTo>
                <a:lnTo>
                  <a:pt x="540070" y="1460500"/>
                </a:lnTo>
                <a:lnTo>
                  <a:pt x="574308" y="1473200"/>
                </a:lnTo>
                <a:lnTo>
                  <a:pt x="574308" y="1536700"/>
                </a:lnTo>
                <a:close/>
              </a:path>
              <a:path w="2409825" h="4102100">
                <a:moveTo>
                  <a:pt x="449373" y="1549400"/>
                </a:moveTo>
                <a:lnTo>
                  <a:pt x="415135" y="1536700"/>
                </a:lnTo>
                <a:lnTo>
                  <a:pt x="415135" y="1473200"/>
                </a:lnTo>
                <a:lnTo>
                  <a:pt x="449373" y="1485900"/>
                </a:lnTo>
                <a:lnTo>
                  <a:pt x="449373" y="1549400"/>
                </a:lnTo>
                <a:close/>
              </a:path>
              <a:path w="2409825" h="4102100">
                <a:moveTo>
                  <a:pt x="324437" y="1562100"/>
                </a:moveTo>
                <a:lnTo>
                  <a:pt x="290199" y="1536700"/>
                </a:lnTo>
                <a:lnTo>
                  <a:pt x="290199" y="1485900"/>
                </a:lnTo>
                <a:lnTo>
                  <a:pt x="324437" y="1498600"/>
                </a:lnTo>
                <a:lnTo>
                  <a:pt x="324437" y="1562100"/>
                </a:lnTo>
                <a:close/>
              </a:path>
              <a:path w="2409825" h="4102100">
                <a:moveTo>
                  <a:pt x="636776" y="1574800"/>
                </a:moveTo>
                <a:lnTo>
                  <a:pt x="602538" y="1549400"/>
                </a:lnTo>
                <a:lnTo>
                  <a:pt x="602538" y="1485900"/>
                </a:lnTo>
                <a:lnTo>
                  <a:pt x="636776" y="1511300"/>
                </a:lnTo>
                <a:lnTo>
                  <a:pt x="636776" y="1574800"/>
                </a:lnTo>
                <a:close/>
              </a:path>
              <a:path w="2409825" h="4102100">
                <a:moveTo>
                  <a:pt x="199501" y="1587500"/>
                </a:moveTo>
                <a:lnTo>
                  <a:pt x="165263" y="1562100"/>
                </a:lnTo>
                <a:lnTo>
                  <a:pt x="165263" y="1498600"/>
                </a:lnTo>
                <a:lnTo>
                  <a:pt x="199501" y="1524000"/>
                </a:lnTo>
                <a:lnTo>
                  <a:pt x="199501" y="1587500"/>
                </a:lnTo>
                <a:close/>
              </a:path>
              <a:path w="2409825" h="4102100">
                <a:moveTo>
                  <a:pt x="386905" y="1600200"/>
                </a:moveTo>
                <a:lnTo>
                  <a:pt x="352667" y="1574800"/>
                </a:lnTo>
                <a:lnTo>
                  <a:pt x="352667" y="1511300"/>
                </a:lnTo>
                <a:lnTo>
                  <a:pt x="386905" y="1536700"/>
                </a:lnTo>
                <a:lnTo>
                  <a:pt x="386905" y="1600200"/>
                </a:lnTo>
                <a:close/>
              </a:path>
              <a:path w="2409825" h="4102100">
                <a:moveTo>
                  <a:pt x="511840" y="1587500"/>
                </a:moveTo>
                <a:lnTo>
                  <a:pt x="477602" y="1562100"/>
                </a:lnTo>
                <a:lnTo>
                  <a:pt x="477602" y="1511300"/>
                </a:lnTo>
                <a:lnTo>
                  <a:pt x="511840" y="1524000"/>
                </a:lnTo>
                <a:lnTo>
                  <a:pt x="511840" y="1587500"/>
                </a:lnTo>
                <a:close/>
              </a:path>
              <a:path w="2409825" h="4102100">
                <a:moveTo>
                  <a:pt x="699244" y="1612900"/>
                </a:moveTo>
                <a:lnTo>
                  <a:pt x="665006" y="1587500"/>
                </a:lnTo>
                <a:lnTo>
                  <a:pt x="665006" y="1524000"/>
                </a:lnTo>
                <a:lnTo>
                  <a:pt x="699244" y="1549400"/>
                </a:lnTo>
                <a:lnTo>
                  <a:pt x="699244" y="1612900"/>
                </a:lnTo>
                <a:close/>
              </a:path>
              <a:path w="2409825" h="4102100">
                <a:moveTo>
                  <a:pt x="261969" y="1612900"/>
                </a:moveTo>
                <a:lnTo>
                  <a:pt x="227731" y="1600200"/>
                </a:lnTo>
                <a:lnTo>
                  <a:pt x="227731" y="1536700"/>
                </a:lnTo>
                <a:lnTo>
                  <a:pt x="261969" y="1562100"/>
                </a:lnTo>
                <a:lnTo>
                  <a:pt x="261969" y="1612900"/>
                </a:lnTo>
                <a:close/>
              </a:path>
              <a:path w="2409825" h="4102100">
                <a:moveTo>
                  <a:pt x="574308" y="1625600"/>
                </a:moveTo>
                <a:lnTo>
                  <a:pt x="540070" y="1600200"/>
                </a:lnTo>
                <a:lnTo>
                  <a:pt x="540070" y="1536700"/>
                </a:lnTo>
                <a:lnTo>
                  <a:pt x="574308" y="1562100"/>
                </a:lnTo>
                <a:lnTo>
                  <a:pt x="574308" y="1625600"/>
                </a:lnTo>
                <a:close/>
              </a:path>
              <a:path w="2409825" h="4102100">
                <a:moveTo>
                  <a:pt x="449373" y="1638300"/>
                </a:moveTo>
                <a:lnTo>
                  <a:pt x="415135" y="1612900"/>
                </a:lnTo>
                <a:lnTo>
                  <a:pt x="415135" y="1549400"/>
                </a:lnTo>
                <a:lnTo>
                  <a:pt x="449373" y="1574800"/>
                </a:lnTo>
                <a:lnTo>
                  <a:pt x="449373" y="1638300"/>
                </a:lnTo>
                <a:close/>
              </a:path>
              <a:path w="2409825" h="4102100">
                <a:moveTo>
                  <a:pt x="324437" y="1651000"/>
                </a:moveTo>
                <a:lnTo>
                  <a:pt x="290199" y="1638300"/>
                </a:lnTo>
                <a:lnTo>
                  <a:pt x="290199" y="1574800"/>
                </a:lnTo>
                <a:lnTo>
                  <a:pt x="324437" y="1587500"/>
                </a:lnTo>
                <a:lnTo>
                  <a:pt x="324437" y="1651000"/>
                </a:lnTo>
                <a:close/>
              </a:path>
              <a:path w="2409825" h="4102100">
                <a:moveTo>
                  <a:pt x="636776" y="1663700"/>
                </a:moveTo>
                <a:lnTo>
                  <a:pt x="602538" y="1638300"/>
                </a:lnTo>
                <a:lnTo>
                  <a:pt x="602538" y="1574800"/>
                </a:lnTo>
                <a:lnTo>
                  <a:pt x="636776" y="1600200"/>
                </a:lnTo>
                <a:lnTo>
                  <a:pt x="636776" y="1663700"/>
                </a:lnTo>
                <a:close/>
              </a:path>
              <a:path w="2409825" h="4102100">
                <a:moveTo>
                  <a:pt x="511840" y="1676400"/>
                </a:moveTo>
                <a:lnTo>
                  <a:pt x="477602" y="1651000"/>
                </a:lnTo>
                <a:lnTo>
                  <a:pt x="477602" y="1587500"/>
                </a:lnTo>
                <a:lnTo>
                  <a:pt x="511840" y="1612900"/>
                </a:lnTo>
                <a:lnTo>
                  <a:pt x="511840" y="1676400"/>
                </a:lnTo>
                <a:close/>
              </a:path>
              <a:path w="2409825" h="4102100">
                <a:moveTo>
                  <a:pt x="386905" y="1689100"/>
                </a:moveTo>
                <a:lnTo>
                  <a:pt x="352667" y="1676400"/>
                </a:lnTo>
                <a:lnTo>
                  <a:pt x="352667" y="1612900"/>
                </a:lnTo>
                <a:lnTo>
                  <a:pt x="386905" y="1625600"/>
                </a:lnTo>
                <a:lnTo>
                  <a:pt x="386905" y="1689100"/>
                </a:lnTo>
                <a:close/>
              </a:path>
              <a:path w="2409825" h="4102100">
                <a:moveTo>
                  <a:pt x="699244" y="1701800"/>
                </a:moveTo>
                <a:lnTo>
                  <a:pt x="665006" y="1676400"/>
                </a:lnTo>
                <a:lnTo>
                  <a:pt x="665006" y="1612900"/>
                </a:lnTo>
                <a:lnTo>
                  <a:pt x="699244" y="1638300"/>
                </a:lnTo>
                <a:lnTo>
                  <a:pt x="699244" y="1701800"/>
                </a:lnTo>
                <a:close/>
              </a:path>
              <a:path w="2409825" h="4102100">
                <a:moveTo>
                  <a:pt x="574308" y="1701800"/>
                </a:moveTo>
                <a:lnTo>
                  <a:pt x="540070" y="1689100"/>
                </a:lnTo>
                <a:lnTo>
                  <a:pt x="540070" y="1625600"/>
                </a:lnTo>
                <a:lnTo>
                  <a:pt x="574308" y="1651000"/>
                </a:lnTo>
                <a:lnTo>
                  <a:pt x="574308" y="1701800"/>
                </a:lnTo>
                <a:close/>
              </a:path>
              <a:path w="2409825" h="4102100">
                <a:moveTo>
                  <a:pt x="449373" y="1727200"/>
                </a:moveTo>
                <a:lnTo>
                  <a:pt x="415135" y="1701800"/>
                </a:lnTo>
                <a:lnTo>
                  <a:pt x="415135" y="1651000"/>
                </a:lnTo>
                <a:lnTo>
                  <a:pt x="449373" y="1663700"/>
                </a:lnTo>
                <a:lnTo>
                  <a:pt x="449373" y="1727200"/>
                </a:lnTo>
                <a:close/>
              </a:path>
              <a:path w="2409825" h="4102100">
                <a:moveTo>
                  <a:pt x="636776" y="1739900"/>
                </a:moveTo>
                <a:lnTo>
                  <a:pt x="602538" y="1727200"/>
                </a:lnTo>
                <a:lnTo>
                  <a:pt x="602538" y="1663700"/>
                </a:lnTo>
                <a:lnTo>
                  <a:pt x="636776" y="1676400"/>
                </a:lnTo>
                <a:lnTo>
                  <a:pt x="636776" y="1739900"/>
                </a:lnTo>
                <a:close/>
              </a:path>
              <a:path w="2409825" h="4102100">
                <a:moveTo>
                  <a:pt x="511840" y="1765300"/>
                </a:moveTo>
                <a:lnTo>
                  <a:pt x="477602" y="1739900"/>
                </a:lnTo>
                <a:lnTo>
                  <a:pt x="477602" y="1676400"/>
                </a:lnTo>
                <a:lnTo>
                  <a:pt x="511840" y="1701800"/>
                </a:lnTo>
                <a:lnTo>
                  <a:pt x="511840" y="1765300"/>
                </a:lnTo>
                <a:close/>
              </a:path>
              <a:path w="2409825" h="4102100">
                <a:moveTo>
                  <a:pt x="699244" y="1778000"/>
                </a:moveTo>
                <a:lnTo>
                  <a:pt x="665006" y="1765300"/>
                </a:lnTo>
                <a:lnTo>
                  <a:pt x="665006" y="1701800"/>
                </a:lnTo>
                <a:lnTo>
                  <a:pt x="699244" y="1714500"/>
                </a:lnTo>
                <a:lnTo>
                  <a:pt x="699244" y="1778000"/>
                </a:lnTo>
                <a:close/>
              </a:path>
              <a:path w="2409825" h="4102100">
                <a:moveTo>
                  <a:pt x="574308" y="1803400"/>
                </a:moveTo>
                <a:lnTo>
                  <a:pt x="540070" y="1778000"/>
                </a:lnTo>
                <a:lnTo>
                  <a:pt x="540070" y="1714500"/>
                </a:lnTo>
                <a:lnTo>
                  <a:pt x="574308" y="1739900"/>
                </a:lnTo>
                <a:lnTo>
                  <a:pt x="574308" y="1803400"/>
                </a:lnTo>
                <a:close/>
              </a:path>
              <a:path w="2409825" h="4102100">
                <a:moveTo>
                  <a:pt x="636776" y="1828800"/>
                </a:moveTo>
                <a:lnTo>
                  <a:pt x="602538" y="1816100"/>
                </a:lnTo>
                <a:lnTo>
                  <a:pt x="602538" y="1752600"/>
                </a:lnTo>
                <a:lnTo>
                  <a:pt x="636776" y="1778000"/>
                </a:lnTo>
                <a:lnTo>
                  <a:pt x="636776" y="1828800"/>
                </a:lnTo>
                <a:close/>
              </a:path>
              <a:path w="2409825" h="4102100">
                <a:moveTo>
                  <a:pt x="699244" y="1866900"/>
                </a:moveTo>
                <a:lnTo>
                  <a:pt x="665006" y="1854200"/>
                </a:lnTo>
                <a:lnTo>
                  <a:pt x="665006" y="1790700"/>
                </a:lnTo>
                <a:lnTo>
                  <a:pt x="699244" y="1803400"/>
                </a:lnTo>
                <a:lnTo>
                  <a:pt x="699244" y="1866900"/>
                </a:lnTo>
                <a:close/>
              </a:path>
              <a:path w="2409825" h="4102100">
                <a:moveTo>
                  <a:pt x="1245707" y="2349500"/>
                </a:moveTo>
                <a:lnTo>
                  <a:pt x="1213307" y="2349500"/>
                </a:lnTo>
                <a:lnTo>
                  <a:pt x="1300218" y="2298700"/>
                </a:lnTo>
                <a:lnTo>
                  <a:pt x="1329052" y="2324100"/>
                </a:lnTo>
                <a:lnTo>
                  <a:pt x="1298490" y="2324100"/>
                </a:lnTo>
                <a:lnTo>
                  <a:pt x="1245707" y="2349500"/>
                </a:lnTo>
                <a:close/>
              </a:path>
              <a:path w="2409825" h="4102100">
                <a:moveTo>
                  <a:pt x="1404880" y="2489200"/>
                </a:moveTo>
                <a:lnTo>
                  <a:pt x="1371575" y="2489200"/>
                </a:lnTo>
                <a:lnTo>
                  <a:pt x="1450750" y="2451100"/>
                </a:lnTo>
                <a:lnTo>
                  <a:pt x="1298490" y="2324100"/>
                </a:lnTo>
                <a:lnTo>
                  <a:pt x="1329052" y="2324100"/>
                </a:lnTo>
                <a:lnTo>
                  <a:pt x="1473219" y="2451100"/>
                </a:lnTo>
                <a:lnTo>
                  <a:pt x="1473219" y="2463800"/>
                </a:lnTo>
                <a:lnTo>
                  <a:pt x="1456841" y="2463800"/>
                </a:lnTo>
                <a:lnTo>
                  <a:pt x="1404880" y="2489200"/>
                </a:lnTo>
                <a:close/>
              </a:path>
              <a:path w="2409825" h="4102100">
                <a:moveTo>
                  <a:pt x="1373468" y="2971800"/>
                </a:moveTo>
                <a:lnTo>
                  <a:pt x="1213307" y="2971800"/>
                </a:lnTo>
                <a:lnTo>
                  <a:pt x="1362522" y="2959100"/>
                </a:lnTo>
                <a:lnTo>
                  <a:pt x="1362522" y="2501900"/>
                </a:lnTo>
                <a:lnTo>
                  <a:pt x="1213307" y="2387600"/>
                </a:lnTo>
                <a:lnTo>
                  <a:pt x="1249767" y="2387600"/>
                </a:lnTo>
                <a:lnTo>
                  <a:pt x="1371575" y="2489200"/>
                </a:lnTo>
                <a:lnTo>
                  <a:pt x="1404880" y="2489200"/>
                </a:lnTo>
                <a:lnTo>
                  <a:pt x="1378900" y="2501900"/>
                </a:lnTo>
                <a:lnTo>
                  <a:pt x="1378900" y="2946400"/>
                </a:lnTo>
                <a:lnTo>
                  <a:pt x="1413368" y="2946400"/>
                </a:lnTo>
                <a:lnTo>
                  <a:pt x="1373468" y="2971800"/>
                </a:lnTo>
                <a:close/>
              </a:path>
              <a:path w="2409825" h="4102100">
                <a:moveTo>
                  <a:pt x="1333222" y="2921000"/>
                </a:moveTo>
                <a:lnTo>
                  <a:pt x="1213307" y="2921000"/>
                </a:lnTo>
                <a:lnTo>
                  <a:pt x="1316844" y="2857500"/>
                </a:lnTo>
                <a:lnTo>
                  <a:pt x="1316844" y="2527300"/>
                </a:lnTo>
                <a:lnTo>
                  <a:pt x="1213307" y="2438400"/>
                </a:lnTo>
                <a:lnTo>
                  <a:pt x="1243285" y="2438400"/>
                </a:lnTo>
                <a:lnTo>
                  <a:pt x="1333222" y="2514600"/>
                </a:lnTo>
                <a:lnTo>
                  <a:pt x="1333222" y="2921000"/>
                </a:lnTo>
                <a:close/>
              </a:path>
              <a:path w="2409825" h="4102100">
                <a:moveTo>
                  <a:pt x="1413368" y="2946400"/>
                </a:moveTo>
                <a:lnTo>
                  <a:pt x="1378900" y="2946400"/>
                </a:lnTo>
                <a:lnTo>
                  <a:pt x="1456841" y="2908300"/>
                </a:lnTo>
                <a:lnTo>
                  <a:pt x="1456841" y="2463800"/>
                </a:lnTo>
                <a:lnTo>
                  <a:pt x="1473219" y="2463800"/>
                </a:lnTo>
                <a:lnTo>
                  <a:pt x="1473219" y="2908300"/>
                </a:lnTo>
                <a:lnTo>
                  <a:pt x="1413368" y="2946400"/>
                </a:lnTo>
                <a:close/>
              </a:path>
              <a:path w="2409825" h="4102100">
                <a:moveTo>
                  <a:pt x="199501" y="2692400"/>
                </a:moveTo>
                <a:lnTo>
                  <a:pt x="165263" y="2667000"/>
                </a:lnTo>
                <a:lnTo>
                  <a:pt x="165263" y="2603500"/>
                </a:lnTo>
                <a:lnTo>
                  <a:pt x="199501" y="2628900"/>
                </a:lnTo>
                <a:lnTo>
                  <a:pt x="199501" y="2692400"/>
                </a:lnTo>
                <a:close/>
              </a:path>
              <a:path w="2409825" h="4102100">
                <a:moveTo>
                  <a:pt x="261969" y="2717800"/>
                </a:moveTo>
                <a:lnTo>
                  <a:pt x="227731" y="2705100"/>
                </a:lnTo>
                <a:lnTo>
                  <a:pt x="227731" y="2641600"/>
                </a:lnTo>
                <a:lnTo>
                  <a:pt x="261969" y="2654300"/>
                </a:lnTo>
                <a:lnTo>
                  <a:pt x="261969" y="2717800"/>
                </a:lnTo>
                <a:close/>
              </a:path>
              <a:path w="2409825" h="4102100">
                <a:moveTo>
                  <a:pt x="324437" y="2755900"/>
                </a:moveTo>
                <a:lnTo>
                  <a:pt x="290199" y="2743200"/>
                </a:lnTo>
                <a:lnTo>
                  <a:pt x="290199" y="2679700"/>
                </a:lnTo>
                <a:lnTo>
                  <a:pt x="324437" y="2692400"/>
                </a:lnTo>
                <a:lnTo>
                  <a:pt x="324437" y="2755900"/>
                </a:lnTo>
                <a:close/>
              </a:path>
              <a:path w="2409825" h="4102100">
                <a:moveTo>
                  <a:pt x="199501" y="2768600"/>
                </a:moveTo>
                <a:lnTo>
                  <a:pt x="165263" y="2755900"/>
                </a:lnTo>
                <a:lnTo>
                  <a:pt x="165263" y="2692400"/>
                </a:lnTo>
                <a:lnTo>
                  <a:pt x="199501" y="2717800"/>
                </a:lnTo>
                <a:lnTo>
                  <a:pt x="199501" y="2768600"/>
                </a:lnTo>
                <a:close/>
              </a:path>
              <a:path w="2409825" h="4102100">
                <a:moveTo>
                  <a:pt x="386905" y="2794000"/>
                </a:moveTo>
                <a:lnTo>
                  <a:pt x="352667" y="2768600"/>
                </a:lnTo>
                <a:lnTo>
                  <a:pt x="352667" y="2717800"/>
                </a:lnTo>
                <a:lnTo>
                  <a:pt x="386905" y="2730500"/>
                </a:lnTo>
                <a:lnTo>
                  <a:pt x="386905" y="2794000"/>
                </a:lnTo>
                <a:close/>
              </a:path>
              <a:path w="2409825" h="4102100">
                <a:moveTo>
                  <a:pt x="261969" y="2806700"/>
                </a:moveTo>
                <a:lnTo>
                  <a:pt x="227731" y="2794000"/>
                </a:lnTo>
                <a:lnTo>
                  <a:pt x="227731" y="2730500"/>
                </a:lnTo>
                <a:lnTo>
                  <a:pt x="261969" y="2743200"/>
                </a:lnTo>
                <a:lnTo>
                  <a:pt x="261969" y="2806700"/>
                </a:lnTo>
                <a:close/>
              </a:path>
              <a:path w="2409825" h="4102100">
                <a:moveTo>
                  <a:pt x="449373" y="2832100"/>
                </a:moveTo>
                <a:lnTo>
                  <a:pt x="415135" y="2806700"/>
                </a:lnTo>
                <a:lnTo>
                  <a:pt x="415135" y="2743200"/>
                </a:lnTo>
                <a:lnTo>
                  <a:pt x="449373" y="2768600"/>
                </a:lnTo>
                <a:lnTo>
                  <a:pt x="449373" y="2832100"/>
                </a:lnTo>
                <a:close/>
              </a:path>
              <a:path w="2409825" h="4102100">
                <a:moveTo>
                  <a:pt x="324437" y="2844800"/>
                </a:moveTo>
                <a:lnTo>
                  <a:pt x="290199" y="2819400"/>
                </a:lnTo>
                <a:lnTo>
                  <a:pt x="290199" y="2768600"/>
                </a:lnTo>
                <a:lnTo>
                  <a:pt x="324437" y="2781300"/>
                </a:lnTo>
                <a:lnTo>
                  <a:pt x="324437" y="2844800"/>
                </a:lnTo>
                <a:close/>
              </a:path>
              <a:path w="2409825" h="4102100">
                <a:moveTo>
                  <a:pt x="199501" y="2857500"/>
                </a:moveTo>
                <a:lnTo>
                  <a:pt x="165263" y="2844800"/>
                </a:lnTo>
                <a:lnTo>
                  <a:pt x="165263" y="2781300"/>
                </a:lnTo>
                <a:lnTo>
                  <a:pt x="199501" y="2794000"/>
                </a:lnTo>
                <a:lnTo>
                  <a:pt x="199501" y="2857500"/>
                </a:lnTo>
                <a:close/>
              </a:path>
              <a:path w="2409825" h="4102100">
                <a:moveTo>
                  <a:pt x="511840" y="2870200"/>
                </a:moveTo>
                <a:lnTo>
                  <a:pt x="477602" y="2844800"/>
                </a:lnTo>
                <a:lnTo>
                  <a:pt x="477602" y="2781300"/>
                </a:lnTo>
                <a:lnTo>
                  <a:pt x="511840" y="2806700"/>
                </a:lnTo>
                <a:lnTo>
                  <a:pt x="511840" y="2870200"/>
                </a:lnTo>
                <a:close/>
              </a:path>
              <a:path w="2409825" h="4102100">
                <a:moveTo>
                  <a:pt x="386905" y="2882900"/>
                </a:moveTo>
                <a:lnTo>
                  <a:pt x="352667" y="2857500"/>
                </a:lnTo>
                <a:lnTo>
                  <a:pt x="352667" y="2794000"/>
                </a:lnTo>
                <a:lnTo>
                  <a:pt x="386905" y="2819400"/>
                </a:lnTo>
                <a:lnTo>
                  <a:pt x="386905" y="2882900"/>
                </a:lnTo>
                <a:close/>
              </a:path>
              <a:path w="2409825" h="4102100">
                <a:moveTo>
                  <a:pt x="261969" y="2895600"/>
                </a:moveTo>
                <a:lnTo>
                  <a:pt x="227731" y="2870200"/>
                </a:lnTo>
                <a:lnTo>
                  <a:pt x="227731" y="2819400"/>
                </a:lnTo>
                <a:lnTo>
                  <a:pt x="261969" y="2832100"/>
                </a:lnTo>
                <a:lnTo>
                  <a:pt x="261969" y="2895600"/>
                </a:lnTo>
                <a:close/>
              </a:path>
              <a:path w="2409825" h="4102100">
                <a:moveTo>
                  <a:pt x="574308" y="2908300"/>
                </a:moveTo>
                <a:lnTo>
                  <a:pt x="540070" y="2882900"/>
                </a:lnTo>
                <a:lnTo>
                  <a:pt x="540070" y="2819400"/>
                </a:lnTo>
                <a:lnTo>
                  <a:pt x="574308" y="2844800"/>
                </a:lnTo>
                <a:lnTo>
                  <a:pt x="574308" y="2908300"/>
                </a:lnTo>
                <a:close/>
              </a:path>
              <a:path w="2409825" h="4102100">
                <a:moveTo>
                  <a:pt x="449373" y="2921000"/>
                </a:moveTo>
                <a:lnTo>
                  <a:pt x="415135" y="2895600"/>
                </a:lnTo>
                <a:lnTo>
                  <a:pt x="415135" y="2832100"/>
                </a:lnTo>
                <a:lnTo>
                  <a:pt x="449373" y="2857500"/>
                </a:lnTo>
                <a:lnTo>
                  <a:pt x="449373" y="2921000"/>
                </a:lnTo>
                <a:close/>
              </a:path>
              <a:path w="2409825" h="4102100">
                <a:moveTo>
                  <a:pt x="324437" y="2933700"/>
                </a:moveTo>
                <a:lnTo>
                  <a:pt x="290199" y="2908300"/>
                </a:lnTo>
                <a:lnTo>
                  <a:pt x="290199" y="2844800"/>
                </a:lnTo>
                <a:lnTo>
                  <a:pt x="324437" y="2870200"/>
                </a:lnTo>
                <a:lnTo>
                  <a:pt x="324437" y="2933700"/>
                </a:lnTo>
                <a:close/>
              </a:path>
              <a:path w="2409825" h="4102100">
                <a:moveTo>
                  <a:pt x="636776" y="2933700"/>
                </a:moveTo>
                <a:lnTo>
                  <a:pt x="602538" y="2921000"/>
                </a:lnTo>
                <a:lnTo>
                  <a:pt x="602538" y="2857500"/>
                </a:lnTo>
                <a:lnTo>
                  <a:pt x="636776" y="2870200"/>
                </a:lnTo>
                <a:lnTo>
                  <a:pt x="636776" y="2933700"/>
                </a:lnTo>
                <a:close/>
              </a:path>
              <a:path w="2409825" h="4102100">
                <a:moveTo>
                  <a:pt x="199501" y="2946400"/>
                </a:moveTo>
                <a:lnTo>
                  <a:pt x="165263" y="2933700"/>
                </a:lnTo>
                <a:lnTo>
                  <a:pt x="165263" y="2870200"/>
                </a:lnTo>
                <a:lnTo>
                  <a:pt x="199501" y="2882900"/>
                </a:lnTo>
                <a:lnTo>
                  <a:pt x="199501" y="2946400"/>
                </a:lnTo>
                <a:close/>
              </a:path>
              <a:path w="2409825" h="4102100">
                <a:moveTo>
                  <a:pt x="511840" y="2959100"/>
                </a:moveTo>
                <a:lnTo>
                  <a:pt x="477602" y="2933700"/>
                </a:lnTo>
                <a:lnTo>
                  <a:pt x="477602" y="2870200"/>
                </a:lnTo>
                <a:lnTo>
                  <a:pt x="511840" y="2895600"/>
                </a:lnTo>
                <a:lnTo>
                  <a:pt x="511840" y="2959100"/>
                </a:lnTo>
                <a:close/>
              </a:path>
              <a:path w="2409825" h="4102100">
                <a:moveTo>
                  <a:pt x="386905" y="2971800"/>
                </a:moveTo>
                <a:lnTo>
                  <a:pt x="352667" y="2946400"/>
                </a:lnTo>
                <a:lnTo>
                  <a:pt x="352667" y="2882900"/>
                </a:lnTo>
                <a:lnTo>
                  <a:pt x="386905" y="2908300"/>
                </a:lnTo>
                <a:lnTo>
                  <a:pt x="386905" y="2971800"/>
                </a:lnTo>
                <a:close/>
              </a:path>
              <a:path w="2409825" h="4102100">
                <a:moveTo>
                  <a:pt x="261969" y="2984500"/>
                </a:moveTo>
                <a:lnTo>
                  <a:pt x="227731" y="2959100"/>
                </a:lnTo>
                <a:lnTo>
                  <a:pt x="227731" y="2895600"/>
                </a:lnTo>
                <a:lnTo>
                  <a:pt x="261969" y="2921000"/>
                </a:lnTo>
                <a:lnTo>
                  <a:pt x="261969" y="2984500"/>
                </a:lnTo>
                <a:close/>
              </a:path>
              <a:path w="2409825" h="4102100">
                <a:moveTo>
                  <a:pt x="699244" y="2971800"/>
                </a:moveTo>
                <a:lnTo>
                  <a:pt x="665006" y="2959100"/>
                </a:lnTo>
                <a:lnTo>
                  <a:pt x="665006" y="2895600"/>
                </a:lnTo>
                <a:lnTo>
                  <a:pt x="699244" y="2908300"/>
                </a:lnTo>
                <a:lnTo>
                  <a:pt x="699244" y="2971800"/>
                </a:lnTo>
                <a:close/>
              </a:path>
              <a:path w="2409825" h="4102100">
                <a:moveTo>
                  <a:pt x="574308" y="2984500"/>
                </a:moveTo>
                <a:lnTo>
                  <a:pt x="540070" y="2971800"/>
                </a:lnTo>
                <a:lnTo>
                  <a:pt x="540070" y="2908300"/>
                </a:lnTo>
                <a:lnTo>
                  <a:pt x="574308" y="2933700"/>
                </a:lnTo>
                <a:lnTo>
                  <a:pt x="574308" y="2984500"/>
                </a:lnTo>
                <a:close/>
              </a:path>
              <a:path w="2409825" h="4102100">
                <a:moveTo>
                  <a:pt x="449373" y="3009900"/>
                </a:moveTo>
                <a:lnTo>
                  <a:pt x="415135" y="2984500"/>
                </a:lnTo>
                <a:lnTo>
                  <a:pt x="415135" y="2921000"/>
                </a:lnTo>
                <a:lnTo>
                  <a:pt x="449373" y="2946400"/>
                </a:lnTo>
                <a:lnTo>
                  <a:pt x="449373" y="3009900"/>
                </a:lnTo>
                <a:close/>
              </a:path>
              <a:path w="2409825" h="4102100">
                <a:moveTo>
                  <a:pt x="324437" y="3022600"/>
                </a:moveTo>
                <a:lnTo>
                  <a:pt x="290199" y="2997200"/>
                </a:lnTo>
                <a:lnTo>
                  <a:pt x="290199" y="2933700"/>
                </a:lnTo>
                <a:lnTo>
                  <a:pt x="324437" y="2959100"/>
                </a:lnTo>
                <a:lnTo>
                  <a:pt x="324437" y="3022600"/>
                </a:lnTo>
                <a:close/>
              </a:path>
              <a:path w="2409825" h="4102100">
                <a:moveTo>
                  <a:pt x="636776" y="3022600"/>
                </a:moveTo>
                <a:lnTo>
                  <a:pt x="602538" y="3009900"/>
                </a:lnTo>
                <a:lnTo>
                  <a:pt x="602538" y="2946400"/>
                </a:lnTo>
                <a:lnTo>
                  <a:pt x="636776" y="2959100"/>
                </a:lnTo>
                <a:lnTo>
                  <a:pt x="636776" y="3022600"/>
                </a:lnTo>
                <a:close/>
              </a:path>
              <a:path w="2409825" h="4102100">
                <a:moveTo>
                  <a:pt x="199501" y="3035300"/>
                </a:moveTo>
                <a:lnTo>
                  <a:pt x="165263" y="3009900"/>
                </a:lnTo>
                <a:lnTo>
                  <a:pt x="165263" y="2959100"/>
                </a:lnTo>
                <a:lnTo>
                  <a:pt x="199501" y="2971800"/>
                </a:lnTo>
                <a:lnTo>
                  <a:pt x="199501" y="3035300"/>
                </a:lnTo>
                <a:close/>
              </a:path>
              <a:path w="2409825" h="4102100">
                <a:moveTo>
                  <a:pt x="511840" y="3035300"/>
                </a:moveTo>
                <a:lnTo>
                  <a:pt x="477602" y="3022600"/>
                </a:lnTo>
                <a:lnTo>
                  <a:pt x="477602" y="2959100"/>
                </a:lnTo>
                <a:lnTo>
                  <a:pt x="511840" y="2984500"/>
                </a:lnTo>
                <a:lnTo>
                  <a:pt x="511840" y="3035300"/>
                </a:lnTo>
                <a:close/>
              </a:path>
              <a:path w="2409825" h="4102100">
                <a:moveTo>
                  <a:pt x="386905" y="3060700"/>
                </a:moveTo>
                <a:lnTo>
                  <a:pt x="352667" y="3035300"/>
                </a:lnTo>
                <a:lnTo>
                  <a:pt x="352667" y="2971800"/>
                </a:lnTo>
                <a:lnTo>
                  <a:pt x="386905" y="2997200"/>
                </a:lnTo>
                <a:lnTo>
                  <a:pt x="386905" y="3060700"/>
                </a:lnTo>
                <a:close/>
              </a:path>
              <a:path w="2409825" h="4102100">
                <a:moveTo>
                  <a:pt x="261969" y="3073400"/>
                </a:moveTo>
                <a:lnTo>
                  <a:pt x="227731" y="3048000"/>
                </a:lnTo>
                <a:lnTo>
                  <a:pt x="227731" y="2984500"/>
                </a:lnTo>
                <a:lnTo>
                  <a:pt x="261969" y="3009900"/>
                </a:lnTo>
                <a:lnTo>
                  <a:pt x="261969" y="3073400"/>
                </a:lnTo>
                <a:close/>
              </a:path>
              <a:path w="2409825" h="4102100">
                <a:moveTo>
                  <a:pt x="699244" y="3060700"/>
                </a:moveTo>
                <a:lnTo>
                  <a:pt x="665006" y="3048000"/>
                </a:lnTo>
                <a:lnTo>
                  <a:pt x="665006" y="2984500"/>
                </a:lnTo>
                <a:lnTo>
                  <a:pt x="699244" y="2997200"/>
                </a:lnTo>
                <a:lnTo>
                  <a:pt x="699244" y="3060700"/>
                </a:lnTo>
                <a:close/>
              </a:path>
              <a:path w="2409825" h="4102100">
                <a:moveTo>
                  <a:pt x="574308" y="3073400"/>
                </a:moveTo>
                <a:lnTo>
                  <a:pt x="540070" y="3060700"/>
                </a:lnTo>
                <a:lnTo>
                  <a:pt x="540070" y="2997200"/>
                </a:lnTo>
                <a:lnTo>
                  <a:pt x="574308" y="3009900"/>
                </a:lnTo>
                <a:lnTo>
                  <a:pt x="574308" y="3073400"/>
                </a:lnTo>
                <a:close/>
              </a:path>
              <a:path w="2409825" h="4102100">
                <a:moveTo>
                  <a:pt x="449373" y="3086100"/>
                </a:moveTo>
                <a:lnTo>
                  <a:pt x="415135" y="3073400"/>
                </a:lnTo>
                <a:lnTo>
                  <a:pt x="415135" y="3009900"/>
                </a:lnTo>
                <a:lnTo>
                  <a:pt x="449373" y="3035300"/>
                </a:lnTo>
                <a:lnTo>
                  <a:pt x="449373" y="3086100"/>
                </a:lnTo>
                <a:close/>
              </a:path>
              <a:path w="2409825" h="4102100">
                <a:moveTo>
                  <a:pt x="324437" y="3111500"/>
                </a:moveTo>
                <a:lnTo>
                  <a:pt x="290199" y="3086100"/>
                </a:lnTo>
                <a:lnTo>
                  <a:pt x="290199" y="3022600"/>
                </a:lnTo>
                <a:lnTo>
                  <a:pt x="324437" y="3048000"/>
                </a:lnTo>
                <a:lnTo>
                  <a:pt x="324437" y="3111500"/>
                </a:lnTo>
                <a:close/>
              </a:path>
              <a:path w="2409825" h="4102100">
                <a:moveTo>
                  <a:pt x="199501" y="3111500"/>
                </a:moveTo>
                <a:lnTo>
                  <a:pt x="165263" y="3098800"/>
                </a:lnTo>
                <a:lnTo>
                  <a:pt x="165263" y="3035300"/>
                </a:lnTo>
                <a:lnTo>
                  <a:pt x="199501" y="3060700"/>
                </a:lnTo>
                <a:lnTo>
                  <a:pt x="199501" y="3111500"/>
                </a:lnTo>
                <a:close/>
              </a:path>
              <a:path w="2409825" h="4102100">
                <a:moveTo>
                  <a:pt x="636776" y="3111500"/>
                </a:moveTo>
                <a:lnTo>
                  <a:pt x="602538" y="3098800"/>
                </a:lnTo>
                <a:lnTo>
                  <a:pt x="602538" y="3035300"/>
                </a:lnTo>
                <a:lnTo>
                  <a:pt x="636776" y="3048000"/>
                </a:lnTo>
                <a:lnTo>
                  <a:pt x="636776" y="3111500"/>
                </a:lnTo>
                <a:close/>
              </a:path>
              <a:path w="2409825" h="4102100">
                <a:moveTo>
                  <a:pt x="511840" y="3124200"/>
                </a:moveTo>
                <a:lnTo>
                  <a:pt x="477602" y="3111500"/>
                </a:lnTo>
                <a:lnTo>
                  <a:pt x="477602" y="3048000"/>
                </a:lnTo>
                <a:lnTo>
                  <a:pt x="511840" y="3060700"/>
                </a:lnTo>
                <a:lnTo>
                  <a:pt x="511840" y="3124200"/>
                </a:lnTo>
                <a:close/>
              </a:path>
              <a:path w="2409825" h="4102100">
                <a:moveTo>
                  <a:pt x="386905" y="3136900"/>
                </a:moveTo>
                <a:lnTo>
                  <a:pt x="352667" y="3124200"/>
                </a:lnTo>
                <a:lnTo>
                  <a:pt x="352667" y="3060700"/>
                </a:lnTo>
                <a:lnTo>
                  <a:pt x="386905" y="3086100"/>
                </a:lnTo>
                <a:lnTo>
                  <a:pt x="386905" y="3136900"/>
                </a:lnTo>
                <a:close/>
              </a:path>
              <a:path w="2409825" h="4102100">
                <a:moveTo>
                  <a:pt x="261969" y="3149600"/>
                </a:moveTo>
                <a:lnTo>
                  <a:pt x="227731" y="3136900"/>
                </a:lnTo>
                <a:lnTo>
                  <a:pt x="227731" y="3073400"/>
                </a:lnTo>
                <a:lnTo>
                  <a:pt x="261969" y="3086100"/>
                </a:lnTo>
                <a:lnTo>
                  <a:pt x="261969" y="3149600"/>
                </a:lnTo>
                <a:close/>
              </a:path>
              <a:path w="2409825" h="4102100">
                <a:moveTo>
                  <a:pt x="699244" y="3149600"/>
                </a:moveTo>
                <a:lnTo>
                  <a:pt x="665006" y="3124200"/>
                </a:lnTo>
                <a:lnTo>
                  <a:pt x="665006" y="3073400"/>
                </a:lnTo>
                <a:lnTo>
                  <a:pt x="699244" y="3086100"/>
                </a:lnTo>
                <a:lnTo>
                  <a:pt x="699244" y="3149600"/>
                </a:lnTo>
                <a:close/>
              </a:path>
              <a:path w="2409825" h="4102100">
                <a:moveTo>
                  <a:pt x="574308" y="3162300"/>
                </a:moveTo>
                <a:lnTo>
                  <a:pt x="540070" y="3149600"/>
                </a:lnTo>
                <a:lnTo>
                  <a:pt x="540070" y="3086100"/>
                </a:lnTo>
                <a:lnTo>
                  <a:pt x="574308" y="3098800"/>
                </a:lnTo>
                <a:lnTo>
                  <a:pt x="574308" y="3162300"/>
                </a:lnTo>
                <a:close/>
              </a:path>
              <a:path w="2409825" h="4102100">
                <a:moveTo>
                  <a:pt x="449373" y="3175000"/>
                </a:moveTo>
                <a:lnTo>
                  <a:pt x="415135" y="3162300"/>
                </a:lnTo>
                <a:lnTo>
                  <a:pt x="415135" y="3098800"/>
                </a:lnTo>
                <a:lnTo>
                  <a:pt x="449373" y="3111500"/>
                </a:lnTo>
                <a:lnTo>
                  <a:pt x="449373" y="3175000"/>
                </a:lnTo>
                <a:close/>
              </a:path>
              <a:path w="2409825" h="4102100">
                <a:moveTo>
                  <a:pt x="324437" y="3187700"/>
                </a:moveTo>
                <a:lnTo>
                  <a:pt x="290199" y="3175000"/>
                </a:lnTo>
                <a:lnTo>
                  <a:pt x="290199" y="3111500"/>
                </a:lnTo>
                <a:lnTo>
                  <a:pt x="324437" y="3124200"/>
                </a:lnTo>
                <a:lnTo>
                  <a:pt x="324437" y="3187700"/>
                </a:lnTo>
                <a:close/>
              </a:path>
              <a:path w="2409825" h="4102100">
                <a:moveTo>
                  <a:pt x="199501" y="3213100"/>
                </a:moveTo>
                <a:lnTo>
                  <a:pt x="165263" y="3187700"/>
                </a:lnTo>
                <a:lnTo>
                  <a:pt x="165263" y="3124200"/>
                </a:lnTo>
                <a:lnTo>
                  <a:pt x="199501" y="3149600"/>
                </a:lnTo>
                <a:lnTo>
                  <a:pt x="199501" y="3213100"/>
                </a:lnTo>
                <a:close/>
              </a:path>
              <a:path w="2409825" h="4102100">
                <a:moveTo>
                  <a:pt x="636776" y="3200400"/>
                </a:moveTo>
                <a:lnTo>
                  <a:pt x="602538" y="3175000"/>
                </a:lnTo>
                <a:lnTo>
                  <a:pt x="602538" y="3124200"/>
                </a:lnTo>
                <a:lnTo>
                  <a:pt x="636776" y="3136900"/>
                </a:lnTo>
                <a:lnTo>
                  <a:pt x="636776" y="3200400"/>
                </a:lnTo>
                <a:close/>
              </a:path>
              <a:path w="2409825" h="4102100">
                <a:moveTo>
                  <a:pt x="511840" y="3213100"/>
                </a:moveTo>
                <a:lnTo>
                  <a:pt x="477602" y="3200400"/>
                </a:lnTo>
                <a:lnTo>
                  <a:pt x="477602" y="3136900"/>
                </a:lnTo>
                <a:lnTo>
                  <a:pt x="511840" y="3149600"/>
                </a:lnTo>
                <a:lnTo>
                  <a:pt x="511840" y="3213100"/>
                </a:lnTo>
                <a:close/>
              </a:path>
              <a:path w="2409825" h="4102100">
                <a:moveTo>
                  <a:pt x="386905" y="3225800"/>
                </a:moveTo>
                <a:lnTo>
                  <a:pt x="352667" y="3200400"/>
                </a:lnTo>
                <a:lnTo>
                  <a:pt x="352667" y="3149600"/>
                </a:lnTo>
                <a:lnTo>
                  <a:pt x="386905" y="3162300"/>
                </a:lnTo>
                <a:lnTo>
                  <a:pt x="386905" y="3225800"/>
                </a:lnTo>
                <a:close/>
              </a:path>
              <a:path w="2409825" h="4102100">
                <a:moveTo>
                  <a:pt x="699244" y="3238500"/>
                </a:moveTo>
                <a:lnTo>
                  <a:pt x="665006" y="3213100"/>
                </a:lnTo>
                <a:lnTo>
                  <a:pt x="665006" y="3149600"/>
                </a:lnTo>
                <a:lnTo>
                  <a:pt x="699244" y="3175000"/>
                </a:lnTo>
                <a:lnTo>
                  <a:pt x="699244" y="3238500"/>
                </a:lnTo>
                <a:close/>
              </a:path>
              <a:path w="2409825" h="4102100">
                <a:moveTo>
                  <a:pt x="261969" y="3238500"/>
                </a:moveTo>
                <a:lnTo>
                  <a:pt x="227731" y="3225800"/>
                </a:lnTo>
                <a:lnTo>
                  <a:pt x="227731" y="3162300"/>
                </a:lnTo>
                <a:lnTo>
                  <a:pt x="261969" y="3187700"/>
                </a:lnTo>
                <a:lnTo>
                  <a:pt x="261969" y="3238500"/>
                </a:lnTo>
                <a:close/>
              </a:path>
              <a:path w="2409825" h="4102100">
                <a:moveTo>
                  <a:pt x="449373" y="3263900"/>
                </a:moveTo>
                <a:lnTo>
                  <a:pt x="415135" y="3238500"/>
                </a:lnTo>
                <a:lnTo>
                  <a:pt x="415135" y="3175000"/>
                </a:lnTo>
                <a:lnTo>
                  <a:pt x="449373" y="3200400"/>
                </a:lnTo>
                <a:lnTo>
                  <a:pt x="449373" y="3263900"/>
                </a:lnTo>
                <a:close/>
              </a:path>
              <a:path w="2409825" h="4102100">
                <a:moveTo>
                  <a:pt x="574308" y="3251200"/>
                </a:moveTo>
                <a:lnTo>
                  <a:pt x="540070" y="3225800"/>
                </a:lnTo>
                <a:lnTo>
                  <a:pt x="540070" y="3175000"/>
                </a:lnTo>
                <a:lnTo>
                  <a:pt x="574308" y="3187700"/>
                </a:lnTo>
                <a:lnTo>
                  <a:pt x="574308" y="3251200"/>
                </a:lnTo>
                <a:close/>
              </a:path>
              <a:path w="2409825" h="4102100">
                <a:moveTo>
                  <a:pt x="324437" y="3276600"/>
                </a:moveTo>
                <a:lnTo>
                  <a:pt x="290199" y="3263900"/>
                </a:lnTo>
                <a:lnTo>
                  <a:pt x="290199" y="3200400"/>
                </a:lnTo>
                <a:lnTo>
                  <a:pt x="324437" y="3213100"/>
                </a:lnTo>
                <a:lnTo>
                  <a:pt x="324437" y="3276600"/>
                </a:lnTo>
                <a:close/>
              </a:path>
              <a:path w="2409825" h="4102100">
                <a:moveTo>
                  <a:pt x="636776" y="3289300"/>
                </a:moveTo>
                <a:lnTo>
                  <a:pt x="602538" y="3263900"/>
                </a:lnTo>
                <a:lnTo>
                  <a:pt x="602538" y="3200400"/>
                </a:lnTo>
                <a:lnTo>
                  <a:pt x="636776" y="3225800"/>
                </a:lnTo>
                <a:lnTo>
                  <a:pt x="636776" y="3289300"/>
                </a:lnTo>
                <a:close/>
              </a:path>
              <a:path w="2409825" h="4102100">
                <a:moveTo>
                  <a:pt x="511840" y="3302000"/>
                </a:moveTo>
                <a:lnTo>
                  <a:pt x="477602" y="3276600"/>
                </a:lnTo>
                <a:lnTo>
                  <a:pt x="477602" y="3213100"/>
                </a:lnTo>
                <a:lnTo>
                  <a:pt x="511840" y="3238500"/>
                </a:lnTo>
                <a:lnTo>
                  <a:pt x="511840" y="3302000"/>
                </a:lnTo>
                <a:close/>
              </a:path>
              <a:path w="2409825" h="4102100">
                <a:moveTo>
                  <a:pt x="386905" y="3314700"/>
                </a:moveTo>
                <a:lnTo>
                  <a:pt x="352667" y="3302000"/>
                </a:lnTo>
                <a:lnTo>
                  <a:pt x="352667" y="3238500"/>
                </a:lnTo>
                <a:lnTo>
                  <a:pt x="386905" y="3251200"/>
                </a:lnTo>
                <a:lnTo>
                  <a:pt x="386905" y="3314700"/>
                </a:lnTo>
                <a:close/>
              </a:path>
              <a:path w="2409825" h="4102100">
                <a:moveTo>
                  <a:pt x="699244" y="3327400"/>
                </a:moveTo>
                <a:lnTo>
                  <a:pt x="665006" y="3302000"/>
                </a:lnTo>
                <a:lnTo>
                  <a:pt x="665006" y="3238500"/>
                </a:lnTo>
                <a:lnTo>
                  <a:pt x="699244" y="3263900"/>
                </a:lnTo>
                <a:lnTo>
                  <a:pt x="699244" y="3327400"/>
                </a:lnTo>
                <a:close/>
              </a:path>
              <a:path w="2409825" h="4102100">
                <a:moveTo>
                  <a:pt x="574308" y="3327400"/>
                </a:moveTo>
                <a:lnTo>
                  <a:pt x="540070" y="3314700"/>
                </a:lnTo>
                <a:lnTo>
                  <a:pt x="540070" y="3251200"/>
                </a:lnTo>
                <a:lnTo>
                  <a:pt x="574308" y="3276600"/>
                </a:lnTo>
                <a:lnTo>
                  <a:pt x="574308" y="3327400"/>
                </a:lnTo>
                <a:close/>
              </a:path>
              <a:path w="2409825" h="4102100">
                <a:moveTo>
                  <a:pt x="449373" y="3352800"/>
                </a:moveTo>
                <a:lnTo>
                  <a:pt x="415135" y="3327400"/>
                </a:lnTo>
                <a:lnTo>
                  <a:pt x="415135" y="3276600"/>
                </a:lnTo>
                <a:lnTo>
                  <a:pt x="449373" y="3289300"/>
                </a:lnTo>
                <a:lnTo>
                  <a:pt x="449373" y="3352800"/>
                </a:lnTo>
                <a:close/>
              </a:path>
              <a:path w="2409825" h="4102100">
                <a:moveTo>
                  <a:pt x="636776" y="3365500"/>
                </a:moveTo>
                <a:lnTo>
                  <a:pt x="602538" y="3352800"/>
                </a:lnTo>
                <a:lnTo>
                  <a:pt x="602538" y="3289300"/>
                </a:lnTo>
                <a:lnTo>
                  <a:pt x="636776" y="3302000"/>
                </a:lnTo>
                <a:lnTo>
                  <a:pt x="636776" y="3365500"/>
                </a:lnTo>
                <a:close/>
              </a:path>
              <a:path w="2409825" h="4102100">
                <a:moveTo>
                  <a:pt x="511840" y="3390900"/>
                </a:moveTo>
                <a:lnTo>
                  <a:pt x="477602" y="3365500"/>
                </a:lnTo>
                <a:lnTo>
                  <a:pt x="477602" y="3302000"/>
                </a:lnTo>
                <a:lnTo>
                  <a:pt x="511840" y="3327400"/>
                </a:lnTo>
                <a:lnTo>
                  <a:pt x="511840" y="3390900"/>
                </a:lnTo>
                <a:close/>
              </a:path>
              <a:path w="2409825" h="4102100">
                <a:moveTo>
                  <a:pt x="2365249" y="3441700"/>
                </a:moveTo>
                <a:lnTo>
                  <a:pt x="2315094" y="3441700"/>
                </a:lnTo>
                <a:lnTo>
                  <a:pt x="2393117" y="3403600"/>
                </a:lnTo>
                <a:lnTo>
                  <a:pt x="2393117" y="3302000"/>
                </a:lnTo>
                <a:lnTo>
                  <a:pt x="2409485" y="3302000"/>
                </a:lnTo>
                <a:lnTo>
                  <a:pt x="2409495" y="3416300"/>
                </a:lnTo>
                <a:lnTo>
                  <a:pt x="2365249" y="3441700"/>
                </a:lnTo>
                <a:close/>
              </a:path>
              <a:path w="2409825" h="4102100">
                <a:moveTo>
                  <a:pt x="1229891" y="4089400"/>
                </a:moveTo>
                <a:lnTo>
                  <a:pt x="1196764" y="4089400"/>
                </a:lnTo>
                <a:lnTo>
                  <a:pt x="1196846" y="3987800"/>
                </a:lnTo>
                <a:lnTo>
                  <a:pt x="16378" y="3314700"/>
                </a:lnTo>
                <a:lnTo>
                  <a:pt x="60563" y="3314700"/>
                </a:lnTo>
                <a:lnTo>
                  <a:pt x="1098906" y="3911600"/>
                </a:lnTo>
                <a:lnTo>
                  <a:pt x="1115299" y="3911600"/>
                </a:lnTo>
                <a:lnTo>
                  <a:pt x="1115284" y="3924300"/>
                </a:lnTo>
                <a:lnTo>
                  <a:pt x="1196846" y="3975100"/>
                </a:lnTo>
                <a:lnTo>
                  <a:pt x="1235074" y="3975100"/>
                </a:lnTo>
                <a:lnTo>
                  <a:pt x="1213224" y="3987800"/>
                </a:lnTo>
                <a:lnTo>
                  <a:pt x="1213224" y="4076700"/>
                </a:lnTo>
                <a:lnTo>
                  <a:pt x="1255528" y="4076700"/>
                </a:lnTo>
                <a:lnTo>
                  <a:pt x="1229891" y="4089400"/>
                </a:lnTo>
                <a:close/>
              </a:path>
              <a:path w="2409825" h="4102100">
                <a:moveTo>
                  <a:pt x="699244" y="3403600"/>
                </a:moveTo>
                <a:lnTo>
                  <a:pt x="665006" y="3390900"/>
                </a:lnTo>
                <a:lnTo>
                  <a:pt x="665006" y="3327400"/>
                </a:lnTo>
                <a:lnTo>
                  <a:pt x="699244" y="3340100"/>
                </a:lnTo>
                <a:lnTo>
                  <a:pt x="699244" y="3403600"/>
                </a:lnTo>
                <a:close/>
              </a:path>
              <a:path w="2409825" h="4102100">
                <a:moveTo>
                  <a:pt x="574308" y="3429000"/>
                </a:moveTo>
                <a:lnTo>
                  <a:pt x="540070" y="3403600"/>
                </a:lnTo>
                <a:lnTo>
                  <a:pt x="540070" y="3340100"/>
                </a:lnTo>
                <a:lnTo>
                  <a:pt x="574308" y="3365500"/>
                </a:lnTo>
                <a:lnTo>
                  <a:pt x="574308" y="3429000"/>
                </a:lnTo>
                <a:close/>
              </a:path>
              <a:path w="2409825" h="4102100">
                <a:moveTo>
                  <a:pt x="636776" y="3467100"/>
                </a:moveTo>
                <a:lnTo>
                  <a:pt x="602538" y="3441700"/>
                </a:lnTo>
                <a:lnTo>
                  <a:pt x="602538" y="3378200"/>
                </a:lnTo>
                <a:lnTo>
                  <a:pt x="636776" y="3403600"/>
                </a:lnTo>
                <a:lnTo>
                  <a:pt x="636776" y="3467100"/>
                </a:lnTo>
                <a:close/>
              </a:path>
              <a:path w="2409825" h="4102100">
                <a:moveTo>
                  <a:pt x="1255528" y="4076700"/>
                </a:moveTo>
                <a:lnTo>
                  <a:pt x="1213224" y="4076700"/>
                </a:lnTo>
                <a:lnTo>
                  <a:pt x="1290507" y="4038600"/>
                </a:lnTo>
                <a:lnTo>
                  <a:pt x="1294865" y="4013200"/>
                </a:lnTo>
                <a:lnTo>
                  <a:pt x="1305064" y="3987800"/>
                </a:lnTo>
                <a:lnTo>
                  <a:pt x="1320495" y="3975100"/>
                </a:lnTo>
                <a:lnTo>
                  <a:pt x="1340547" y="3962400"/>
                </a:lnTo>
                <a:lnTo>
                  <a:pt x="2314929" y="3390900"/>
                </a:lnTo>
                <a:lnTo>
                  <a:pt x="2315019" y="3429000"/>
                </a:lnTo>
                <a:lnTo>
                  <a:pt x="2298633" y="3429000"/>
                </a:lnTo>
                <a:lnTo>
                  <a:pt x="1348777" y="3975100"/>
                </a:lnTo>
                <a:lnTo>
                  <a:pt x="1331281" y="3987800"/>
                </a:lnTo>
                <a:lnTo>
                  <a:pt x="1318068" y="4000500"/>
                </a:lnTo>
                <a:lnTo>
                  <a:pt x="1309715" y="4025900"/>
                </a:lnTo>
                <a:lnTo>
                  <a:pt x="1306803" y="4038600"/>
                </a:lnTo>
                <a:lnTo>
                  <a:pt x="1306803" y="4051300"/>
                </a:lnTo>
                <a:lnTo>
                  <a:pt x="1255528" y="4076700"/>
                </a:lnTo>
                <a:close/>
              </a:path>
              <a:path w="2409825" h="4102100">
                <a:moveTo>
                  <a:pt x="699244" y="3492500"/>
                </a:moveTo>
                <a:lnTo>
                  <a:pt x="665006" y="3479800"/>
                </a:lnTo>
                <a:lnTo>
                  <a:pt x="665006" y="3416300"/>
                </a:lnTo>
                <a:lnTo>
                  <a:pt x="699244" y="3429000"/>
                </a:lnTo>
                <a:lnTo>
                  <a:pt x="699244" y="3492500"/>
                </a:lnTo>
                <a:close/>
              </a:path>
              <a:path w="2409825" h="4102100">
                <a:moveTo>
                  <a:pt x="1204253" y="4102100"/>
                </a:moveTo>
                <a:lnTo>
                  <a:pt x="1101704" y="4051300"/>
                </a:lnTo>
                <a:lnTo>
                  <a:pt x="1101704" y="4038600"/>
                </a:lnTo>
                <a:lnTo>
                  <a:pt x="1098791" y="4025900"/>
                </a:lnTo>
                <a:lnTo>
                  <a:pt x="1090439" y="4000500"/>
                </a:lnTo>
                <a:lnTo>
                  <a:pt x="1077225" y="3987800"/>
                </a:lnTo>
                <a:lnTo>
                  <a:pt x="1059730" y="3975100"/>
                </a:lnTo>
                <a:lnTo>
                  <a:pt x="144523" y="3441700"/>
                </a:lnTo>
                <a:lnTo>
                  <a:pt x="103156" y="3441700"/>
                </a:lnTo>
                <a:lnTo>
                  <a:pt x="107997" y="3429000"/>
                </a:lnTo>
                <a:lnTo>
                  <a:pt x="152671" y="3429000"/>
                </a:lnTo>
                <a:lnTo>
                  <a:pt x="1067878" y="3962400"/>
                </a:lnTo>
                <a:lnTo>
                  <a:pt x="1087930" y="3975100"/>
                </a:lnTo>
                <a:lnTo>
                  <a:pt x="1103361" y="3987800"/>
                </a:lnTo>
                <a:lnTo>
                  <a:pt x="1113560" y="4013200"/>
                </a:lnTo>
                <a:lnTo>
                  <a:pt x="1117918" y="4038600"/>
                </a:lnTo>
                <a:lnTo>
                  <a:pt x="1196764" y="4089400"/>
                </a:lnTo>
                <a:lnTo>
                  <a:pt x="1229891" y="4089400"/>
                </a:lnTo>
                <a:lnTo>
                  <a:pt x="1204253" y="4102100"/>
                </a:lnTo>
                <a:close/>
              </a:path>
              <a:path w="2409825" h="4102100">
                <a:moveTo>
                  <a:pt x="2298880" y="3479800"/>
                </a:moveTo>
                <a:lnTo>
                  <a:pt x="2298633" y="3429000"/>
                </a:lnTo>
                <a:lnTo>
                  <a:pt x="2315019" y="3429000"/>
                </a:lnTo>
                <a:lnTo>
                  <a:pt x="2315094" y="3441700"/>
                </a:lnTo>
                <a:lnTo>
                  <a:pt x="2365249" y="3441700"/>
                </a:lnTo>
                <a:lnTo>
                  <a:pt x="2298880" y="3479800"/>
                </a:lnTo>
                <a:close/>
              </a:path>
              <a:path w="2409825" h="4102100">
                <a:moveTo>
                  <a:pt x="110697" y="3454400"/>
                </a:moveTo>
                <a:lnTo>
                  <a:pt x="96458" y="3454400"/>
                </a:lnTo>
                <a:lnTo>
                  <a:pt x="99286" y="3441700"/>
                </a:lnTo>
                <a:lnTo>
                  <a:pt x="114894" y="3441700"/>
                </a:lnTo>
                <a:lnTo>
                  <a:pt x="110697" y="3454400"/>
                </a:lnTo>
                <a:close/>
              </a:path>
            </a:pathLst>
          </a:custGeom>
          <a:solidFill>
            <a:srgbClr val="1B0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34875" y="8557217"/>
            <a:ext cx="29146" cy="76962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3795381" y="7893872"/>
            <a:ext cx="452120" cy="981075"/>
          </a:xfrm>
          <a:custGeom>
            <a:avLst/>
            <a:gdLst/>
            <a:ahLst/>
            <a:cxnLst/>
            <a:rect l="l" t="t" r="r" b="b"/>
            <a:pathLst>
              <a:path w="452119" h="981075">
                <a:moveTo>
                  <a:pt x="452085" y="980902"/>
                </a:moveTo>
                <a:lnTo>
                  <a:pt x="53751" y="689496"/>
                </a:lnTo>
                <a:lnTo>
                  <a:pt x="53751" y="690991"/>
                </a:lnTo>
                <a:lnTo>
                  <a:pt x="41615" y="679480"/>
                </a:lnTo>
                <a:lnTo>
                  <a:pt x="27492" y="664872"/>
                </a:lnTo>
                <a:lnTo>
                  <a:pt x="14062" y="643427"/>
                </a:lnTo>
                <a:lnTo>
                  <a:pt x="4004" y="611409"/>
                </a:lnTo>
                <a:lnTo>
                  <a:pt x="0" y="565079"/>
                </a:lnTo>
                <a:lnTo>
                  <a:pt x="4728" y="500698"/>
                </a:lnTo>
                <a:lnTo>
                  <a:pt x="20868" y="414529"/>
                </a:lnTo>
                <a:lnTo>
                  <a:pt x="37609" y="340636"/>
                </a:lnTo>
                <a:lnTo>
                  <a:pt x="46915" y="301066"/>
                </a:lnTo>
                <a:lnTo>
                  <a:pt x="57475" y="259190"/>
                </a:lnTo>
                <a:lnTo>
                  <a:pt x="69763" y="214590"/>
                </a:lnTo>
                <a:lnTo>
                  <a:pt x="84254" y="166848"/>
                </a:lnTo>
                <a:lnTo>
                  <a:pt x="101420" y="115545"/>
                </a:lnTo>
                <a:lnTo>
                  <a:pt x="121736" y="60262"/>
                </a:lnTo>
                <a:lnTo>
                  <a:pt x="145674" y="583"/>
                </a:lnTo>
                <a:lnTo>
                  <a:pt x="151256" y="0"/>
                </a:lnTo>
                <a:lnTo>
                  <a:pt x="160621" y="6000"/>
                </a:lnTo>
                <a:lnTo>
                  <a:pt x="169426" y="13402"/>
                </a:lnTo>
                <a:lnTo>
                  <a:pt x="173326" y="17022"/>
                </a:lnTo>
                <a:lnTo>
                  <a:pt x="55993" y="657367"/>
                </a:lnTo>
                <a:lnTo>
                  <a:pt x="452085" y="947279"/>
                </a:lnTo>
                <a:lnTo>
                  <a:pt x="452085" y="980902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4400671" y="8598313"/>
            <a:ext cx="433705" cy="281305"/>
          </a:xfrm>
          <a:custGeom>
            <a:avLst/>
            <a:gdLst/>
            <a:ahLst/>
            <a:cxnLst/>
            <a:rect l="l" t="t" r="r" b="b"/>
            <a:pathLst>
              <a:path w="433705" h="281304">
                <a:moveTo>
                  <a:pt x="0" y="280945"/>
                </a:moveTo>
                <a:lnTo>
                  <a:pt x="0" y="248068"/>
                </a:lnTo>
                <a:lnTo>
                  <a:pt x="433458" y="0"/>
                </a:lnTo>
                <a:lnTo>
                  <a:pt x="433458" y="32876"/>
                </a:lnTo>
                <a:lnTo>
                  <a:pt x="0" y="280945"/>
                </a:lnTo>
                <a:close/>
              </a:path>
            </a:pathLst>
          </a:custGeom>
          <a:solidFill>
            <a:srgbClr val="7D7D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5783" y="7693460"/>
            <a:ext cx="1047586" cy="1202236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1005" y="7089727"/>
            <a:ext cx="97901" cy="1587041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41256" y="5825474"/>
            <a:ext cx="2120956" cy="118654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73995" y="5866068"/>
            <a:ext cx="2216615" cy="2814938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66609" y="7932294"/>
            <a:ext cx="106122" cy="13417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35421" y="5988363"/>
            <a:ext cx="1964761" cy="2357398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3133179" y="7081508"/>
            <a:ext cx="1967230" cy="1270000"/>
          </a:xfrm>
          <a:custGeom>
            <a:avLst/>
            <a:gdLst/>
            <a:ahLst/>
            <a:cxnLst/>
            <a:rect l="l" t="t" r="r" b="b"/>
            <a:pathLst>
              <a:path w="1967230" h="1270000">
                <a:moveTo>
                  <a:pt x="1494" y="1269483"/>
                </a:moveTo>
                <a:lnTo>
                  <a:pt x="0" y="1104353"/>
                </a:lnTo>
                <a:lnTo>
                  <a:pt x="1967003" y="0"/>
                </a:lnTo>
                <a:lnTo>
                  <a:pt x="1967003" y="149439"/>
                </a:lnTo>
                <a:lnTo>
                  <a:pt x="1494" y="1269483"/>
                </a:lnTo>
                <a:close/>
              </a:path>
            </a:pathLst>
          </a:custGeom>
          <a:solidFill>
            <a:srgbClr val="0703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3238554" y="8112636"/>
            <a:ext cx="83185" cy="140970"/>
          </a:xfrm>
          <a:custGeom>
            <a:avLst/>
            <a:gdLst/>
            <a:ahLst/>
            <a:cxnLst/>
            <a:rect l="l" t="t" r="r" b="b"/>
            <a:pathLst>
              <a:path w="83184" h="140970">
                <a:moveTo>
                  <a:pt x="0" y="140472"/>
                </a:moveTo>
                <a:lnTo>
                  <a:pt x="0" y="47073"/>
                </a:lnTo>
                <a:lnTo>
                  <a:pt x="82954" y="0"/>
                </a:lnTo>
                <a:lnTo>
                  <a:pt x="82954" y="93399"/>
                </a:lnTo>
                <a:lnTo>
                  <a:pt x="0" y="14047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bg 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003776" y="7147308"/>
            <a:ext cx="65766" cy="82424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905874" y="7202600"/>
            <a:ext cx="65766" cy="82424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807972" y="7257893"/>
            <a:ext cx="65766" cy="82424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3548701" y="7947786"/>
            <a:ext cx="83185" cy="118745"/>
          </a:xfrm>
          <a:custGeom>
            <a:avLst/>
            <a:gdLst/>
            <a:ahLst/>
            <a:cxnLst/>
            <a:rect l="l" t="t" r="r" b="b"/>
            <a:pathLst>
              <a:path w="83184" h="118745">
                <a:moveTo>
                  <a:pt x="15133" y="118675"/>
                </a:moveTo>
                <a:lnTo>
                  <a:pt x="7286" y="117122"/>
                </a:lnTo>
                <a:lnTo>
                  <a:pt x="1961" y="111226"/>
                </a:lnTo>
                <a:lnTo>
                  <a:pt x="0" y="101338"/>
                </a:lnTo>
                <a:lnTo>
                  <a:pt x="0" y="63978"/>
                </a:lnTo>
                <a:lnTo>
                  <a:pt x="24662" y="22135"/>
                </a:lnTo>
                <a:lnTo>
                  <a:pt x="58292" y="3455"/>
                </a:lnTo>
                <a:lnTo>
                  <a:pt x="67821" y="0"/>
                </a:lnTo>
                <a:lnTo>
                  <a:pt x="75668" y="1587"/>
                </a:lnTo>
                <a:lnTo>
                  <a:pt x="80993" y="7658"/>
                </a:lnTo>
                <a:lnTo>
                  <a:pt x="82955" y="17652"/>
                </a:lnTo>
                <a:lnTo>
                  <a:pt x="82955" y="39390"/>
                </a:lnTo>
                <a:lnTo>
                  <a:pt x="48203" y="39390"/>
                </a:lnTo>
                <a:lnTo>
                  <a:pt x="41851" y="41562"/>
                </a:lnTo>
                <a:lnTo>
                  <a:pt x="35498" y="46302"/>
                </a:lnTo>
                <a:lnTo>
                  <a:pt x="30267" y="53144"/>
                </a:lnTo>
                <a:lnTo>
                  <a:pt x="26717" y="61106"/>
                </a:lnTo>
                <a:lnTo>
                  <a:pt x="25409" y="69208"/>
                </a:lnTo>
                <a:lnTo>
                  <a:pt x="26717" y="75443"/>
                </a:lnTo>
                <a:lnTo>
                  <a:pt x="30267" y="79296"/>
                </a:lnTo>
                <a:lnTo>
                  <a:pt x="35498" y="80346"/>
                </a:lnTo>
                <a:lnTo>
                  <a:pt x="74467" y="80346"/>
                </a:lnTo>
                <a:lnTo>
                  <a:pt x="67821" y="89266"/>
                </a:lnTo>
                <a:lnTo>
                  <a:pt x="58292" y="96855"/>
                </a:lnTo>
                <a:lnTo>
                  <a:pt x="24662" y="115534"/>
                </a:lnTo>
                <a:lnTo>
                  <a:pt x="15133" y="118675"/>
                </a:lnTo>
                <a:close/>
              </a:path>
              <a:path w="83184" h="118745">
                <a:moveTo>
                  <a:pt x="74467" y="80346"/>
                </a:moveTo>
                <a:lnTo>
                  <a:pt x="35498" y="80346"/>
                </a:lnTo>
                <a:lnTo>
                  <a:pt x="41851" y="78175"/>
                </a:lnTo>
                <a:lnTo>
                  <a:pt x="48203" y="73014"/>
                </a:lnTo>
                <a:lnTo>
                  <a:pt x="53434" y="66033"/>
                </a:lnTo>
                <a:lnTo>
                  <a:pt x="56984" y="58211"/>
                </a:lnTo>
                <a:lnTo>
                  <a:pt x="58292" y="50528"/>
                </a:lnTo>
                <a:lnTo>
                  <a:pt x="56984" y="44294"/>
                </a:lnTo>
                <a:lnTo>
                  <a:pt x="53434" y="40441"/>
                </a:lnTo>
                <a:lnTo>
                  <a:pt x="48203" y="39390"/>
                </a:lnTo>
                <a:lnTo>
                  <a:pt x="82955" y="39390"/>
                </a:lnTo>
                <a:lnTo>
                  <a:pt x="82955" y="55012"/>
                </a:lnTo>
                <a:lnTo>
                  <a:pt x="80993" y="66803"/>
                </a:lnTo>
                <a:lnTo>
                  <a:pt x="75668" y="78735"/>
                </a:lnTo>
                <a:lnTo>
                  <a:pt x="74467" y="80346"/>
                </a:lnTo>
                <a:close/>
              </a:path>
            </a:pathLst>
          </a:custGeom>
          <a:solidFill>
            <a:srgbClr val="B800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3574111" y="7986431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19" h="41275">
                <a:moveTo>
                  <a:pt x="10089" y="41060"/>
                </a:moveTo>
                <a:lnTo>
                  <a:pt x="4857" y="40185"/>
                </a:lnTo>
                <a:lnTo>
                  <a:pt x="1307" y="36367"/>
                </a:lnTo>
                <a:lnTo>
                  <a:pt x="0" y="29817"/>
                </a:lnTo>
                <a:lnTo>
                  <a:pt x="1307" y="22135"/>
                </a:lnTo>
                <a:lnTo>
                  <a:pt x="4857" y="14313"/>
                </a:lnTo>
                <a:lnTo>
                  <a:pt x="10089" y="7331"/>
                </a:lnTo>
                <a:lnTo>
                  <a:pt x="16441" y="2171"/>
                </a:lnTo>
                <a:lnTo>
                  <a:pt x="22793" y="0"/>
                </a:lnTo>
                <a:lnTo>
                  <a:pt x="28025" y="1050"/>
                </a:lnTo>
                <a:lnTo>
                  <a:pt x="31575" y="4903"/>
                </a:lnTo>
                <a:lnTo>
                  <a:pt x="32882" y="11137"/>
                </a:lnTo>
                <a:lnTo>
                  <a:pt x="31575" y="18820"/>
                </a:lnTo>
                <a:lnTo>
                  <a:pt x="28025" y="26642"/>
                </a:lnTo>
                <a:lnTo>
                  <a:pt x="22793" y="33623"/>
                </a:lnTo>
                <a:lnTo>
                  <a:pt x="16441" y="38784"/>
                </a:lnTo>
                <a:lnTo>
                  <a:pt x="10089" y="41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bg 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676497" y="7878029"/>
            <a:ext cx="82954" cy="113118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807281" y="7803298"/>
            <a:ext cx="82954" cy="115067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35565" y="7292217"/>
            <a:ext cx="396091" cy="806969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3259480" y="7512464"/>
            <a:ext cx="46355" cy="59055"/>
          </a:xfrm>
          <a:custGeom>
            <a:avLst/>
            <a:gdLst/>
            <a:ahLst/>
            <a:cxnLst/>
            <a:rect l="l" t="t" r="r" b="b"/>
            <a:pathLst>
              <a:path w="46355" h="59054">
                <a:moveTo>
                  <a:pt x="14187" y="58631"/>
                </a:moveTo>
                <a:lnTo>
                  <a:pt x="6819" y="57242"/>
                </a:lnTo>
                <a:lnTo>
                  <a:pt x="1833" y="51789"/>
                </a:lnTo>
                <a:lnTo>
                  <a:pt x="0" y="42765"/>
                </a:lnTo>
                <a:lnTo>
                  <a:pt x="1833" y="31323"/>
                </a:lnTo>
                <a:lnTo>
                  <a:pt x="6819" y="20162"/>
                </a:lnTo>
                <a:lnTo>
                  <a:pt x="14187" y="10402"/>
                </a:lnTo>
                <a:lnTo>
                  <a:pt x="23167" y="3163"/>
                </a:lnTo>
                <a:lnTo>
                  <a:pt x="32567" y="0"/>
                </a:lnTo>
                <a:lnTo>
                  <a:pt x="40076" y="1389"/>
                </a:lnTo>
                <a:lnTo>
                  <a:pt x="44922" y="6841"/>
                </a:lnTo>
                <a:lnTo>
                  <a:pt x="46335" y="15866"/>
                </a:lnTo>
                <a:lnTo>
                  <a:pt x="44501" y="27307"/>
                </a:lnTo>
                <a:lnTo>
                  <a:pt x="39515" y="38468"/>
                </a:lnTo>
                <a:lnTo>
                  <a:pt x="32147" y="48229"/>
                </a:lnTo>
                <a:lnTo>
                  <a:pt x="23167" y="55467"/>
                </a:lnTo>
                <a:lnTo>
                  <a:pt x="14187" y="58631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3260227" y="7593908"/>
            <a:ext cx="46355" cy="59055"/>
          </a:xfrm>
          <a:custGeom>
            <a:avLst/>
            <a:gdLst/>
            <a:ahLst/>
            <a:cxnLst/>
            <a:rect l="l" t="t" r="r" b="b"/>
            <a:pathLst>
              <a:path w="46355" h="59054">
                <a:moveTo>
                  <a:pt x="14187" y="58631"/>
                </a:moveTo>
                <a:lnTo>
                  <a:pt x="6819" y="57242"/>
                </a:lnTo>
                <a:lnTo>
                  <a:pt x="1833" y="51789"/>
                </a:lnTo>
                <a:lnTo>
                  <a:pt x="0" y="42765"/>
                </a:lnTo>
                <a:lnTo>
                  <a:pt x="1833" y="31323"/>
                </a:lnTo>
                <a:lnTo>
                  <a:pt x="6819" y="20162"/>
                </a:lnTo>
                <a:lnTo>
                  <a:pt x="14187" y="10402"/>
                </a:lnTo>
                <a:lnTo>
                  <a:pt x="23167" y="3163"/>
                </a:lnTo>
                <a:lnTo>
                  <a:pt x="32147" y="0"/>
                </a:lnTo>
                <a:lnTo>
                  <a:pt x="39515" y="1389"/>
                </a:lnTo>
                <a:lnTo>
                  <a:pt x="44501" y="6841"/>
                </a:lnTo>
                <a:lnTo>
                  <a:pt x="46335" y="15866"/>
                </a:lnTo>
                <a:lnTo>
                  <a:pt x="44501" y="27307"/>
                </a:lnTo>
                <a:lnTo>
                  <a:pt x="39515" y="38468"/>
                </a:lnTo>
                <a:lnTo>
                  <a:pt x="32147" y="48229"/>
                </a:lnTo>
                <a:lnTo>
                  <a:pt x="23167" y="55467"/>
                </a:lnTo>
                <a:lnTo>
                  <a:pt x="14187" y="58631"/>
                </a:lnTo>
                <a:close/>
              </a:path>
            </a:pathLst>
          </a:custGeom>
          <a:solidFill>
            <a:srgbClr val="FF59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3260227" y="7674921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5" h="58420">
                <a:moveTo>
                  <a:pt x="14187" y="58316"/>
                </a:moveTo>
                <a:lnTo>
                  <a:pt x="6819" y="56926"/>
                </a:lnTo>
                <a:lnTo>
                  <a:pt x="1833" y="51474"/>
                </a:lnTo>
                <a:lnTo>
                  <a:pt x="0" y="42450"/>
                </a:lnTo>
                <a:lnTo>
                  <a:pt x="1833" y="31008"/>
                </a:lnTo>
                <a:lnTo>
                  <a:pt x="6819" y="19847"/>
                </a:lnTo>
                <a:lnTo>
                  <a:pt x="14187" y="10087"/>
                </a:lnTo>
                <a:lnTo>
                  <a:pt x="23167" y="2848"/>
                </a:lnTo>
                <a:lnTo>
                  <a:pt x="32567" y="0"/>
                </a:lnTo>
                <a:lnTo>
                  <a:pt x="40076" y="1354"/>
                </a:lnTo>
                <a:lnTo>
                  <a:pt x="44922" y="6631"/>
                </a:lnTo>
                <a:lnTo>
                  <a:pt x="46335" y="15550"/>
                </a:lnTo>
                <a:lnTo>
                  <a:pt x="44501" y="26992"/>
                </a:lnTo>
                <a:lnTo>
                  <a:pt x="39515" y="38153"/>
                </a:lnTo>
                <a:lnTo>
                  <a:pt x="32147" y="47913"/>
                </a:lnTo>
                <a:lnTo>
                  <a:pt x="23167" y="55152"/>
                </a:lnTo>
                <a:lnTo>
                  <a:pt x="14187" y="58316"/>
                </a:lnTo>
                <a:close/>
              </a:path>
            </a:pathLst>
          </a:custGeom>
          <a:solidFill>
            <a:srgbClr val="FF16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3260974" y="7756049"/>
            <a:ext cx="46355" cy="59055"/>
          </a:xfrm>
          <a:custGeom>
            <a:avLst/>
            <a:gdLst/>
            <a:ahLst/>
            <a:cxnLst/>
            <a:rect l="l" t="t" r="r" b="b"/>
            <a:pathLst>
              <a:path w="46355" h="59054">
                <a:moveTo>
                  <a:pt x="14187" y="58631"/>
                </a:moveTo>
                <a:lnTo>
                  <a:pt x="6819" y="57242"/>
                </a:lnTo>
                <a:lnTo>
                  <a:pt x="1833" y="51789"/>
                </a:lnTo>
                <a:lnTo>
                  <a:pt x="0" y="42765"/>
                </a:lnTo>
                <a:lnTo>
                  <a:pt x="1833" y="31323"/>
                </a:lnTo>
                <a:lnTo>
                  <a:pt x="6819" y="20162"/>
                </a:lnTo>
                <a:lnTo>
                  <a:pt x="14187" y="10402"/>
                </a:lnTo>
                <a:lnTo>
                  <a:pt x="23167" y="3163"/>
                </a:lnTo>
                <a:lnTo>
                  <a:pt x="32147" y="0"/>
                </a:lnTo>
                <a:lnTo>
                  <a:pt x="39515" y="1389"/>
                </a:lnTo>
                <a:lnTo>
                  <a:pt x="44501" y="6841"/>
                </a:lnTo>
                <a:lnTo>
                  <a:pt x="46335" y="15866"/>
                </a:lnTo>
                <a:lnTo>
                  <a:pt x="44501" y="27307"/>
                </a:lnTo>
                <a:lnTo>
                  <a:pt x="39515" y="38468"/>
                </a:lnTo>
                <a:lnTo>
                  <a:pt x="32147" y="48229"/>
                </a:lnTo>
                <a:lnTo>
                  <a:pt x="23167" y="55467"/>
                </a:lnTo>
                <a:lnTo>
                  <a:pt x="14187" y="58631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13261722" y="7837494"/>
            <a:ext cx="46355" cy="59055"/>
          </a:xfrm>
          <a:custGeom>
            <a:avLst/>
            <a:gdLst/>
            <a:ahLst/>
            <a:cxnLst/>
            <a:rect l="l" t="t" r="r" b="b"/>
            <a:pathLst>
              <a:path w="46355" h="59054">
                <a:moveTo>
                  <a:pt x="14187" y="58631"/>
                </a:moveTo>
                <a:lnTo>
                  <a:pt x="6819" y="57242"/>
                </a:lnTo>
                <a:lnTo>
                  <a:pt x="1833" y="51789"/>
                </a:lnTo>
                <a:lnTo>
                  <a:pt x="0" y="42765"/>
                </a:lnTo>
                <a:lnTo>
                  <a:pt x="1833" y="31323"/>
                </a:lnTo>
                <a:lnTo>
                  <a:pt x="6819" y="20162"/>
                </a:lnTo>
                <a:lnTo>
                  <a:pt x="14187" y="10402"/>
                </a:lnTo>
                <a:lnTo>
                  <a:pt x="23167" y="3163"/>
                </a:lnTo>
                <a:lnTo>
                  <a:pt x="32147" y="0"/>
                </a:lnTo>
                <a:lnTo>
                  <a:pt x="39515" y="1389"/>
                </a:lnTo>
                <a:lnTo>
                  <a:pt x="44501" y="6841"/>
                </a:lnTo>
                <a:lnTo>
                  <a:pt x="46335" y="15866"/>
                </a:lnTo>
                <a:lnTo>
                  <a:pt x="44501" y="27307"/>
                </a:lnTo>
                <a:lnTo>
                  <a:pt x="39515" y="38468"/>
                </a:lnTo>
                <a:lnTo>
                  <a:pt x="32147" y="48229"/>
                </a:lnTo>
                <a:lnTo>
                  <a:pt x="23167" y="55467"/>
                </a:lnTo>
                <a:lnTo>
                  <a:pt x="14187" y="58631"/>
                </a:lnTo>
                <a:close/>
              </a:path>
            </a:pathLst>
          </a:custGeom>
          <a:solidFill>
            <a:srgbClr val="7429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3261722" y="7918938"/>
            <a:ext cx="46355" cy="59055"/>
          </a:xfrm>
          <a:custGeom>
            <a:avLst/>
            <a:gdLst/>
            <a:ahLst/>
            <a:cxnLst/>
            <a:rect l="l" t="t" r="r" b="b"/>
            <a:pathLst>
              <a:path w="46355" h="59054">
                <a:moveTo>
                  <a:pt x="14187" y="58631"/>
                </a:moveTo>
                <a:lnTo>
                  <a:pt x="6819" y="57242"/>
                </a:lnTo>
                <a:lnTo>
                  <a:pt x="1833" y="51789"/>
                </a:lnTo>
                <a:lnTo>
                  <a:pt x="0" y="42765"/>
                </a:lnTo>
                <a:lnTo>
                  <a:pt x="1833" y="31323"/>
                </a:lnTo>
                <a:lnTo>
                  <a:pt x="6819" y="20162"/>
                </a:lnTo>
                <a:lnTo>
                  <a:pt x="14187" y="10402"/>
                </a:lnTo>
                <a:lnTo>
                  <a:pt x="23167" y="3163"/>
                </a:lnTo>
                <a:lnTo>
                  <a:pt x="32147" y="0"/>
                </a:lnTo>
                <a:lnTo>
                  <a:pt x="39515" y="1389"/>
                </a:lnTo>
                <a:lnTo>
                  <a:pt x="44501" y="6841"/>
                </a:lnTo>
                <a:lnTo>
                  <a:pt x="46335" y="15866"/>
                </a:lnTo>
                <a:lnTo>
                  <a:pt x="44501" y="27307"/>
                </a:lnTo>
                <a:lnTo>
                  <a:pt x="39515" y="38468"/>
                </a:lnTo>
                <a:lnTo>
                  <a:pt x="32147" y="48229"/>
                </a:lnTo>
                <a:lnTo>
                  <a:pt x="23167" y="55467"/>
                </a:lnTo>
                <a:lnTo>
                  <a:pt x="14187" y="58631"/>
                </a:lnTo>
                <a:close/>
              </a:path>
            </a:pathLst>
          </a:custGeom>
          <a:solidFill>
            <a:srgbClr val="292D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13262469" y="7999950"/>
            <a:ext cx="46355" cy="58419"/>
          </a:xfrm>
          <a:custGeom>
            <a:avLst/>
            <a:gdLst/>
            <a:ahLst/>
            <a:cxnLst/>
            <a:rect l="l" t="t" r="r" b="b"/>
            <a:pathLst>
              <a:path w="46355" h="58420">
                <a:moveTo>
                  <a:pt x="14187" y="58316"/>
                </a:moveTo>
                <a:lnTo>
                  <a:pt x="6819" y="56926"/>
                </a:lnTo>
                <a:lnTo>
                  <a:pt x="1833" y="51474"/>
                </a:lnTo>
                <a:lnTo>
                  <a:pt x="0" y="42449"/>
                </a:lnTo>
                <a:lnTo>
                  <a:pt x="1833" y="31008"/>
                </a:lnTo>
                <a:lnTo>
                  <a:pt x="6819" y="19847"/>
                </a:lnTo>
                <a:lnTo>
                  <a:pt x="14187" y="10087"/>
                </a:lnTo>
                <a:lnTo>
                  <a:pt x="23167" y="2848"/>
                </a:lnTo>
                <a:lnTo>
                  <a:pt x="32147" y="0"/>
                </a:lnTo>
                <a:lnTo>
                  <a:pt x="39515" y="1354"/>
                </a:lnTo>
                <a:lnTo>
                  <a:pt x="44501" y="6631"/>
                </a:lnTo>
                <a:lnTo>
                  <a:pt x="46335" y="15551"/>
                </a:lnTo>
                <a:lnTo>
                  <a:pt x="44501" y="26992"/>
                </a:lnTo>
                <a:lnTo>
                  <a:pt x="39515" y="38153"/>
                </a:lnTo>
                <a:lnTo>
                  <a:pt x="32147" y="47913"/>
                </a:lnTo>
                <a:lnTo>
                  <a:pt x="23167" y="55152"/>
                </a:lnTo>
                <a:lnTo>
                  <a:pt x="14187" y="58316"/>
                </a:lnTo>
                <a:close/>
              </a:path>
            </a:pathLst>
          </a:custGeom>
          <a:solidFill>
            <a:srgbClr val="170C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3348412" y="7388605"/>
            <a:ext cx="200025" cy="601980"/>
          </a:xfrm>
          <a:custGeom>
            <a:avLst/>
            <a:gdLst/>
            <a:ahLst/>
            <a:cxnLst/>
            <a:rect l="l" t="t" r="r" b="b"/>
            <a:pathLst>
              <a:path w="200025" h="601979">
                <a:moveTo>
                  <a:pt x="197294" y="79209"/>
                </a:moveTo>
                <a:lnTo>
                  <a:pt x="0" y="191287"/>
                </a:lnTo>
                <a:lnTo>
                  <a:pt x="0" y="203987"/>
                </a:lnTo>
                <a:lnTo>
                  <a:pt x="197294" y="91909"/>
                </a:lnTo>
                <a:lnTo>
                  <a:pt x="197294" y="79209"/>
                </a:lnTo>
                <a:close/>
              </a:path>
              <a:path w="200025" h="601979">
                <a:moveTo>
                  <a:pt x="197294" y="0"/>
                </a:moveTo>
                <a:lnTo>
                  <a:pt x="0" y="111340"/>
                </a:lnTo>
                <a:lnTo>
                  <a:pt x="0" y="124040"/>
                </a:lnTo>
                <a:lnTo>
                  <a:pt x="197294" y="12712"/>
                </a:lnTo>
                <a:lnTo>
                  <a:pt x="197294" y="0"/>
                </a:lnTo>
                <a:close/>
              </a:path>
              <a:path w="200025" h="601979">
                <a:moveTo>
                  <a:pt x="198043" y="238366"/>
                </a:moveTo>
                <a:lnTo>
                  <a:pt x="749" y="350443"/>
                </a:lnTo>
                <a:lnTo>
                  <a:pt x="749" y="363143"/>
                </a:lnTo>
                <a:lnTo>
                  <a:pt x="198043" y="251066"/>
                </a:lnTo>
                <a:lnTo>
                  <a:pt x="198043" y="238366"/>
                </a:lnTo>
                <a:close/>
              </a:path>
              <a:path w="200025" h="601979">
                <a:moveTo>
                  <a:pt x="198043" y="159156"/>
                </a:moveTo>
                <a:lnTo>
                  <a:pt x="749" y="270484"/>
                </a:lnTo>
                <a:lnTo>
                  <a:pt x="749" y="283197"/>
                </a:lnTo>
                <a:lnTo>
                  <a:pt x="198043" y="171856"/>
                </a:lnTo>
                <a:lnTo>
                  <a:pt x="198043" y="159156"/>
                </a:lnTo>
                <a:close/>
              </a:path>
              <a:path w="200025" h="601979">
                <a:moveTo>
                  <a:pt x="198793" y="317563"/>
                </a:moveTo>
                <a:lnTo>
                  <a:pt x="1485" y="429641"/>
                </a:lnTo>
                <a:lnTo>
                  <a:pt x="1485" y="442341"/>
                </a:lnTo>
                <a:lnTo>
                  <a:pt x="198793" y="331012"/>
                </a:lnTo>
                <a:lnTo>
                  <a:pt x="198793" y="317563"/>
                </a:lnTo>
                <a:close/>
              </a:path>
              <a:path w="200025" h="601979">
                <a:moveTo>
                  <a:pt x="199542" y="476719"/>
                </a:moveTo>
                <a:lnTo>
                  <a:pt x="2235" y="588797"/>
                </a:lnTo>
                <a:lnTo>
                  <a:pt x="2235" y="601497"/>
                </a:lnTo>
                <a:lnTo>
                  <a:pt x="199542" y="489419"/>
                </a:lnTo>
                <a:lnTo>
                  <a:pt x="199542" y="476719"/>
                </a:lnTo>
                <a:close/>
              </a:path>
              <a:path w="200025" h="601979">
                <a:moveTo>
                  <a:pt x="199542" y="410210"/>
                </a:moveTo>
                <a:lnTo>
                  <a:pt x="198793" y="397510"/>
                </a:lnTo>
                <a:lnTo>
                  <a:pt x="1485" y="508850"/>
                </a:lnTo>
                <a:lnTo>
                  <a:pt x="1485" y="521550"/>
                </a:lnTo>
                <a:lnTo>
                  <a:pt x="199542" y="41021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bg 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832691" y="6344027"/>
            <a:ext cx="1113539" cy="1277702"/>
          </a:xfrm>
          <a:prstGeom prst="rect">
            <a:avLst/>
          </a:prstGeom>
        </p:spPr>
      </p:pic>
      <p:sp>
        <p:nvSpPr>
          <p:cNvPr id="56" name="bg object 56"/>
          <p:cNvSpPr/>
          <p:nvPr/>
        </p:nvSpPr>
        <p:spPr>
          <a:xfrm>
            <a:off x="13833438" y="6220740"/>
            <a:ext cx="1110615" cy="751840"/>
          </a:xfrm>
          <a:custGeom>
            <a:avLst/>
            <a:gdLst/>
            <a:ahLst/>
            <a:cxnLst/>
            <a:rect l="l" t="t" r="r" b="b"/>
            <a:pathLst>
              <a:path w="1110615" h="751840">
                <a:moveTo>
                  <a:pt x="747" y="751677"/>
                </a:moveTo>
                <a:lnTo>
                  <a:pt x="0" y="628390"/>
                </a:lnTo>
                <a:lnTo>
                  <a:pt x="1109802" y="0"/>
                </a:lnTo>
                <a:lnTo>
                  <a:pt x="1110550" y="123287"/>
                </a:lnTo>
                <a:lnTo>
                  <a:pt x="747" y="75167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4826656" y="6303527"/>
            <a:ext cx="50165" cy="63500"/>
          </a:xfrm>
          <a:custGeom>
            <a:avLst/>
            <a:gdLst/>
            <a:ahLst/>
            <a:cxnLst/>
            <a:rect l="l" t="t" r="r" b="b"/>
            <a:pathLst>
              <a:path w="50165" h="63500">
                <a:moveTo>
                  <a:pt x="15448" y="63067"/>
                </a:moveTo>
                <a:lnTo>
                  <a:pt x="7380" y="61515"/>
                </a:lnTo>
                <a:lnTo>
                  <a:pt x="1973" y="55619"/>
                </a:lnTo>
                <a:lnTo>
                  <a:pt x="0" y="45730"/>
                </a:lnTo>
                <a:lnTo>
                  <a:pt x="1961" y="33506"/>
                </a:lnTo>
                <a:lnTo>
                  <a:pt x="7286" y="21353"/>
                </a:lnTo>
                <a:lnTo>
                  <a:pt x="15133" y="10740"/>
                </a:lnTo>
                <a:lnTo>
                  <a:pt x="24662" y="3140"/>
                </a:lnTo>
                <a:lnTo>
                  <a:pt x="34202" y="0"/>
                </a:lnTo>
                <a:lnTo>
                  <a:pt x="42131" y="1552"/>
                </a:lnTo>
                <a:lnTo>
                  <a:pt x="47678" y="7448"/>
                </a:lnTo>
                <a:lnTo>
                  <a:pt x="50071" y="17337"/>
                </a:lnTo>
                <a:lnTo>
                  <a:pt x="48215" y="29560"/>
                </a:lnTo>
                <a:lnTo>
                  <a:pt x="43065" y="41714"/>
                </a:lnTo>
                <a:lnTo>
                  <a:pt x="35253" y="52326"/>
                </a:lnTo>
                <a:lnTo>
                  <a:pt x="25409" y="59927"/>
                </a:lnTo>
                <a:lnTo>
                  <a:pt x="15448" y="63067"/>
                </a:lnTo>
                <a:close/>
              </a:path>
            </a:pathLst>
          </a:custGeom>
          <a:solidFill>
            <a:srgbClr val="B800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14751922" y="6345370"/>
            <a:ext cx="50165" cy="63500"/>
          </a:xfrm>
          <a:custGeom>
            <a:avLst/>
            <a:gdLst/>
            <a:ahLst/>
            <a:cxnLst/>
            <a:rect l="l" t="t" r="r" b="b"/>
            <a:pathLst>
              <a:path w="50165" h="63500">
                <a:moveTo>
                  <a:pt x="15448" y="63067"/>
                </a:moveTo>
                <a:lnTo>
                  <a:pt x="7380" y="61515"/>
                </a:lnTo>
                <a:lnTo>
                  <a:pt x="1973" y="55619"/>
                </a:lnTo>
                <a:lnTo>
                  <a:pt x="0" y="45730"/>
                </a:lnTo>
                <a:lnTo>
                  <a:pt x="1961" y="33506"/>
                </a:lnTo>
                <a:lnTo>
                  <a:pt x="7286" y="21353"/>
                </a:lnTo>
                <a:lnTo>
                  <a:pt x="15133" y="10740"/>
                </a:lnTo>
                <a:lnTo>
                  <a:pt x="24662" y="3140"/>
                </a:lnTo>
                <a:lnTo>
                  <a:pt x="34622" y="0"/>
                </a:lnTo>
                <a:lnTo>
                  <a:pt x="42691" y="1552"/>
                </a:lnTo>
                <a:lnTo>
                  <a:pt x="48098" y="7448"/>
                </a:lnTo>
                <a:lnTo>
                  <a:pt x="50071" y="17337"/>
                </a:lnTo>
                <a:lnTo>
                  <a:pt x="48215" y="29560"/>
                </a:lnTo>
                <a:lnTo>
                  <a:pt x="43065" y="41714"/>
                </a:lnTo>
                <a:lnTo>
                  <a:pt x="35253" y="52326"/>
                </a:lnTo>
                <a:lnTo>
                  <a:pt x="25409" y="59927"/>
                </a:lnTo>
                <a:lnTo>
                  <a:pt x="15448" y="63067"/>
                </a:lnTo>
                <a:close/>
              </a:path>
            </a:pathLst>
          </a:custGeom>
          <a:solidFill>
            <a:srgbClr val="FF4E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14677935" y="6387645"/>
            <a:ext cx="50165" cy="63500"/>
          </a:xfrm>
          <a:custGeom>
            <a:avLst/>
            <a:gdLst/>
            <a:ahLst/>
            <a:cxnLst/>
            <a:rect l="l" t="t" r="r" b="b"/>
            <a:pathLst>
              <a:path w="50165" h="63500">
                <a:moveTo>
                  <a:pt x="15448" y="63383"/>
                </a:moveTo>
                <a:lnTo>
                  <a:pt x="7380" y="61830"/>
                </a:lnTo>
                <a:lnTo>
                  <a:pt x="1973" y="55934"/>
                </a:lnTo>
                <a:lnTo>
                  <a:pt x="0" y="46045"/>
                </a:lnTo>
                <a:lnTo>
                  <a:pt x="1856" y="33822"/>
                </a:lnTo>
                <a:lnTo>
                  <a:pt x="7006" y="21668"/>
                </a:lnTo>
                <a:lnTo>
                  <a:pt x="14818" y="11056"/>
                </a:lnTo>
                <a:lnTo>
                  <a:pt x="24662" y="3455"/>
                </a:lnTo>
                <a:lnTo>
                  <a:pt x="34202" y="0"/>
                </a:lnTo>
                <a:lnTo>
                  <a:pt x="42131" y="1587"/>
                </a:lnTo>
                <a:lnTo>
                  <a:pt x="47678" y="7658"/>
                </a:lnTo>
                <a:lnTo>
                  <a:pt x="50071" y="17652"/>
                </a:lnTo>
                <a:lnTo>
                  <a:pt x="48110" y="29876"/>
                </a:lnTo>
                <a:lnTo>
                  <a:pt x="42785" y="42029"/>
                </a:lnTo>
                <a:lnTo>
                  <a:pt x="34938" y="52642"/>
                </a:lnTo>
                <a:lnTo>
                  <a:pt x="25409" y="60242"/>
                </a:lnTo>
                <a:lnTo>
                  <a:pt x="15448" y="63383"/>
                </a:lnTo>
                <a:close/>
              </a:path>
            </a:pathLst>
          </a:custGeom>
          <a:solidFill>
            <a:srgbClr val="C49A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13908920" y="6442050"/>
            <a:ext cx="976630" cy="584835"/>
          </a:xfrm>
          <a:custGeom>
            <a:avLst/>
            <a:gdLst/>
            <a:ahLst/>
            <a:cxnLst/>
            <a:rect l="l" t="t" r="r" b="b"/>
            <a:pathLst>
              <a:path w="976630" h="584834">
                <a:moveTo>
                  <a:pt x="14187" y="584341"/>
                </a:moveTo>
                <a:lnTo>
                  <a:pt x="6819" y="582951"/>
                </a:lnTo>
                <a:lnTo>
                  <a:pt x="1833" y="577499"/>
                </a:lnTo>
                <a:lnTo>
                  <a:pt x="0" y="568474"/>
                </a:lnTo>
                <a:lnTo>
                  <a:pt x="1833" y="557033"/>
                </a:lnTo>
                <a:lnTo>
                  <a:pt x="952113" y="2848"/>
                </a:lnTo>
                <a:lnTo>
                  <a:pt x="961105" y="0"/>
                </a:lnTo>
                <a:lnTo>
                  <a:pt x="968555" y="1354"/>
                </a:lnTo>
                <a:lnTo>
                  <a:pt x="973763" y="6631"/>
                </a:lnTo>
                <a:lnTo>
                  <a:pt x="976028" y="15550"/>
                </a:lnTo>
                <a:lnTo>
                  <a:pt x="974195" y="26992"/>
                </a:lnTo>
                <a:lnTo>
                  <a:pt x="23167" y="581177"/>
                </a:lnTo>
                <a:lnTo>
                  <a:pt x="14187" y="5843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bg 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225045" y="7025807"/>
            <a:ext cx="82955" cy="113538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225793" y="7174615"/>
            <a:ext cx="82955" cy="114168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890236" y="7064918"/>
            <a:ext cx="82954" cy="11836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890984" y="7212115"/>
            <a:ext cx="82954" cy="11836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891731" y="7361554"/>
            <a:ext cx="82954" cy="118360"/>
          </a:xfrm>
          <a:prstGeom prst="rect">
            <a:avLst/>
          </a:prstGeom>
        </p:spPr>
      </p:pic>
      <p:sp>
        <p:nvSpPr>
          <p:cNvPr id="66" name="bg object 66"/>
          <p:cNvSpPr/>
          <p:nvPr/>
        </p:nvSpPr>
        <p:spPr>
          <a:xfrm>
            <a:off x="14000087" y="6963460"/>
            <a:ext cx="200025" cy="433705"/>
          </a:xfrm>
          <a:custGeom>
            <a:avLst/>
            <a:gdLst/>
            <a:ahLst/>
            <a:cxnLst/>
            <a:rect l="l" t="t" r="r" b="b"/>
            <a:pathLst>
              <a:path w="200025" h="433704">
                <a:moveTo>
                  <a:pt x="198043" y="12700"/>
                </a:moveTo>
                <a:lnTo>
                  <a:pt x="197307" y="0"/>
                </a:lnTo>
                <a:lnTo>
                  <a:pt x="0" y="112077"/>
                </a:lnTo>
                <a:lnTo>
                  <a:pt x="0" y="124777"/>
                </a:lnTo>
                <a:lnTo>
                  <a:pt x="198043" y="12700"/>
                </a:lnTo>
                <a:close/>
              </a:path>
              <a:path w="200025" h="433704">
                <a:moveTo>
                  <a:pt x="198793" y="164376"/>
                </a:moveTo>
                <a:lnTo>
                  <a:pt x="198043" y="151676"/>
                </a:lnTo>
                <a:lnTo>
                  <a:pt x="749" y="263004"/>
                </a:lnTo>
                <a:lnTo>
                  <a:pt x="749" y="275717"/>
                </a:lnTo>
                <a:lnTo>
                  <a:pt x="198793" y="164376"/>
                </a:lnTo>
                <a:close/>
              </a:path>
              <a:path w="200025" h="433704">
                <a:moveTo>
                  <a:pt x="199542" y="309333"/>
                </a:moveTo>
                <a:lnTo>
                  <a:pt x="1498" y="420662"/>
                </a:lnTo>
                <a:lnTo>
                  <a:pt x="2247" y="433374"/>
                </a:lnTo>
                <a:lnTo>
                  <a:pt x="199542" y="322033"/>
                </a:lnTo>
                <a:lnTo>
                  <a:pt x="199542" y="30933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7" name="bg object 6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224298" y="6878610"/>
            <a:ext cx="82954" cy="113538"/>
          </a:xfrm>
          <a:prstGeom prst="rect">
            <a:avLst/>
          </a:prstGeom>
        </p:spPr>
      </p:pic>
      <p:sp>
        <p:nvSpPr>
          <p:cNvPr id="68" name="bg object 68"/>
          <p:cNvSpPr/>
          <p:nvPr/>
        </p:nvSpPr>
        <p:spPr>
          <a:xfrm>
            <a:off x="14338631" y="6772172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4">
                <a:moveTo>
                  <a:pt x="197307" y="0"/>
                </a:moveTo>
                <a:lnTo>
                  <a:pt x="0" y="111340"/>
                </a:lnTo>
                <a:lnTo>
                  <a:pt x="0" y="124790"/>
                </a:lnTo>
                <a:lnTo>
                  <a:pt x="197307" y="12700"/>
                </a:lnTo>
                <a:lnTo>
                  <a:pt x="197307" y="0"/>
                </a:lnTo>
                <a:close/>
              </a:path>
              <a:path w="199390" h="433704">
                <a:moveTo>
                  <a:pt x="198056" y="151688"/>
                </a:moveTo>
                <a:lnTo>
                  <a:pt x="749" y="263017"/>
                </a:lnTo>
                <a:lnTo>
                  <a:pt x="749" y="275717"/>
                </a:lnTo>
                <a:lnTo>
                  <a:pt x="198056" y="164388"/>
                </a:lnTo>
                <a:lnTo>
                  <a:pt x="198056" y="151688"/>
                </a:lnTo>
                <a:close/>
              </a:path>
              <a:path w="199390" h="433704">
                <a:moveTo>
                  <a:pt x="198793" y="309346"/>
                </a:moveTo>
                <a:lnTo>
                  <a:pt x="1498" y="420674"/>
                </a:lnTo>
                <a:lnTo>
                  <a:pt x="1498" y="433374"/>
                </a:lnTo>
                <a:lnTo>
                  <a:pt x="198793" y="322046"/>
                </a:lnTo>
                <a:lnTo>
                  <a:pt x="198793" y="30934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bg object 6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569570" y="6682506"/>
            <a:ext cx="82954" cy="115067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570317" y="6829703"/>
            <a:ext cx="82954" cy="115067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571065" y="6979037"/>
            <a:ext cx="82954" cy="115173"/>
          </a:xfrm>
          <a:prstGeom prst="rect">
            <a:avLst/>
          </a:prstGeom>
        </p:spPr>
      </p:pic>
      <p:sp>
        <p:nvSpPr>
          <p:cNvPr id="72" name="bg object 72"/>
          <p:cNvSpPr/>
          <p:nvPr/>
        </p:nvSpPr>
        <p:spPr>
          <a:xfrm>
            <a:off x="14691386" y="6572681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4">
                <a:moveTo>
                  <a:pt x="197294" y="0"/>
                </a:moveTo>
                <a:lnTo>
                  <a:pt x="0" y="111328"/>
                </a:lnTo>
                <a:lnTo>
                  <a:pt x="0" y="124028"/>
                </a:lnTo>
                <a:lnTo>
                  <a:pt x="197294" y="12700"/>
                </a:lnTo>
                <a:lnTo>
                  <a:pt x="197294" y="0"/>
                </a:lnTo>
                <a:close/>
              </a:path>
              <a:path w="199390" h="433704">
                <a:moveTo>
                  <a:pt x="198043" y="150926"/>
                </a:moveTo>
                <a:lnTo>
                  <a:pt x="736" y="263004"/>
                </a:lnTo>
                <a:lnTo>
                  <a:pt x="736" y="275704"/>
                </a:lnTo>
                <a:lnTo>
                  <a:pt x="198043" y="163626"/>
                </a:lnTo>
                <a:lnTo>
                  <a:pt x="198043" y="150926"/>
                </a:lnTo>
                <a:close/>
              </a:path>
              <a:path w="199390" h="433704">
                <a:moveTo>
                  <a:pt x="198793" y="308584"/>
                </a:moveTo>
                <a:lnTo>
                  <a:pt x="1485" y="420662"/>
                </a:lnTo>
                <a:lnTo>
                  <a:pt x="1485" y="433362"/>
                </a:lnTo>
                <a:lnTo>
                  <a:pt x="198793" y="321284"/>
                </a:lnTo>
                <a:lnTo>
                  <a:pt x="198793" y="3085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3231826" y="6905179"/>
            <a:ext cx="415290" cy="445134"/>
          </a:xfrm>
          <a:custGeom>
            <a:avLst/>
            <a:gdLst/>
            <a:ahLst/>
            <a:cxnLst/>
            <a:rect l="l" t="t" r="r" b="b"/>
            <a:pathLst>
              <a:path w="415290" h="445134">
                <a:moveTo>
                  <a:pt x="42595" y="348932"/>
                </a:moveTo>
                <a:lnTo>
                  <a:pt x="41846" y="206222"/>
                </a:lnTo>
                <a:lnTo>
                  <a:pt x="27647" y="214439"/>
                </a:lnTo>
                <a:lnTo>
                  <a:pt x="0" y="247319"/>
                </a:lnTo>
                <a:lnTo>
                  <a:pt x="2984" y="260019"/>
                </a:lnTo>
                <a:lnTo>
                  <a:pt x="25412" y="233870"/>
                </a:lnTo>
                <a:lnTo>
                  <a:pt x="26149" y="357898"/>
                </a:lnTo>
                <a:lnTo>
                  <a:pt x="42595" y="348932"/>
                </a:lnTo>
                <a:close/>
              </a:path>
              <a:path w="415290" h="445134">
                <a:moveTo>
                  <a:pt x="59042" y="375094"/>
                </a:moveTo>
                <a:lnTo>
                  <a:pt x="53809" y="378079"/>
                </a:lnTo>
                <a:lnTo>
                  <a:pt x="46329" y="404977"/>
                </a:lnTo>
                <a:lnTo>
                  <a:pt x="44831" y="411695"/>
                </a:lnTo>
                <a:lnTo>
                  <a:pt x="43345" y="422910"/>
                </a:lnTo>
                <a:lnTo>
                  <a:pt x="41846" y="413194"/>
                </a:lnTo>
                <a:lnTo>
                  <a:pt x="40347" y="408711"/>
                </a:lnTo>
                <a:lnTo>
                  <a:pt x="35128" y="387794"/>
                </a:lnTo>
                <a:lnTo>
                  <a:pt x="29146" y="390779"/>
                </a:lnTo>
                <a:lnTo>
                  <a:pt x="23914" y="417677"/>
                </a:lnTo>
                <a:lnTo>
                  <a:pt x="20916" y="431126"/>
                </a:lnTo>
                <a:lnTo>
                  <a:pt x="20916" y="435610"/>
                </a:lnTo>
                <a:lnTo>
                  <a:pt x="20180" y="431876"/>
                </a:lnTo>
                <a:lnTo>
                  <a:pt x="18681" y="425894"/>
                </a:lnTo>
                <a:lnTo>
                  <a:pt x="17932" y="421411"/>
                </a:lnTo>
                <a:lnTo>
                  <a:pt x="12700" y="400494"/>
                </a:lnTo>
                <a:lnTo>
                  <a:pt x="6718" y="403479"/>
                </a:lnTo>
                <a:lnTo>
                  <a:pt x="17932" y="444576"/>
                </a:lnTo>
                <a:lnTo>
                  <a:pt x="23914" y="441591"/>
                </a:lnTo>
                <a:lnTo>
                  <a:pt x="31381" y="407212"/>
                </a:lnTo>
                <a:lnTo>
                  <a:pt x="32880" y="396760"/>
                </a:lnTo>
                <a:lnTo>
                  <a:pt x="34378" y="404977"/>
                </a:lnTo>
                <a:lnTo>
                  <a:pt x="35864" y="410210"/>
                </a:lnTo>
                <a:lnTo>
                  <a:pt x="41097" y="431876"/>
                </a:lnTo>
                <a:lnTo>
                  <a:pt x="47078" y="428891"/>
                </a:lnTo>
                <a:lnTo>
                  <a:pt x="59042" y="375094"/>
                </a:lnTo>
                <a:close/>
              </a:path>
              <a:path w="415290" h="445134">
                <a:moveTo>
                  <a:pt x="84442" y="392277"/>
                </a:moveTo>
                <a:lnTo>
                  <a:pt x="84340" y="386295"/>
                </a:lnTo>
                <a:lnTo>
                  <a:pt x="84264" y="383768"/>
                </a:lnTo>
                <a:lnTo>
                  <a:pt x="82473" y="379577"/>
                </a:lnTo>
                <a:lnTo>
                  <a:pt x="82397" y="379387"/>
                </a:lnTo>
                <a:lnTo>
                  <a:pt x="79209" y="377837"/>
                </a:lnTo>
                <a:lnTo>
                  <a:pt x="79209" y="389280"/>
                </a:lnTo>
                <a:lnTo>
                  <a:pt x="63525" y="398246"/>
                </a:lnTo>
                <a:lnTo>
                  <a:pt x="64262" y="393763"/>
                </a:lnTo>
                <a:lnTo>
                  <a:pt x="66509" y="386295"/>
                </a:lnTo>
                <a:lnTo>
                  <a:pt x="71742" y="383311"/>
                </a:lnTo>
                <a:lnTo>
                  <a:pt x="77724" y="379577"/>
                </a:lnTo>
                <a:lnTo>
                  <a:pt x="79095" y="384390"/>
                </a:lnTo>
                <a:lnTo>
                  <a:pt x="79209" y="389280"/>
                </a:lnTo>
                <a:lnTo>
                  <a:pt x="79209" y="377837"/>
                </a:lnTo>
                <a:lnTo>
                  <a:pt x="58293" y="405726"/>
                </a:lnTo>
                <a:lnTo>
                  <a:pt x="58293" y="416179"/>
                </a:lnTo>
                <a:lnTo>
                  <a:pt x="64262" y="419925"/>
                </a:lnTo>
                <a:lnTo>
                  <a:pt x="73240" y="414693"/>
                </a:lnTo>
                <a:lnTo>
                  <a:pt x="75476" y="413194"/>
                </a:lnTo>
                <a:lnTo>
                  <a:pt x="77724" y="411695"/>
                </a:lnTo>
                <a:lnTo>
                  <a:pt x="81457" y="408711"/>
                </a:lnTo>
                <a:lnTo>
                  <a:pt x="82956" y="407212"/>
                </a:lnTo>
                <a:lnTo>
                  <a:pt x="82207" y="403479"/>
                </a:lnTo>
                <a:lnTo>
                  <a:pt x="77724" y="407962"/>
                </a:lnTo>
                <a:lnTo>
                  <a:pt x="73977" y="410210"/>
                </a:lnTo>
                <a:lnTo>
                  <a:pt x="68757" y="413194"/>
                </a:lnTo>
                <a:lnTo>
                  <a:pt x="63525" y="412445"/>
                </a:lnTo>
                <a:lnTo>
                  <a:pt x="63525" y="404228"/>
                </a:lnTo>
                <a:lnTo>
                  <a:pt x="73977" y="398246"/>
                </a:lnTo>
                <a:lnTo>
                  <a:pt x="84442" y="392277"/>
                </a:lnTo>
                <a:close/>
              </a:path>
              <a:path w="415290" h="445134">
                <a:moveTo>
                  <a:pt x="118821" y="384797"/>
                </a:moveTo>
                <a:lnTo>
                  <a:pt x="118706" y="372198"/>
                </a:lnTo>
                <a:lnTo>
                  <a:pt x="118541" y="363880"/>
                </a:lnTo>
                <a:lnTo>
                  <a:pt x="118503" y="361632"/>
                </a:lnTo>
                <a:lnTo>
                  <a:pt x="118071" y="338480"/>
                </a:lnTo>
                <a:lnTo>
                  <a:pt x="112839" y="341464"/>
                </a:lnTo>
                <a:lnTo>
                  <a:pt x="112839" y="361632"/>
                </a:lnTo>
                <a:lnTo>
                  <a:pt x="112102" y="360527"/>
                </a:lnTo>
                <a:lnTo>
                  <a:pt x="112102" y="369112"/>
                </a:lnTo>
                <a:lnTo>
                  <a:pt x="112102" y="380314"/>
                </a:lnTo>
                <a:lnTo>
                  <a:pt x="111353" y="384797"/>
                </a:lnTo>
                <a:lnTo>
                  <a:pt x="107619" y="390029"/>
                </a:lnTo>
                <a:lnTo>
                  <a:pt x="103873" y="391528"/>
                </a:lnTo>
                <a:lnTo>
                  <a:pt x="97904" y="394512"/>
                </a:lnTo>
                <a:lnTo>
                  <a:pt x="94907" y="390779"/>
                </a:lnTo>
                <a:lnTo>
                  <a:pt x="94907" y="376580"/>
                </a:lnTo>
                <a:lnTo>
                  <a:pt x="97904" y="369112"/>
                </a:lnTo>
                <a:lnTo>
                  <a:pt x="103873" y="366128"/>
                </a:lnTo>
                <a:lnTo>
                  <a:pt x="107619" y="363880"/>
                </a:lnTo>
                <a:lnTo>
                  <a:pt x="111353" y="365379"/>
                </a:lnTo>
                <a:lnTo>
                  <a:pt x="112102" y="369112"/>
                </a:lnTo>
                <a:lnTo>
                  <a:pt x="112102" y="360527"/>
                </a:lnTo>
                <a:lnTo>
                  <a:pt x="111353" y="359397"/>
                </a:lnTo>
                <a:lnTo>
                  <a:pt x="108356" y="358648"/>
                </a:lnTo>
                <a:lnTo>
                  <a:pt x="103873" y="361632"/>
                </a:lnTo>
                <a:lnTo>
                  <a:pt x="98628" y="366039"/>
                </a:lnTo>
                <a:lnTo>
                  <a:pt x="94348" y="372198"/>
                </a:lnTo>
                <a:lnTo>
                  <a:pt x="91478" y="379603"/>
                </a:lnTo>
                <a:lnTo>
                  <a:pt x="90424" y="387794"/>
                </a:lnTo>
                <a:lnTo>
                  <a:pt x="90424" y="398246"/>
                </a:lnTo>
                <a:lnTo>
                  <a:pt x="96405" y="401993"/>
                </a:lnTo>
                <a:lnTo>
                  <a:pt x="103124" y="397510"/>
                </a:lnTo>
                <a:lnTo>
                  <a:pt x="108356" y="394512"/>
                </a:lnTo>
                <a:lnTo>
                  <a:pt x="111353" y="390029"/>
                </a:lnTo>
                <a:lnTo>
                  <a:pt x="113588" y="384797"/>
                </a:lnTo>
                <a:lnTo>
                  <a:pt x="113588" y="390779"/>
                </a:lnTo>
                <a:lnTo>
                  <a:pt x="118821" y="387794"/>
                </a:lnTo>
                <a:lnTo>
                  <a:pt x="118821" y="384797"/>
                </a:lnTo>
                <a:close/>
              </a:path>
              <a:path w="415290" h="445134">
                <a:moveTo>
                  <a:pt x="133019" y="370611"/>
                </a:moveTo>
                <a:lnTo>
                  <a:pt x="127050" y="375094"/>
                </a:lnTo>
                <a:lnTo>
                  <a:pt x="126301" y="380314"/>
                </a:lnTo>
                <a:lnTo>
                  <a:pt x="124053" y="389280"/>
                </a:lnTo>
                <a:lnTo>
                  <a:pt x="123304" y="393763"/>
                </a:lnTo>
                <a:lnTo>
                  <a:pt x="127050" y="390779"/>
                </a:lnTo>
                <a:lnTo>
                  <a:pt x="131533" y="377329"/>
                </a:lnTo>
                <a:lnTo>
                  <a:pt x="133019" y="370611"/>
                </a:lnTo>
                <a:close/>
              </a:path>
              <a:path w="415290" h="445134">
                <a:moveTo>
                  <a:pt x="154698" y="322033"/>
                </a:moveTo>
                <a:lnTo>
                  <a:pt x="150215" y="324281"/>
                </a:lnTo>
                <a:lnTo>
                  <a:pt x="141249" y="334733"/>
                </a:lnTo>
                <a:lnTo>
                  <a:pt x="141986" y="339217"/>
                </a:lnTo>
                <a:lnTo>
                  <a:pt x="149466" y="331000"/>
                </a:lnTo>
                <a:lnTo>
                  <a:pt x="149466" y="370611"/>
                </a:lnTo>
                <a:lnTo>
                  <a:pt x="154698" y="367614"/>
                </a:lnTo>
                <a:lnTo>
                  <a:pt x="154698" y="322033"/>
                </a:lnTo>
                <a:close/>
              </a:path>
              <a:path w="415290" h="445134">
                <a:moveTo>
                  <a:pt x="171132" y="146443"/>
                </a:moveTo>
                <a:lnTo>
                  <a:pt x="170395" y="133743"/>
                </a:lnTo>
                <a:lnTo>
                  <a:pt x="90424" y="179324"/>
                </a:lnTo>
                <a:lnTo>
                  <a:pt x="91173" y="195008"/>
                </a:lnTo>
                <a:lnTo>
                  <a:pt x="153200" y="159893"/>
                </a:lnTo>
                <a:lnTo>
                  <a:pt x="98640" y="317550"/>
                </a:lnTo>
                <a:lnTo>
                  <a:pt x="116586" y="307098"/>
                </a:lnTo>
                <a:lnTo>
                  <a:pt x="171132" y="146443"/>
                </a:lnTo>
                <a:close/>
              </a:path>
              <a:path w="415290" h="445134">
                <a:moveTo>
                  <a:pt x="186829" y="304101"/>
                </a:moveTo>
                <a:lnTo>
                  <a:pt x="181597" y="306349"/>
                </a:lnTo>
                <a:lnTo>
                  <a:pt x="172631" y="316801"/>
                </a:lnTo>
                <a:lnTo>
                  <a:pt x="174129" y="320548"/>
                </a:lnTo>
                <a:lnTo>
                  <a:pt x="180848" y="312318"/>
                </a:lnTo>
                <a:lnTo>
                  <a:pt x="181597" y="351929"/>
                </a:lnTo>
                <a:lnTo>
                  <a:pt x="186829" y="348932"/>
                </a:lnTo>
                <a:lnTo>
                  <a:pt x="186829" y="304101"/>
                </a:lnTo>
                <a:close/>
              </a:path>
              <a:path w="415290" h="445134">
                <a:moveTo>
                  <a:pt x="213741" y="233121"/>
                </a:moveTo>
                <a:lnTo>
                  <a:pt x="209257" y="230136"/>
                </a:lnTo>
                <a:lnTo>
                  <a:pt x="201777" y="233870"/>
                </a:lnTo>
                <a:lnTo>
                  <a:pt x="195059" y="237604"/>
                </a:lnTo>
                <a:lnTo>
                  <a:pt x="189826" y="245821"/>
                </a:lnTo>
                <a:lnTo>
                  <a:pt x="189826" y="261518"/>
                </a:lnTo>
                <a:lnTo>
                  <a:pt x="194310" y="265252"/>
                </a:lnTo>
                <a:lnTo>
                  <a:pt x="201777" y="260769"/>
                </a:lnTo>
                <a:lnTo>
                  <a:pt x="209257" y="257035"/>
                </a:lnTo>
                <a:lnTo>
                  <a:pt x="213741" y="248069"/>
                </a:lnTo>
                <a:lnTo>
                  <a:pt x="213741" y="233121"/>
                </a:lnTo>
                <a:close/>
              </a:path>
              <a:path w="415290" h="445134">
                <a:moveTo>
                  <a:pt x="213741" y="162890"/>
                </a:moveTo>
                <a:lnTo>
                  <a:pt x="212991" y="155409"/>
                </a:lnTo>
                <a:lnTo>
                  <a:pt x="208508" y="152425"/>
                </a:lnTo>
                <a:lnTo>
                  <a:pt x="195059" y="159893"/>
                </a:lnTo>
                <a:lnTo>
                  <a:pt x="189826" y="168109"/>
                </a:lnTo>
                <a:lnTo>
                  <a:pt x="189826" y="183807"/>
                </a:lnTo>
                <a:lnTo>
                  <a:pt x="194310" y="187540"/>
                </a:lnTo>
                <a:lnTo>
                  <a:pt x="201777" y="183057"/>
                </a:lnTo>
                <a:lnTo>
                  <a:pt x="209257" y="179324"/>
                </a:lnTo>
                <a:lnTo>
                  <a:pt x="213741" y="170357"/>
                </a:lnTo>
                <a:lnTo>
                  <a:pt x="213741" y="162890"/>
                </a:lnTo>
                <a:close/>
              </a:path>
              <a:path w="415290" h="445134">
                <a:moveTo>
                  <a:pt x="230924" y="276453"/>
                </a:moveTo>
                <a:lnTo>
                  <a:pt x="224942" y="280200"/>
                </a:lnTo>
                <a:lnTo>
                  <a:pt x="224942" y="320548"/>
                </a:lnTo>
                <a:lnTo>
                  <a:pt x="221957" y="325031"/>
                </a:lnTo>
                <a:lnTo>
                  <a:pt x="215976" y="328015"/>
                </a:lnTo>
                <a:lnTo>
                  <a:pt x="213741" y="328764"/>
                </a:lnTo>
                <a:lnTo>
                  <a:pt x="212991" y="328764"/>
                </a:lnTo>
                <a:lnTo>
                  <a:pt x="212242" y="333997"/>
                </a:lnTo>
                <a:lnTo>
                  <a:pt x="213741" y="333997"/>
                </a:lnTo>
                <a:lnTo>
                  <a:pt x="215976" y="333248"/>
                </a:lnTo>
                <a:lnTo>
                  <a:pt x="223354" y="328231"/>
                </a:lnTo>
                <a:lnTo>
                  <a:pt x="227380" y="323164"/>
                </a:lnTo>
                <a:lnTo>
                  <a:pt x="229997" y="316407"/>
                </a:lnTo>
                <a:lnTo>
                  <a:pt x="230924" y="307835"/>
                </a:lnTo>
                <a:lnTo>
                  <a:pt x="230924" y="276453"/>
                </a:lnTo>
                <a:close/>
              </a:path>
              <a:path w="415290" h="445134">
                <a:moveTo>
                  <a:pt x="260819" y="306349"/>
                </a:moveTo>
                <a:lnTo>
                  <a:pt x="260565" y="305600"/>
                </a:lnTo>
                <a:lnTo>
                  <a:pt x="260070" y="304101"/>
                </a:lnTo>
                <a:lnTo>
                  <a:pt x="260070" y="292900"/>
                </a:lnTo>
                <a:lnTo>
                  <a:pt x="260070" y="280936"/>
                </a:lnTo>
                <a:lnTo>
                  <a:pt x="260070" y="280200"/>
                </a:lnTo>
                <a:lnTo>
                  <a:pt x="257835" y="274218"/>
                </a:lnTo>
                <a:lnTo>
                  <a:pt x="248856" y="279450"/>
                </a:lnTo>
                <a:lnTo>
                  <a:pt x="245122" y="281686"/>
                </a:lnTo>
                <a:lnTo>
                  <a:pt x="241388" y="284683"/>
                </a:lnTo>
                <a:lnTo>
                  <a:pt x="239141" y="288417"/>
                </a:lnTo>
                <a:lnTo>
                  <a:pt x="240639" y="291401"/>
                </a:lnTo>
                <a:lnTo>
                  <a:pt x="242887" y="288417"/>
                </a:lnTo>
                <a:lnTo>
                  <a:pt x="245872" y="286169"/>
                </a:lnTo>
                <a:lnTo>
                  <a:pt x="248119" y="284683"/>
                </a:lnTo>
                <a:lnTo>
                  <a:pt x="254088" y="280936"/>
                </a:lnTo>
                <a:lnTo>
                  <a:pt x="254838" y="286169"/>
                </a:lnTo>
                <a:lnTo>
                  <a:pt x="254838" y="289166"/>
                </a:lnTo>
                <a:lnTo>
                  <a:pt x="254838" y="293649"/>
                </a:lnTo>
                <a:lnTo>
                  <a:pt x="254838" y="301117"/>
                </a:lnTo>
                <a:lnTo>
                  <a:pt x="254088" y="304850"/>
                </a:lnTo>
                <a:lnTo>
                  <a:pt x="251853" y="308584"/>
                </a:lnTo>
                <a:lnTo>
                  <a:pt x="244373" y="312318"/>
                </a:lnTo>
                <a:lnTo>
                  <a:pt x="242138" y="311581"/>
                </a:lnTo>
                <a:lnTo>
                  <a:pt x="242138" y="301866"/>
                </a:lnTo>
                <a:lnTo>
                  <a:pt x="248119" y="296633"/>
                </a:lnTo>
                <a:lnTo>
                  <a:pt x="254088" y="293649"/>
                </a:lnTo>
                <a:lnTo>
                  <a:pt x="254838" y="293649"/>
                </a:lnTo>
                <a:lnTo>
                  <a:pt x="254838" y="289166"/>
                </a:lnTo>
                <a:lnTo>
                  <a:pt x="247307" y="294347"/>
                </a:lnTo>
                <a:lnTo>
                  <a:pt x="241668" y="299808"/>
                </a:lnTo>
                <a:lnTo>
                  <a:pt x="238125" y="305549"/>
                </a:lnTo>
                <a:lnTo>
                  <a:pt x="236905" y="311581"/>
                </a:lnTo>
                <a:lnTo>
                  <a:pt x="236905" y="316801"/>
                </a:lnTo>
                <a:lnTo>
                  <a:pt x="239890" y="319798"/>
                </a:lnTo>
                <a:lnTo>
                  <a:pt x="245872" y="316064"/>
                </a:lnTo>
                <a:lnTo>
                  <a:pt x="250355" y="313817"/>
                </a:lnTo>
                <a:lnTo>
                  <a:pt x="251358" y="312318"/>
                </a:lnTo>
                <a:lnTo>
                  <a:pt x="253339" y="309333"/>
                </a:lnTo>
                <a:lnTo>
                  <a:pt x="254838" y="305600"/>
                </a:lnTo>
                <a:lnTo>
                  <a:pt x="255587" y="309333"/>
                </a:lnTo>
                <a:lnTo>
                  <a:pt x="260819" y="306349"/>
                </a:lnTo>
                <a:close/>
              </a:path>
              <a:path w="415290" h="445134">
                <a:moveTo>
                  <a:pt x="283235" y="212940"/>
                </a:moveTo>
                <a:lnTo>
                  <a:pt x="282486" y="70231"/>
                </a:lnTo>
                <a:lnTo>
                  <a:pt x="268287" y="78447"/>
                </a:lnTo>
                <a:lnTo>
                  <a:pt x="240639" y="110578"/>
                </a:lnTo>
                <a:lnTo>
                  <a:pt x="243624" y="124028"/>
                </a:lnTo>
                <a:lnTo>
                  <a:pt x="266052" y="97878"/>
                </a:lnTo>
                <a:lnTo>
                  <a:pt x="266801" y="221907"/>
                </a:lnTo>
                <a:lnTo>
                  <a:pt x="283235" y="212940"/>
                </a:lnTo>
                <a:close/>
              </a:path>
              <a:path w="415290" h="445134">
                <a:moveTo>
                  <a:pt x="295198" y="256286"/>
                </a:moveTo>
                <a:lnTo>
                  <a:pt x="274269" y="271233"/>
                </a:lnTo>
                <a:lnTo>
                  <a:pt x="274269" y="266001"/>
                </a:lnTo>
                <a:lnTo>
                  <a:pt x="269036" y="268986"/>
                </a:lnTo>
                <a:lnTo>
                  <a:pt x="269036" y="302615"/>
                </a:lnTo>
                <a:lnTo>
                  <a:pt x="274269" y="299618"/>
                </a:lnTo>
                <a:lnTo>
                  <a:pt x="274269" y="276453"/>
                </a:lnTo>
                <a:lnTo>
                  <a:pt x="275018" y="272719"/>
                </a:lnTo>
                <a:lnTo>
                  <a:pt x="278003" y="268236"/>
                </a:lnTo>
                <a:lnTo>
                  <a:pt x="281749" y="266001"/>
                </a:lnTo>
                <a:lnTo>
                  <a:pt x="286981" y="263004"/>
                </a:lnTo>
                <a:lnTo>
                  <a:pt x="288467" y="266750"/>
                </a:lnTo>
                <a:lnTo>
                  <a:pt x="288467" y="291401"/>
                </a:lnTo>
                <a:lnTo>
                  <a:pt x="293700" y="288417"/>
                </a:lnTo>
                <a:lnTo>
                  <a:pt x="293700" y="268236"/>
                </a:lnTo>
                <a:lnTo>
                  <a:pt x="295198" y="256286"/>
                </a:lnTo>
                <a:close/>
              </a:path>
              <a:path w="415290" h="445134">
                <a:moveTo>
                  <a:pt x="328828" y="234619"/>
                </a:moveTo>
                <a:lnTo>
                  <a:pt x="323596" y="237604"/>
                </a:lnTo>
                <a:lnTo>
                  <a:pt x="323596" y="260769"/>
                </a:lnTo>
                <a:lnTo>
                  <a:pt x="322846" y="262267"/>
                </a:lnTo>
                <a:lnTo>
                  <a:pt x="322097" y="265252"/>
                </a:lnTo>
                <a:lnTo>
                  <a:pt x="319112" y="269735"/>
                </a:lnTo>
                <a:lnTo>
                  <a:pt x="315379" y="271970"/>
                </a:lnTo>
                <a:lnTo>
                  <a:pt x="310146" y="274967"/>
                </a:lnTo>
                <a:lnTo>
                  <a:pt x="308648" y="271233"/>
                </a:lnTo>
                <a:lnTo>
                  <a:pt x="308648" y="246570"/>
                </a:lnTo>
                <a:lnTo>
                  <a:pt x="303415" y="249555"/>
                </a:lnTo>
                <a:lnTo>
                  <a:pt x="303415" y="280936"/>
                </a:lnTo>
                <a:lnTo>
                  <a:pt x="309397" y="280936"/>
                </a:lnTo>
                <a:lnTo>
                  <a:pt x="313880" y="277952"/>
                </a:lnTo>
                <a:lnTo>
                  <a:pt x="319112" y="274967"/>
                </a:lnTo>
                <a:lnTo>
                  <a:pt x="322097" y="269735"/>
                </a:lnTo>
                <a:lnTo>
                  <a:pt x="323596" y="266001"/>
                </a:lnTo>
                <a:lnTo>
                  <a:pt x="323596" y="271233"/>
                </a:lnTo>
                <a:lnTo>
                  <a:pt x="328079" y="268236"/>
                </a:lnTo>
                <a:lnTo>
                  <a:pt x="328079" y="259270"/>
                </a:lnTo>
                <a:lnTo>
                  <a:pt x="328828" y="234619"/>
                </a:lnTo>
                <a:close/>
              </a:path>
              <a:path w="415290" h="445134">
                <a:moveTo>
                  <a:pt x="359473" y="224155"/>
                </a:moveTo>
                <a:lnTo>
                  <a:pt x="357225" y="218173"/>
                </a:lnTo>
                <a:lnTo>
                  <a:pt x="354241" y="219786"/>
                </a:lnTo>
                <a:lnTo>
                  <a:pt x="354241" y="237604"/>
                </a:lnTo>
                <a:lnTo>
                  <a:pt x="354241" y="245071"/>
                </a:lnTo>
                <a:lnTo>
                  <a:pt x="352742" y="248818"/>
                </a:lnTo>
                <a:lnTo>
                  <a:pt x="350494" y="252552"/>
                </a:lnTo>
                <a:lnTo>
                  <a:pt x="346760" y="254787"/>
                </a:lnTo>
                <a:lnTo>
                  <a:pt x="343776" y="256286"/>
                </a:lnTo>
                <a:lnTo>
                  <a:pt x="341528" y="255536"/>
                </a:lnTo>
                <a:lnTo>
                  <a:pt x="341528" y="245821"/>
                </a:lnTo>
                <a:lnTo>
                  <a:pt x="347510" y="240588"/>
                </a:lnTo>
                <a:lnTo>
                  <a:pt x="353491" y="237604"/>
                </a:lnTo>
                <a:lnTo>
                  <a:pt x="354241" y="237604"/>
                </a:lnTo>
                <a:lnTo>
                  <a:pt x="354241" y="219786"/>
                </a:lnTo>
                <a:lnTo>
                  <a:pt x="347510" y="223405"/>
                </a:lnTo>
                <a:lnTo>
                  <a:pt x="343776" y="225653"/>
                </a:lnTo>
                <a:lnTo>
                  <a:pt x="340042" y="228638"/>
                </a:lnTo>
                <a:lnTo>
                  <a:pt x="337794" y="231622"/>
                </a:lnTo>
                <a:lnTo>
                  <a:pt x="339293" y="235369"/>
                </a:lnTo>
                <a:lnTo>
                  <a:pt x="341528" y="232371"/>
                </a:lnTo>
                <a:lnTo>
                  <a:pt x="344525" y="230136"/>
                </a:lnTo>
                <a:lnTo>
                  <a:pt x="346760" y="228638"/>
                </a:lnTo>
                <a:lnTo>
                  <a:pt x="352742" y="224904"/>
                </a:lnTo>
                <a:lnTo>
                  <a:pt x="353491" y="230136"/>
                </a:lnTo>
                <a:lnTo>
                  <a:pt x="353491" y="233121"/>
                </a:lnTo>
                <a:lnTo>
                  <a:pt x="345960" y="238302"/>
                </a:lnTo>
                <a:lnTo>
                  <a:pt x="340321" y="243763"/>
                </a:lnTo>
                <a:lnTo>
                  <a:pt x="336778" y="249516"/>
                </a:lnTo>
                <a:lnTo>
                  <a:pt x="335559" y="255536"/>
                </a:lnTo>
                <a:lnTo>
                  <a:pt x="335559" y="260769"/>
                </a:lnTo>
                <a:lnTo>
                  <a:pt x="338543" y="263753"/>
                </a:lnTo>
                <a:lnTo>
                  <a:pt x="344525" y="260019"/>
                </a:lnTo>
                <a:lnTo>
                  <a:pt x="349008" y="257784"/>
                </a:lnTo>
                <a:lnTo>
                  <a:pt x="349999" y="256286"/>
                </a:lnTo>
                <a:lnTo>
                  <a:pt x="351993" y="253301"/>
                </a:lnTo>
                <a:lnTo>
                  <a:pt x="353491" y="249555"/>
                </a:lnTo>
                <a:lnTo>
                  <a:pt x="354241" y="253301"/>
                </a:lnTo>
                <a:lnTo>
                  <a:pt x="359473" y="250304"/>
                </a:lnTo>
                <a:lnTo>
                  <a:pt x="359219" y="249555"/>
                </a:lnTo>
                <a:lnTo>
                  <a:pt x="358724" y="248069"/>
                </a:lnTo>
                <a:lnTo>
                  <a:pt x="358724" y="236855"/>
                </a:lnTo>
                <a:lnTo>
                  <a:pt x="358724" y="230136"/>
                </a:lnTo>
                <a:lnTo>
                  <a:pt x="359371" y="224904"/>
                </a:lnTo>
                <a:lnTo>
                  <a:pt x="359473" y="224155"/>
                </a:lnTo>
                <a:close/>
              </a:path>
              <a:path w="415290" h="445134">
                <a:moveTo>
                  <a:pt x="383387" y="203974"/>
                </a:moveTo>
                <a:lnTo>
                  <a:pt x="381889" y="203974"/>
                </a:lnTo>
                <a:lnTo>
                  <a:pt x="381139" y="204724"/>
                </a:lnTo>
                <a:lnTo>
                  <a:pt x="377405" y="206971"/>
                </a:lnTo>
                <a:lnTo>
                  <a:pt x="374421" y="211455"/>
                </a:lnTo>
                <a:lnTo>
                  <a:pt x="372922" y="216687"/>
                </a:lnTo>
                <a:lnTo>
                  <a:pt x="372922" y="209956"/>
                </a:lnTo>
                <a:lnTo>
                  <a:pt x="368439" y="212953"/>
                </a:lnTo>
                <a:lnTo>
                  <a:pt x="368439" y="246570"/>
                </a:lnTo>
                <a:lnTo>
                  <a:pt x="373672" y="243586"/>
                </a:lnTo>
                <a:lnTo>
                  <a:pt x="373672" y="222656"/>
                </a:lnTo>
                <a:lnTo>
                  <a:pt x="374421" y="217436"/>
                </a:lnTo>
                <a:lnTo>
                  <a:pt x="377405" y="212953"/>
                </a:lnTo>
                <a:lnTo>
                  <a:pt x="381139" y="210705"/>
                </a:lnTo>
                <a:lnTo>
                  <a:pt x="381889" y="209956"/>
                </a:lnTo>
                <a:lnTo>
                  <a:pt x="383387" y="209956"/>
                </a:lnTo>
                <a:lnTo>
                  <a:pt x="383387" y="203974"/>
                </a:lnTo>
                <a:close/>
              </a:path>
              <a:path w="415290" h="445134">
                <a:moveTo>
                  <a:pt x="407301" y="95643"/>
                </a:moveTo>
                <a:lnTo>
                  <a:pt x="405866" y="84086"/>
                </a:lnTo>
                <a:lnTo>
                  <a:pt x="401967" y="76111"/>
                </a:lnTo>
                <a:lnTo>
                  <a:pt x="396265" y="71361"/>
                </a:lnTo>
                <a:lnTo>
                  <a:pt x="389356" y="69481"/>
                </a:lnTo>
                <a:lnTo>
                  <a:pt x="383260" y="69608"/>
                </a:lnTo>
                <a:lnTo>
                  <a:pt x="376377" y="70980"/>
                </a:lnTo>
                <a:lnTo>
                  <a:pt x="369074" y="73482"/>
                </a:lnTo>
                <a:lnTo>
                  <a:pt x="361708" y="76962"/>
                </a:lnTo>
                <a:lnTo>
                  <a:pt x="357225" y="79946"/>
                </a:lnTo>
                <a:lnTo>
                  <a:pt x="354241" y="81445"/>
                </a:lnTo>
                <a:lnTo>
                  <a:pt x="351243" y="83680"/>
                </a:lnTo>
                <a:lnTo>
                  <a:pt x="355727" y="44081"/>
                </a:lnTo>
                <a:lnTo>
                  <a:pt x="404304" y="16433"/>
                </a:lnTo>
                <a:lnTo>
                  <a:pt x="404304" y="0"/>
                </a:lnTo>
                <a:lnTo>
                  <a:pt x="343776" y="34366"/>
                </a:lnTo>
                <a:lnTo>
                  <a:pt x="336296" y="107594"/>
                </a:lnTo>
                <a:lnTo>
                  <a:pt x="340779" y="104609"/>
                </a:lnTo>
                <a:lnTo>
                  <a:pt x="346760" y="100126"/>
                </a:lnTo>
                <a:lnTo>
                  <a:pt x="353491" y="96380"/>
                </a:lnTo>
                <a:lnTo>
                  <a:pt x="369925" y="89522"/>
                </a:lnTo>
                <a:lnTo>
                  <a:pt x="381330" y="89662"/>
                </a:lnTo>
                <a:lnTo>
                  <a:pt x="387959" y="95961"/>
                </a:lnTo>
                <a:lnTo>
                  <a:pt x="390105" y="107594"/>
                </a:lnTo>
                <a:lnTo>
                  <a:pt x="387756" y="121996"/>
                </a:lnTo>
                <a:lnTo>
                  <a:pt x="360210" y="155409"/>
                </a:lnTo>
                <a:lnTo>
                  <a:pt x="338150" y="162979"/>
                </a:lnTo>
                <a:lnTo>
                  <a:pt x="333311" y="162890"/>
                </a:lnTo>
                <a:lnTo>
                  <a:pt x="328828" y="180073"/>
                </a:lnTo>
                <a:lnTo>
                  <a:pt x="379234" y="156578"/>
                </a:lnTo>
                <a:lnTo>
                  <a:pt x="403834" y="116890"/>
                </a:lnTo>
                <a:lnTo>
                  <a:pt x="407301" y="95643"/>
                </a:lnTo>
                <a:close/>
              </a:path>
              <a:path w="415290" h="445134">
                <a:moveTo>
                  <a:pt x="414769" y="187540"/>
                </a:moveTo>
                <a:lnTo>
                  <a:pt x="408787" y="190525"/>
                </a:lnTo>
                <a:lnTo>
                  <a:pt x="402818" y="212940"/>
                </a:lnTo>
                <a:lnTo>
                  <a:pt x="401320" y="218922"/>
                </a:lnTo>
                <a:lnTo>
                  <a:pt x="400570" y="221170"/>
                </a:lnTo>
                <a:lnTo>
                  <a:pt x="399821" y="219671"/>
                </a:lnTo>
                <a:lnTo>
                  <a:pt x="398335" y="215188"/>
                </a:lnTo>
                <a:lnTo>
                  <a:pt x="391604" y="198755"/>
                </a:lnTo>
                <a:lnTo>
                  <a:pt x="385622" y="202488"/>
                </a:lnTo>
                <a:lnTo>
                  <a:pt x="396836" y="227139"/>
                </a:lnTo>
                <a:lnTo>
                  <a:pt x="396836" y="227888"/>
                </a:lnTo>
                <a:lnTo>
                  <a:pt x="397586" y="227888"/>
                </a:lnTo>
                <a:lnTo>
                  <a:pt x="397586" y="229387"/>
                </a:lnTo>
                <a:lnTo>
                  <a:pt x="396836" y="230136"/>
                </a:lnTo>
                <a:lnTo>
                  <a:pt x="393839" y="237604"/>
                </a:lnTo>
                <a:lnTo>
                  <a:pt x="390855" y="242087"/>
                </a:lnTo>
                <a:lnTo>
                  <a:pt x="388620" y="244335"/>
                </a:lnTo>
                <a:lnTo>
                  <a:pt x="387870" y="245821"/>
                </a:lnTo>
                <a:lnTo>
                  <a:pt x="389356" y="250304"/>
                </a:lnTo>
                <a:lnTo>
                  <a:pt x="390855" y="249555"/>
                </a:lnTo>
                <a:lnTo>
                  <a:pt x="393103" y="246570"/>
                </a:lnTo>
                <a:lnTo>
                  <a:pt x="396087" y="242836"/>
                </a:lnTo>
                <a:lnTo>
                  <a:pt x="398780" y="237998"/>
                </a:lnTo>
                <a:lnTo>
                  <a:pt x="401320" y="232181"/>
                </a:lnTo>
                <a:lnTo>
                  <a:pt x="403860" y="224967"/>
                </a:lnTo>
                <a:lnTo>
                  <a:pt x="414769" y="187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13858845" y="8465309"/>
            <a:ext cx="1847214" cy="1166495"/>
          </a:xfrm>
          <a:custGeom>
            <a:avLst/>
            <a:gdLst/>
            <a:ahLst/>
            <a:cxnLst/>
            <a:rect l="l" t="t" r="r" b="b"/>
            <a:pathLst>
              <a:path w="1847215" h="1166495">
                <a:moveTo>
                  <a:pt x="1773443" y="747"/>
                </a:moveTo>
                <a:lnTo>
                  <a:pt x="1751769" y="747"/>
                </a:lnTo>
                <a:lnTo>
                  <a:pt x="1752517" y="0"/>
                </a:lnTo>
                <a:lnTo>
                  <a:pt x="1772696" y="0"/>
                </a:lnTo>
                <a:lnTo>
                  <a:pt x="1773443" y="747"/>
                </a:lnTo>
                <a:close/>
              </a:path>
              <a:path w="1847215" h="1166495">
                <a:moveTo>
                  <a:pt x="1776432" y="1494"/>
                </a:moveTo>
                <a:lnTo>
                  <a:pt x="1749527" y="1494"/>
                </a:lnTo>
                <a:lnTo>
                  <a:pt x="1749527" y="747"/>
                </a:lnTo>
                <a:lnTo>
                  <a:pt x="1775685" y="747"/>
                </a:lnTo>
                <a:lnTo>
                  <a:pt x="1776432" y="1494"/>
                </a:lnTo>
                <a:close/>
              </a:path>
              <a:path w="1847215" h="1166495">
                <a:moveTo>
                  <a:pt x="1778674" y="2241"/>
                </a:moveTo>
                <a:lnTo>
                  <a:pt x="1747285" y="2241"/>
                </a:lnTo>
                <a:lnTo>
                  <a:pt x="1747285" y="1494"/>
                </a:lnTo>
                <a:lnTo>
                  <a:pt x="1777927" y="1494"/>
                </a:lnTo>
                <a:lnTo>
                  <a:pt x="1778674" y="2241"/>
                </a:lnTo>
                <a:close/>
              </a:path>
              <a:path w="1847215" h="1166495">
                <a:moveTo>
                  <a:pt x="5231" y="1017678"/>
                </a:moveTo>
                <a:lnTo>
                  <a:pt x="3846" y="1017678"/>
                </a:lnTo>
                <a:lnTo>
                  <a:pt x="1743548" y="3736"/>
                </a:lnTo>
                <a:lnTo>
                  <a:pt x="1745043" y="2241"/>
                </a:lnTo>
                <a:lnTo>
                  <a:pt x="1779422" y="2241"/>
                </a:lnTo>
                <a:lnTo>
                  <a:pt x="1779422" y="2989"/>
                </a:lnTo>
                <a:lnTo>
                  <a:pt x="1780916" y="2989"/>
                </a:lnTo>
                <a:lnTo>
                  <a:pt x="1780916" y="3736"/>
                </a:lnTo>
                <a:lnTo>
                  <a:pt x="1781664" y="3736"/>
                </a:lnTo>
                <a:lnTo>
                  <a:pt x="1781664" y="4483"/>
                </a:lnTo>
                <a:lnTo>
                  <a:pt x="1782411" y="4483"/>
                </a:lnTo>
                <a:lnTo>
                  <a:pt x="1782411" y="5230"/>
                </a:lnTo>
                <a:lnTo>
                  <a:pt x="1783159" y="5230"/>
                </a:lnTo>
                <a:lnTo>
                  <a:pt x="1783159" y="5977"/>
                </a:lnTo>
                <a:lnTo>
                  <a:pt x="1784653" y="5977"/>
                </a:lnTo>
                <a:lnTo>
                  <a:pt x="1785400" y="6725"/>
                </a:lnTo>
                <a:lnTo>
                  <a:pt x="1786895" y="6725"/>
                </a:lnTo>
                <a:lnTo>
                  <a:pt x="1787642" y="7472"/>
                </a:lnTo>
                <a:lnTo>
                  <a:pt x="1788390" y="7472"/>
                </a:lnTo>
                <a:lnTo>
                  <a:pt x="1789137" y="8219"/>
                </a:lnTo>
                <a:lnTo>
                  <a:pt x="1789884" y="8219"/>
                </a:lnTo>
                <a:lnTo>
                  <a:pt x="1792126" y="10461"/>
                </a:lnTo>
                <a:lnTo>
                  <a:pt x="1792874" y="10461"/>
                </a:lnTo>
                <a:lnTo>
                  <a:pt x="1792874" y="11208"/>
                </a:lnTo>
                <a:lnTo>
                  <a:pt x="1795116" y="11208"/>
                </a:lnTo>
                <a:lnTo>
                  <a:pt x="1795116" y="11955"/>
                </a:lnTo>
                <a:lnTo>
                  <a:pt x="1795863" y="11955"/>
                </a:lnTo>
                <a:lnTo>
                  <a:pt x="1796611" y="12703"/>
                </a:lnTo>
                <a:lnTo>
                  <a:pt x="1796611" y="13450"/>
                </a:lnTo>
                <a:lnTo>
                  <a:pt x="1798106" y="13450"/>
                </a:lnTo>
                <a:lnTo>
                  <a:pt x="1798106" y="14197"/>
                </a:lnTo>
                <a:lnTo>
                  <a:pt x="1798853" y="14197"/>
                </a:lnTo>
                <a:lnTo>
                  <a:pt x="1800348" y="15692"/>
                </a:lnTo>
                <a:lnTo>
                  <a:pt x="1801095" y="15692"/>
                </a:lnTo>
                <a:lnTo>
                  <a:pt x="1801095" y="16439"/>
                </a:lnTo>
                <a:lnTo>
                  <a:pt x="1801843" y="16439"/>
                </a:lnTo>
                <a:lnTo>
                  <a:pt x="1804832" y="19428"/>
                </a:lnTo>
                <a:lnTo>
                  <a:pt x="1804832" y="20175"/>
                </a:lnTo>
                <a:lnTo>
                  <a:pt x="1805579" y="20175"/>
                </a:lnTo>
                <a:lnTo>
                  <a:pt x="1806327" y="20922"/>
                </a:lnTo>
                <a:lnTo>
                  <a:pt x="1807822" y="20922"/>
                </a:lnTo>
                <a:lnTo>
                  <a:pt x="1807822" y="21669"/>
                </a:lnTo>
                <a:lnTo>
                  <a:pt x="1813053" y="26900"/>
                </a:lnTo>
                <a:lnTo>
                  <a:pt x="1813801" y="28394"/>
                </a:lnTo>
                <a:lnTo>
                  <a:pt x="1819779" y="34372"/>
                </a:lnTo>
                <a:lnTo>
                  <a:pt x="1820527" y="35866"/>
                </a:lnTo>
                <a:lnTo>
                  <a:pt x="1822021" y="38108"/>
                </a:lnTo>
                <a:lnTo>
                  <a:pt x="1823516" y="39602"/>
                </a:lnTo>
                <a:lnTo>
                  <a:pt x="1824263" y="41097"/>
                </a:lnTo>
                <a:lnTo>
                  <a:pt x="1825011" y="41097"/>
                </a:lnTo>
                <a:lnTo>
                  <a:pt x="1825011" y="41844"/>
                </a:lnTo>
                <a:lnTo>
                  <a:pt x="1825758" y="44086"/>
                </a:lnTo>
                <a:lnTo>
                  <a:pt x="1828747" y="48569"/>
                </a:lnTo>
                <a:lnTo>
                  <a:pt x="1828747" y="50063"/>
                </a:lnTo>
                <a:lnTo>
                  <a:pt x="1830989" y="54546"/>
                </a:lnTo>
                <a:lnTo>
                  <a:pt x="1830989" y="55294"/>
                </a:lnTo>
                <a:lnTo>
                  <a:pt x="1831737" y="55294"/>
                </a:lnTo>
                <a:lnTo>
                  <a:pt x="1831737" y="56041"/>
                </a:lnTo>
                <a:lnTo>
                  <a:pt x="1832484" y="56788"/>
                </a:lnTo>
                <a:lnTo>
                  <a:pt x="1832484" y="58282"/>
                </a:lnTo>
                <a:lnTo>
                  <a:pt x="1833231" y="59030"/>
                </a:lnTo>
                <a:lnTo>
                  <a:pt x="1833231" y="59777"/>
                </a:lnTo>
                <a:lnTo>
                  <a:pt x="1833979" y="59777"/>
                </a:lnTo>
                <a:lnTo>
                  <a:pt x="1833979" y="60524"/>
                </a:lnTo>
                <a:lnTo>
                  <a:pt x="1834726" y="61271"/>
                </a:lnTo>
                <a:lnTo>
                  <a:pt x="1834726" y="62766"/>
                </a:lnTo>
                <a:lnTo>
                  <a:pt x="1835474" y="63513"/>
                </a:lnTo>
                <a:lnTo>
                  <a:pt x="1836221" y="63513"/>
                </a:lnTo>
                <a:lnTo>
                  <a:pt x="1836221" y="64260"/>
                </a:lnTo>
                <a:lnTo>
                  <a:pt x="1836968" y="65007"/>
                </a:lnTo>
                <a:lnTo>
                  <a:pt x="1836968" y="66502"/>
                </a:lnTo>
                <a:lnTo>
                  <a:pt x="1837716" y="67249"/>
                </a:lnTo>
                <a:lnTo>
                  <a:pt x="1837716" y="67996"/>
                </a:lnTo>
                <a:lnTo>
                  <a:pt x="1838463" y="67996"/>
                </a:lnTo>
                <a:lnTo>
                  <a:pt x="1838463" y="68744"/>
                </a:lnTo>
                <a:lnTo>
                  <a:pt x="1839211" y="69491"/>
                </a:lnTo>
                <a:lnTo>
                  <a:pt x="1839211" y="70238"/>
                </a:lnTo>
                <a:lnTo>
                  <a:pt x="1839958" y="70238"/>
                </a:lnTo>
                <a:lnTo>
                  <a:pt x="1839958" y="73227"/>
                </a:lnTo>
                <a:lnTo>
                  <a:pt x="1840705" y="73974"/>
                </a:lnTo>
                <a:lnTo>
                  <a:pt x="1840705" y="75468"/>
                </a:lnTo>
                <a:lnTo>
                  <a:pt x="1841453" y="76963"/>
                </a:lnTo>
                <a:lnTo>
                  <a:pt x="1841453" y="79204"/>
                </a:lnTo>
                <a:lnTo>
                  <a:pt x="1842200" y="79204"/>
                </a:lnTo>
                <a:lnTo>
                  <a:pt x="1842200" y="91160"/>
                </a:lnTo>
                <a:lnTo>
                  <a:pt x="1842947" y="91907"/>
                </a:lnTo>
                <a:lnTo>
                  <a:pt x="1842947" y="94149"/>
                </a:lnTo>
                <a:lnTo>
                  <a:pt x="1843695" y="94896"/>
                </a:lnTo>
                <a:lnTo>
                  <a:pt x="1843695" y="106852"/>
                </a:lnTo>
                <a:lnTo>
                  <a:pt x="1846681" y="110586"/>
                </a:lnTo>
                <a:lnTo>
                  <a:pt x="1846681" y="126277"/>
                </a:lnTo>
                <a:lnTo>
                  <a:pt x="1845934" y="127025"/>
                </a:lnTo>
                <a:lnTo>
                  <a:pt x="1845934" y="130013"/>
                </a:lnTo>
                <a:lnTo>
                  <a:pt x="1845187" y="130761"/>
                </a:lnTo>
                <a:lnTo>
                  <a:pt x="1845187" y="132255"/>
                </a:lnTo>
                <a:lnTo>
                  <a:pt x="1844439" y="133002"/>
                </a:lnTo>
                <a:lnTo>
                  <a:pt x="1844439" y="134497"/>
                </a:lnTo>
                <a:lnTo>
                  <a:pt x="1843692" y="135244"/>
                </a:lnTo>
                <a:lnTo>
                  <a:pt x="1840703" y="141221"/>
                </a:lnTo>
                <a:lnTo>
                  <a:pt x="1839208" y="142716"/>
                </a:lnTo>
                <a:lnTo>
                  <a:pt x="1838461" y="142716"/>
                </a:lnTo>
                <a:lnTo>
                  <a:pt x="1838461" y="143463"/>
                </a:lnTo>
                <a:lnTo>
                  <a:pt x="1833977" y="147946"/>
                </a:lnTo>
                <a:lnTo>
                  <a:pt x="1833977" y="148693"/>
                </a:lnTo>
                <a:lnTo>
                  <a:pt x="1831735" y="148693"/>
                </a:lnTo>
                <a:lnTo>
                  <a:pt x="1830240" y="150188"/>
                </a:lnTo>
                <a:lnTo>
                  <a:pt x="345663" y="1015437"/>
                </a:lnTo>
                <a:lnTo>
                  <a:pt x="11957" y="1015437"/>
                </a:lnTo>
                <a:lnTo>
                  <a:pt x="11210" y="1016184"/>
                </a:lnTo>
                <a:lnTo>
                  <a:pt x="8220" y="1016184"/>
                </a:lnTo>
                <a:lnTo>
                  <a:pt x="8220" y="1016931"/>
                </a:lnTo>
                <a:lnTo>
                  <a:pt x="5978" y="1016931"/>
                </a:lnTo>
                <a:lnTo>
                  <a:pt x="5231" y="1017678"/>
                </a:lnTo>
                <a:close/>
              </a:path>
              <a:path w="1847215" h="1166495">
                <a:moveTo>
                  <a:pt x="89681" y="1164630"/>
                </a:moveTo>
                <a:lnTo>
                  <a:pt x="89681" y="1164130"/>
                </a:lnTo>
                <a:lnTo>
                  <a:pt x="90428" y="1164130"/>
                </a:lnTo>
                <a:lnTo>
                  <a:pt x="94912" y="1159647"/>
                </a:lnTo>
                <a:lnTo>
                  <a:pt x="95660" y="1159647"/>
                </a:lnTo>
                <a:lnTo>
                  <a:pt x="95660" y="1158900"/>
                </a:lnTo>
                <a:lnTo>
                  <a:pt x="96407" y="1158153"/>
                </a:lnTo>
                <a:lnTo>
                  <a:pt x="97154" y="1156659"/>
                </a:lnTo>
                <a:lnTo>
                  <a:pt x="97902" y="1155911"/>
                </a:lnTo>
                <a:lnTo>
                  <a:pt x="100144" y="1151428"/>
                </a:lnTo>
                <a:lnTo>
                  <a:pt x="100891" y="1150681"/>
                </a:lnTo>
                <a:lnTo>
                  <a:pt x="100891" y="1149187"/>
                </a:lnTo>
                <a:lnTo>
                  <a:pt x="101638" y="1148439"/>
                </a:lnTo>
                <a:lnTo>
                  <a:pt x="101638" y="1146945"/>
                </a:lnTo>
                <a:lnTo>
                  <a:pt x="102386" y="1146198"/>
                </a:lnTo>
                <a:lnTo>
                  <a:pt x="102386" y="1143956"/>
                </a:lnTo>
                <a:lnTo>
                  <a:pt x="103133" y="1143209"/>
                </a:lnTo>
                <a:lnTo>
                  <a:pt x="103133" y="1117057"/>
                </a:lnTo>
                <a:lnTo>
                  <a:pt x="102386" y="1115562"/>
                </a:lnTo>
                <a:lnTo>
                  <a:pt x="102386" y="1112574"/>
                </a:lnTo>
                <a:lnTo>
                  <a:pt x="101638" y="1111826"/>
                </a:lnTo>
                <a:lnTo>
                  <a:pt x="101638" y="1108090"/>
                </a:lnTo>
                <a:lnTo>
                  <a:pt x="100891" y="1107343"/>
                </a:lnTo>
                <a:lnTo>
                  <a:pt x="100891" y="1103607"/>
                </a:lnTo>
                <a:lnTo>
                  <a:pt x="100143" y="1102860"/>
                </a:lnTo>
                <a:lnTo>
                  <a:pt x="100143" y="1099871"/>
                </a:lnTo>
                <a:lnTo>
                  <a:pt x="99396" y="1099124"/>
                </a:lnTo>
                <a:lnTo>
                  <a:pt x="99396" y="1094641"/>
                </a:lnTo>
                <a:lnTo>
                  <a:pt x="98649" y="1093146"/>
                </a:lnTo>
                <a:lnTo>
                  <a:pt x="98649" y="1090905"/>
                </a:lnTo>
                <a:lnTo>
                  <a:pt x="97901" y="1090158"/>
                </a:lnTo>
                <a:lnTo>
                  <a:pt x="97154" y="1090158"/>
                </a:lnTo>
                <a:lnTo>
                  <a:pt x="97154" y="1088663"/>
                </a:lnTo>
                <a:lnTo>
                  <a:pt x="96407" y="1087916"/>
                </a:lnTo>
                <a:lnTo>
                  <a:pt x="96407" y="1087169"/>
                </a:lnTo>
                <a:lnTo>
                  <a:pt x="95659" y="1086422"/>
                </a:lnTo>
                <a:lnTo>
                  <a:pt x="95659" y="1084927"/>
                </a:lnTo>
                <a:lnTo>
                  <a:pt x="94912" y="1084180"/>
                </a:lnTo>
                <a:lnTo>
                  <a:pt x="94912" y="1083433"/>
                </a:lnTo>
                <a:lnTo>
                  <a:pt x="94164" y="1083433"/>
                </a:lnTo>
                <a:lnTo>
                  <a:pt x="94164" y="1082686"/>
                </a:lnTo>
                <a:lnTo>
                  <a:pt x="93417" y="1081191"/>
                </a:lnTo>
                <a:lnTo>
                  <a:pt x="93417" y="1079697"/>
                </a:lnTo>
                <a:lnTo>
                  <a:pt x="92670" y="1078950"/>
                </a:lnTo>
                <a:lnTo>
                  <a:pt x="91922" y="1078950"/>
                </a:lnTo>
                <a:lnTo>
                  <a:pt x="91922" y="1078203"/>
                </a:lnTo>
                <a:lnTo>
                  <a:pt x="91175" y="1077456"/>
                </a:lnTo>
                <a:lnTo>
                  <a:pt x="91175" y="1076708"/>
                </a:lnTo>
                <a:lnTo>
                  <a:pt x="89680" y="1075214"/>
                </a:lnTo>
                <a:lnTo>
                  <a:pt x="89680" y="1074467"/>
                </a:lnTo>
                <a:lnTo>
                  <a:pt x="88933" y="1073719"/>
                </a:lnTo>
                <a:lnTo>
                  <a:pt x="88933" y="1072972"/>
                </a:lnTo>
                <a:lnTo>
                  <a:pt x="87438" y="1071478"/>
                </a:lnTo>
                <a:lnTo>
                  <a:pt x="85944" y="1068489"/>
                </a:lnTo>
                <a:lnTo>
                  <a:pt x="85196" y="1068489"/>
                </a:lnTo>
                <a:lnTo>
                  <a:pt x="85196" y="1067742"/>
                </a:lnTo>
                <a:lnTo>
                  <a:pt x="84449" y="1065500"/>
                </a:lnTo>
                <a:lnTo>
                  <a:pt x="81459" y="1061017"/>
                </a:lnTo>
                <a:lnTo>
                  <a:pt x="80712" y="1060270"/>
                </a:lnTo>
                <a:lnTo>
                  <a:pt x="79217" y="1058028"/>
                </a:lnTo>
                <a:lnTo>
                  <a:pt x="78470" y="1056534"/>
                </a:lnTo>
                <a:lnTo>
                  <a:pt x="76975" y="1055039"/>
                </a:lnTo>
                <a:lnTo>
                  <a:pt x="75481" y="1052050"/>
                </a:lnTo>
                <a:lnTo>
                  <a:pt x="70997" y="1047567"/>
                </a:lnTo>
                <a:lnTo>
                  <a:pt x="70249" y="1046073"/>
                </a:lnTo>
                <a:lnTo>
                  <a:pt x="68754" y="1044579"/>
                </a:lnTo>
                <a:lnTo>
                  <a:pt x="68754" y="1043832"/>
                </a:lnTo>
                <a:lnTo>
                  <a:pt x="64270" y="1039348"/>
                </a:lnTo>
                <a:lnTo>
                  <a:pt x="64270" y="1038601"/>
                </a:lnTo>
                <a:lnTo>
                  <a:pt x="63523" y="1038601"/>
                </a:lnTo>
                <a:lnTo>
                  <a:pt x="59039" y="1034117"/>
                </a:lnTo>
                <a:lnTo>
                  <a:pt x="58292" y="1034117"/>
                </a:lnTo>
                <a:lnTo>
                  <a:pt x="58292" y="1033370"/>
                </a:lnTo>
                <a:lnTo>
                  <a:pt x="57545" y="1033370"/>
                </a:lnTo>
                <a:lnTo>
                  <a:pt x="56050" y="1031876"/>
                </a:lnTo>
                <a:lnTo>
                  <a:pt x="55303" y="1031876"/>
                </a:lnTo>
                <a:lnTo>
                  <a:pt x="55303" y="1031128"/>
                </a:lnTo>
                <a:lnTo>
                  <a:pt x="54555" y="1031128"/>
                </a:lnTo>
                <a:lnTo>
                  <a:pt x="54555" y="1030381"/>
                </a:lnTo>
                <a:lnTo>
                  <a:pt x="53808" y="1030381"/>
                </a:lnTo>
                <a:lnTo>
                  <a:pt x="53061" y="1029634"/>
                </a:lnTo>
                <a:lnTo>
                  <a:pt x="52313" y="1029634"/>
                </a:lnTo>
                <a:lnTo>
                  <a:pt x="52313" y="1028887"/>
                </a:lnTo>
                <a:lnTo>
                  <a:pt x="51566" y="1028887"/>
                </a:lnTo>
                <a:lnTo>
                  <a:pt x="50818" y="1028140"/>
                </a:lnTo>
                <a:lnTo>
                  <a:pt x="50071" y="1028140"/>
                </a:lnTo>
                <a:lnTo>
                  <a:pt x="47829" y="1025898"/>
                </a:lnTo>
                <a:lnTo>
                  <a:pt x="46334" y="1025151"/>
                </a:lnTo>
                <a:lnTo>
                  <a:pt x="45587" y="1024404"/>
                </a:lnTo>
                <a:lnTo>
                  <a:pt x="44840" y="1024404"/>
                </a:lnTo>
                <a:lnTo>
                  <a:pt x="43345" y="1023656"/>
                </a:lnTo>
                <a:lnTo>
                  <a:pt x="42598" y="1022909"/>
                </a:lnTo>
                <a:lnTo>
                  <a:pt x="41103" y="1022162"/>
                </a:lnTo>
                <a:lnTo>
                  <a:pt x="40356" y="1022162"/>
                </a:lnTo>
                <a:lnTo>
                  <a:pt x="39608" y="1021415"/>
                </a:lnTo>
                <a:lnTo>
                  <a:pt x="39608" y="1020667"/>
                </a:lnTo>
                <a:lnTo>
                  <a:pt x="38114" y="1020667"/>
                </a:lnTo>
                <a:lnTo>
                  <a:pt x="37366" y="1019920"/>
                </a:lnTo>
                <a:lnTo>
                  <a:pt x="36619" y="1019920"/>
                </a:lnTo>
                <a:lnTo>
                  <a:pt x="36619" y="1019173"/>
                </a:lnTo>
                <a:lnTo>
                  <a:pt x="35872" y="1019173"/>
                </a:lnTo>
                <a:lnTo>
                  <a:pt x="34377" y="1018426"/>
                </a:lnTo>
                <a:lnTo>
                  <a:pt x="33630" y="1017678"/>
                </a:lnTo>
                <a:lnTo>
                  <a:pt x="31388" y="1017678"/>
                </a:lnTo>
                <a:lnTo>
                  <a:pt x="30640" y="1016931"/>
                </a:lnTo>
                <a:lnTo>
                  <a:pt x="29146" y="1016931"/>
                </a:lnTo>
                <a:lnTo>
                  <a:pt x="29146" y="1016184"/>
                </a:lnTo>
                <a:lnTo>
                  <a:pt x="26904" y="1016184"/>
                </a:lnTo>
                <a:lnTo>
                  <a:pt x="26156" y="1015437"/>
                </a:lnTo>
                <a:lnTo>
                  <a:pt x="345663" y="1015437"/>
                </a:lnTo>
                <a:lnTo>
                  <a:pt x="89681" y="1164630"/>
                </a:lnTo>
                <a:close/>
              </a:path>
              <a:path w="1847215" h="1166495">
                <a:moveTo>
                  <a:pt x="3736" y="1017742"/>
                </a:moveTo>
                <a:close/>
              </a:path>
              <a:path w="1847215" h="1166495">
                <a:moveTo>
                  <a:pt x="3736" y="1018426"/>
                </a:moveTo>
                <a:lnTo>
                  <a:pt x="2564" y="1018426"/>
                </a:lnTo>
                <a:lnTo>
                  <a:pt x="3736" y="1017742"/>
                </a:lnTo>
                <a:lnTo>
                  <a:pt x="3736" y="1018426"/>
                </a:lnTo>
                <a:close/>
              </a:path>
              <a:path w="1847215" h="1166495">
                <a:moveTo>
                  <a:pt x="1791" y="1018876"/>
                </a:moveTo>
                <a:lnTo>
                  <a:pt x="2242" y="1018426"/>
                </a:lnTo>
                <a:lnTo>
                  <a:pt x="2564" y="1018426"/>
                </a:lnTo>
                <a:lnTo>
                  <a:pt x="1791" y="1018876"/>
                </a:lnTo>
                <a:close/>
              </a:path>
              <a:path w="1847215" h="1166495">
                <a:moveTo>
                  <a:pt x="1494" y="1019173"/>
                </a:moveTo>
                <a:lnTo>
                  <a:pt x="1282" y="1019173"/>
                </a:lnTo>
                <a:lnTo>
                  <a:pt x="1791" y="1018876"/>
                </a:lnTo>
                <a:lnTo>
                  <a:pt x="1494" y="1019173"/>
                </a:lnTo>
                <a:close/>
              </a:path>
              <a:path w="1847215" h="1166495">
                <a:moveTo>
                  <a:pt x="0" y="1019920"/>
                </a:moveTo>
                <a:lnTo>
                  <a:pt x="747" y="1019173"/>
                </a:lnTo>
                <a:lnTo>
                  <a:pt x="1282" y="1019173"/>
                </a:lnTo>
                <a:lnTo>
                  <a:pt x="0" y="1019920"/>
                </a:lnTo>
                <a:close/>
              </a:path>
              <a:path w="1847215" h="1166495">
                <a:moveTo>
                  <a:pt x="88186" y="1166372"/>
                </a:moveTo>
                <a:lnTo>
                  <a:pt x="86691" y="1166372"/>
                </a:lnTo>
                <a:lnTo>
                  <a:pt x="89681" y="1164630"/>
                </a:lnTo>
                <a:lnTo>
                  <a:pt x="89681" y="1164878"/>
                </a:lnTo>
                <a:lnTo>
                  <a:pt x="88186" y="1166372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5" name="bg object 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838670" y="9476301"/>
            <a:ext cx="121069" cy="155451"/>
          </a:xfrm>
          <a:prstGeom prst="rect">
            <a:avLst/>
          </a:prstGeom>
        </p:spPr>
      </p:pic>
      <p:sp>
        <p:nvSpPr>
          <p:cNvPr id="76" name="bg object 76"/>
          <p:cNvSpPr/>
          <p:nvPr/>
        </p:nvSpPr>
        <p:spPr>
          <a:xfrm>
            <a:off x="14725764" y="8913627"/>
            <a:ext cx="1614805" cy="1009650"/>
          </a:xfrm>
          <a:custGeom>
            <a:avLst/>
            <a:gdLst/>
            <a:ahLst/>
            <a:cxnLst/>
            <a:rect l="l" t="t" r="r" b="b"/>
            <a:pathLst>
              <a:path w="1614805" h="1009650">
                <a:moveTo>
                  <a:pt x="1612765" y="14197"/>
                </a:moveTo>
                <a:lnTo>
                  <a:pt x="1612765" y="0"/>
                </a:lnTo>
                <a:lnTo>
                  <a:pt x="1614258" y="2990"/>
                </a:lnTo>
                <a:lnTo>
                  <a:pt x="1614258" y="11957"/>
                </a:lnTo>
                <a:lnTo>
                  <a:pt x="1613510" y="12704"/>
                </a:lnTo>
                <a:lnTo>
                  <a:pt x="1613510" y="13451"/>
                </a:lnTo>
                <a:lnTo>
                  <a:pt x="1612765" y="14197"/>
                </a:lnTo>
                <a:close/>
              </a:path>
              <a:path w="1614805" h="1009650">
                <a:moveTo>
                  <a:pt x="0" y="1009461"/>
                </a:moveTo>
                <a:lnTo>
                  <a:pt x="0" y="966871"/>
                </a:lnTo>
                <a:lnTo>
                  <a:pt x="1586605" y="44835"/>
                </a:lnTo>
                <a:lnTo>
                  <a:pt x="1587352" y="44088"/>
                </a:lnTo>
                <a:lnTo>
                  <a:pt x="1588100" y="44088"/>
                </a:lnTo>
                <a:lnTo>
                  <a:pt x="1588847" y="43340"/>
                </a:lnTo>
                <a:lnTo>
                  <a:pt x="1588847" y="42593"/>
                </a:lnTo>
                <a:lnTo>
                  <a:pt x="1589595" y="42593"/>
                </a:lnTo>
                <a:lnTo>
                  <a:pt x="1590342" y="41846"/>
                </a:lnTo>
                <a:lnTo>
                  <a:pt x="1591089" y="41846"/>
                </a:lnTo>
                <a:lnTo>
                  <a:pt x="1591089" y="41099"/>
                </a:lnTo>
                <a:lnTo>
                  <a:pt x="1591837" y="41099"/>
                </a:lnTo>
                <a:lnTo>
                  <a:pt x="1591837" y="40351"/>
                </a:lnTo>
                <a:lnTo>
                  <a:pt x="1592584" y="40351"/>
                </a:lnTo>
                <a:lnTo>
                  <a:pt x="1603794" y="29143"/>
                </a:lnTo>
                <a:lnTo>
                  <a:pt x="1604542" y="27649"/>
                </a:lnTo>
                <a:lnTo>
                  <a:pt x="1606784" y="25407"/>
                </a:lnTo>
                <a:lnTo>
                  <a:pt x="1606784" y="24660"/>
                </a:lnTo>
                <a:lnTo>
                  <a:pt x="1609026" y="22418"/>
                </a:lnTo>
                <a:lnTo>
                  <a:pt x="1609026" y="20924"/>
                </a:lnTo>
                <a:lnTo>
                  <a:pt x="1609774" y="20924"/>
                </a:lnTo>
                <a:lnTo>
                  <a:pt x="1609774" y="19429"/>
                </a:lnTo>
                <a:lnTo>
                  <a:pt x="1610521" y="19429"/>
                </a:lnTo>
                <a:lnTo>
                  <a:pt x="1610521" y="17935"/>
                </a:lnTo>
                <a:lnTo>
                  <a:pt x="1611268" y="17935"/>
                </a:lnTo>
                <a:lnTo>
                  <a:pt x="1611268" y="16440"/>
                </a:lnTo>
                <a:lnTo>
                  <a:pt x="1612016" y="16440"/>
                </a:lnTo>
                <a:lnTo>
                  <a:pt x="1612016" y="15693"/>
                </a:lnTo>
                <a:lnTo>
                  <a:pt x="1612763" y="14946"/>
                </a:lnTo>
                <a:lnTo>
                  <a:pt x="1612765" y="14197"/>
                </a:lnTo>
                <a:lnTo>
                  <a:pt x="1612765" y="51557"/>
                </a:lnTo>
                <a:lnTo>
                  <a:pt x="1612017" y="52304"/>
                </a:lnTo>
                <a:lnTo>
                  <a:pt x="1612017" y="53051"/>
                </a:lnTo>
                <a:lnTo>
                  <a:pt x="1611270" y="53798"/>
                </a:lnTo>
                <a:lnTo>
                  <a:pt x="1611270" y="56787"/>
                </a:lnTo>
                <a:lnTo>
                  <a:pt x="1610523" y="56787"/>
                </a:lnTo>
                <a:lnTo>
                  <a:pt x="1610523" y="58282"/>
                </a:lnTo>
                <a:lnTo>
                  <a:pt x="1609775" y="58282"/>
                </a:lnTo>
                <a:lnTo>
                  <a:pt x="1609775" y="59776"/>
                </a:lnTo>
                <a:lnTo>
                  <a:pt x="1609028" y="59776"/>
                </a:lnTo>
                <a:lnTo>
                  <a:pt x="1609028" y="60523"/>
                </a:lnTo>
                <a:lnTo>
                  <a:pt x="1608280" y="60523"/>
                </a:lnTo>
                <a:lnTo>
                  <a:pt x="1608280" y="62765"/>
                </a:lnTo>
                <a:lnTo>
                  <a:pt x="1606038" y="65007"/>
                </a:lnTo>
                <a:lnTo>
                  <a:pt x="1606038" y="65754"/>
                </a:lnTo>
                <a:lnTo>
                  <a:pt x="1605291" y="66501"/>
                </a:lnTo>
                <a:lnTo>
                  <a:pt x="1604543" y="66501"/>
                </a:lnTo>
                <a:lnTo>
                  <a:pt x="1604543" y="67248"/>
                </a:lnTo>
                <a:lnTo>
                  <a:pt x="1603796" y="67996"/>
                </a:lnTo>
                <a:lnTo>
                  <a:pt x="1603049" y="69490"/>
                </a:lnTo>
                <a:lnTo>
                  <a:pt x="1598565" y="73973"/>
                </a:lnTo>
                <a:lnTo>
                  <a:pt x="1598565" y="74720"/>
                </a:lnTo>
                <a:lnTo>
                  <a:pt x="1597817" y="74720"/>
                </a:lnTo>
                <a:lnTo>
                  <a:pt x="1592586" y="79951"/>
                </a:lnTo>
                <a:lnTo>
                  <a:pt x="1592586" y="80698"/>
                </a:lnTo>
                <a:lnTo>
                  <a:pt x="1591838" y="80698"/>
                </a:lnTo>
                <a:lnTo>
                  <a:pt x="1591838" y="81445"/>
                </a:lnTo>
                <a:lnTo>
                  <a:pt x="1591091" y="81445"/>
                </a:lnTo>
                <a:lnTo>
                  <a:pt x="1590344" y="82193"/>
                </a:lnTo>
                <a:lnTo>
                  <a:pt x="1589596" y="82193"/>
                </a:lnTo>
                <a:lnTo>
                  <a:pt x="1589596" y="82940"/>
                </a:lnTo>
                <a:lnTo>
                  <a:pt x="1588849" y="82940"/>
                </a:lnTo>
                <a:lnTo>
                  <a:pt x="1588849" y="83687"/>
                </a:lnTo>
                <a:lnTo>
                  <a:pt x="1588101" y="83687"/>
                </a:lnTo>
                <a:lnTo>
                  <a:pt x="1587354" y="84434"/>
                </a:lnTo>
                <a:lnTo>
                  <a:pt x="1587354" y="85182"/>
                </a:lnTo>
                <a:lnTo>
                  <a:pt x="1585859" y="85182"/>
                </a:lnTo>
                <a:lnTo>
                  <a:pt x="1585859" y="85929"/>
                </a:lnTo>
                <a:lnTo>
                  <a:pt x="1585112" y="85929"/>
                </a:lnTo>
                <a:lnTo>
                  <a:pt x="0" y="1009461"/>
                </a:lnTo>
                <a:close/>
              </a:path>
            </a:pathLst>
          </a:custGeom>
          <a:solidFill>
            <a:srgbClr val="9393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13882016" y="9474772"/>
            <a:ext cx="702310" cy="448945"/>
          </a:xfrm>
          <a:custGeom>
            <a:avLst/>
            <a:gdLst/>
            <a:ahLst/>
            <a:cxnLst/>
            <a:rect l="l" t="t" r="r" b="b"/>
            <a:pathLst>
              <a:path w="702309" h="448945">
                <a:moveTo>
                  <a:pt x="701006" y="448316"/>
                </a:moveTo>
                <a:lnTo>
                  <a:pt x="0" y="42589"/>
                </a:lnTo>
                <a:lnTo>
                  <a:pt x="747" y="0"/>
                </a:lnTo>
                <a:lnTo>
                  <a:pt x="701754" y="405726"/>
                </a:lnTo>
                <a:lnTo>
                  <a:pt x="701006" y="44831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bg object 7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584517" y="9880498"/>
            <a:ext cx="141247" cy="59773"/>
          </a:xfrm>
          <a:prstGeom prst="rect">
            <a:avLst/>
          </a:prstGeom>
        </p:spPr>
      </p:pic>
      <p:sp>
        <p:nvSpPr>
          <p:cNvPr id="79" name="bg object 79"/>
          <p:cNvSpPr/>
          <p:nvPr/>
        </p:nvSpPr>
        <p:spPr>
          <a:xfrm>
            <a:off x="13882763" y="8468301"/>
            <a:ext cx="2458085" cy="1430020"/>
          </a:xfrm>
          <a:custGeom>
            <a:avLst/>
            <a:gdLst/>
            <a:ahLst/>
            <a:cxnLst/>
            <a:rect l="l" t="t" r="r" b="b"/>
            <a:pathLst>
              <a:path w="2458084" h="1430020">
                <a:moveTo>
                  <a:pt x="772004" y="1429569"/>
                </a:moveTo>
                <a:lnTo>
                  <a:pt x="734123" y="1425226"/>
                </a:lnTo>
                <a:lnTo>
                  <a:pt x="701006" y="1412197"/>
                </a:lnTo>
                <a:lnTo>
                  <a:pt x="0" y="1006470"/>
                </a:lnTo>
                <a:lnTo>
                  <a:pt x="1727107" y="0"/>
                </a:lnTo>
                <a:lnTo>
                  <a:pt x="2428113" y="405726"/>
                </a:lnTo>
                <a:lnTo>
                  <a:pt x="2450405" y="425200"/>
                </a:lnTo>
                <a:lnTo>
                  <a:pt x="2457913" y="447195"/>
                </a:lnTo>
                <a:lnTo>
                  <a:pt x="2450709" y="469191"/>
                </a:lnTo>
                <a:lnTo>
                  <a:pt x="2428861" y="488665"/>
                </a:lnTo>
                <a:lnTo>
                  <a:pt x="843001" y="1412197"/>
                </a:lnTo>
                <a:lnTo>
                  <a:pt x="809885" y="1425226"/>
                </a:lnTo>
                <a:lnTo>
                  <a:pt x="772004" y="142956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15485811" y="872110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15485064" y="872209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6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5484316" y="872309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6" y="1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5481327" y="872429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792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5343816" y="874924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2" y="23162"/>
                </a:lnTo>
                <a:lnTo>
                  <a:pt x="0" y="20174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5405098" y="8725336"/>
            <a:ext cx="76835" cy="65405"/>
          </a:xfrm>
          <a:custGeom>
            <a:avLst/>
            <a:gdLst/>
            <a:ahLst/>
            <a:cxnLst/>
            <a:rect l="l" t="t" r="r" b="b"/>
            <a:pathLst>
              <a:path w="76834" h="65404">
                <a:moveTo>
                  <a:pt x="0" y="65005"/>
                </a:moveTo>
                <a:lnTo>
                  <a:pt x="0" y="44831"/>
                </a:lnTo>
                <a:lnTo>
                  <a:pt x="76228" y="0"/>
                </a:lnTo>
                <a:lnTo>
                  <a:pt x="76228" y="20174"/>
                </a:lnTo>
                <a:lnTo>
                  <a:pt x="0" y="6500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5349795" y="8754476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7651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0"/>
                </a:lnTo>
                <a:lnTo>
                  <a:pt x="27651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5400614" y="8770167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5396878" y="877240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5394635" y="87731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5392393" y="8773903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5390152" y="877390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5388657" y="877323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5386415" y="87731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566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5384173" y="87731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5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5382678" y="877240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5379689" y="877166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5377447" y="8770167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7"/>
                </a:lnTo>
                <a:lnTo>
                  <a:pt x="1903" y="747"/>
                </a:lnTo>
                <a:lnTo>
                  <a:pt x="2460" y="966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5342321" y="8690591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1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39005" y="19053"/>
                </a:lnTo>
                <a:lnTo>
                  <a:pt x="146479" y="23536"/>
                </a:lnTo>
                <a:lnTo>
                  <a:pt x="146479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1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5370721" y="8788101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996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5369973" y="878909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924"/>
                </a:moveTo>
                <a:lnTo>
                  <a:pt x="0" y="19924"/>
                </a:lnTo>
                <a:lnTo>
                  <a:pt x="0" y="996"/>
                </a:lnTo>
                <a:lnTo>
                  <a:pt x="747" y="0"/>
                </a:lnTo>
                <a:lnTo>
                  <a:pt x="747" y="1992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5368478" y="8790341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6"/>
                </a:lnTo>
                <a:lnTo>
                  <a:pt x="748" y="747"/>
                </a:lnTo>
                <a:lnTo>
                  <a:pt x="1309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5366237" y="8791836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5227979" y="881649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15289260" y="8793330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8" y="0"/>
                </a:lnTo>
                <a:lnTo>
                  <a:pt x="76228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15233957" y="8821724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7651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0"/>
                </a:lnTo>
                <a:lnTo>
                  <a:pt x="27651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15284776" y="883741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15281040" y="883965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5278798" y="884115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5276555" y="884115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5274313" y="88411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5272819" y="88411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8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5270577" y="884040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568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5269082" y="884040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1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5266840" y="88396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5264598" y="883890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5261609" y="8837415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5226483" y="8757839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1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39005" y="19053"/>
                </a:lnTo>
                <a:lnTo>
                  <a:pt x="146479" y="23536"/>
                </a:lnTo>
                <a:lnTo>
                  <a:pt x="146479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1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5254883" y="8856095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8"/>
                </a:lnTo>
                <a:lnTo>
                  <a:pt x="374" y="0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5254135" y="885684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5252640" y="8858336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5250398" y="885908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15112888" y="8883743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1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1494" y="2986"/>
                </a:lnTo>
                <a:lnTo>
                  <a:pt x="5978" y="5228"/>
                </a:lnTo>
                <a:lnTo>
                  <a:pt x="5978" y="2540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15173422" y="8860578"/>
            <a:ext cx="77470" cy="65405"/>
          </a:xfrm>
          <a:custGeom>
            <a:avLst/>
            <a:gdLst/>
            <a:ahLst/>
            <a:cxnLst/>
            <a:rect l="l" t="t" r="r" b="b"/>
            <a:pathLst>
              <a:path w="77469" h="65404">
                <a:moveTo>
                  <a:pt x="0" y="65006"/>
                </a:moveTo>
                <a:lnTo>
                  <a:pt x="0" y="44084"/>
                </a:lnTo>
                <a:lnTo>
                  <a:pt x="76976" y="0"/>
                </a:lnTo>
                <a:lnTo>
                  <a:pt x="76228" y="20174"/>
                </a:lnTo>
                <a:lnTo>
                  <a:pt x="0" y="6500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5118119" y="8888971"/>
            <a:ext cx="27940" cy="36830"/>
          </a:xfrm>
          <a:custGeom>
            <a:avLst/>
            <a:gdLst/>
            <a:ahLst/>
            <a:cxnLst/>
            <a:rect l="l" t="t" r="r" b="b"/>
            <a:pathLst>
              <a:path w="27940" h="36829">
                <a:moveTo>
                  <a:pt x="27651" y="36612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0"/>
                </a:lnTo>
                <a:lnTo>
                  <a:pt x="27651" y="3661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5168938" y="890466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15165202" y="890690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0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15162959" y="89083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5160718" y="89083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5158476" y="89083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2"/>
                </a:lnTo>
                <a:lnTo>
                  <a:pt x="0" y="0"/>
                </a:lnTo>
                <a:lnTo>
                  <a:pt x="2241" y="0"/>
                </a:lnTo>
                <a:lnTo>
                  <a:pt x="2241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5156981" y="89083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7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5154739" y="89083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5153244" y="89076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5151002" y="890690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5148760" y="890615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5145771" y="8905409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9" y="20600"/>
                </a:moveTo>
                <a:lnTo>
                  <a:pt x="0" y="1942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989" y="1494"/>
                </a:lnTo>
                <a:lnTo>
                  <a:pt x="2989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5110645" y="8825086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1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39005" y="19053"/>
                </a:lnTo>
                <a:lnTo>
                  <a:pt x="146479" y="23536"/>
                </a:lnTo>
                <a:lnTo>
                  <a:pt x="146479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1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5139045" y="892334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7"/>
                </a:lnTo>
                <a:lnTo>
                  <a:pt x="373" y="0"/>
                </a:lnTo>
                <a:lnTo>
                  <a:pt x="747" y="0"/>
                </a:lnTo>
                <a:lnTo>
                  <a:pt x="747" y="19426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15138297" y="892408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15136803" y="8925583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8"/>
                </a:lnTo>
                <a:lnTo>
                  <a:pt x="750" y="20171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5134561" y="892633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4997050" y="8951735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1" y="22416"/>
                </a:lnTo>
                <a:lnTo>
                  <a:pt x="0" y="19427"/>
                </a:lnTo>
                <a:lnTo>
                  <a:pt x="0" y="0"/>
                </a:lnTo>
                <a:lnTo>
                  <a:pt x="1119" y="1491"/>
                </a:lnTo>
                <a:lnTo>
                  <a:pt x="1494" y="2241"/>
                </a:lnTo>
                <a:lnTo>
                  <a:pt x="1795" y="2392"/>
                </a:lnTo>
                <a:lnTo>
                  <a:pt x="2242" y="2988"/>
                </a:lnTo>
                <a:lnTo>
                  <a:pt x="5978" y="5228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5057584" y="8927825"/>
            <a:ext cx="77470" cy="65405"/>
          </a:xfrm>
          <a:custGeom>
            <a:avLst/>
            <a:gdLst/>
            <a:ahLst/>
            <a:cxnLst/>
            <a:rect l="l" t="t" r="r" b="b"/>
            <a:pathLst>
              <a:path w="77469" h="65404">
                <a:moveTo>
                  <a:pt x="0" y="65006"/>
                </a:moveTo>
                <a:lnTo>
                  <a:pt x="0" y="44831"/>
                </a:lnTo>
                <a:lnTo>
                  <a:pt x="76976" y="0"/>
                </a:lnTo>
                <a:lnTo>
                  <a:pt x="76976" y="20174"/>
                </a:lnTo>
                <a:lnTo>
                  <a:pt x="0" y="6500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5002281" y="8956219"/>
            <a:ext cx="27940" cy="36830"/>
          </a:xfrm>
          <a:custGeom>
            <a:avLst/>
            <a:gdLst/>
            <a:ahLst/>
            <a:cxnLst/>
            <a:rect l="l" t="t" r="r" b="b"/>
            <a:pathLst>
              <a:path w="27940" h="36829">
                <a:moveTo>
                  <a:pt x="27651" y="36612"/>
                </a:moveTo>
                <a:lnTo>
                  <a:pt x="0" y="20921"/>
                </a:lnTo>
                <a:lnTo>
                  <a:pt x="747" y="0"/>
                </a:lnTo>
                <a:lnTo>
                  <a:pt x="27651" y="16438"/>
                </a:lnTo>
                <a:lnTo>
                  <a:pt x="27651" y="3661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5053848" y="8972657"/>
            <a:ext cx="3810" cy="22225"/>
          </a:xfrm>
          <a:custGeom>
            <a:avLst/>
            <a:gdLst/>
            <a:ahLst/>
            <a:cxnLst/>
            <a:rect l="l" t="t" r="r" b="b"/>
            <a:pathLst>
              <a:path w="3809" h="22225">
                <a:moveTo>
                  <a:pt x="0" y="21641"/>
                </a:moveTo>
                <a:lnTo>
                  <a:pt x="0" y="1494"/>
                </a:lnTo>
                <a:lnTo>
                  <a:pt x="3737" y="0"/>
                </a:lnTo>
                <a:lnTo>
                  <a:pt x="3737" y="19800"/>
                </a:lnTo>
                <a:lnTo>
                  <a:pt x="252" y="21542"/>
                </a:lnTo>
                <a:lnTo>
                  <a:pt x="0" y="21641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5050111" y="897489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5047121" y="89756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15"/>
                </a:lnTo>
                <a:lnTo>
                  <a:pt x="129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5044879" y="89756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59"/>
                </a:moveTo>
                <a:lnTo>
                  <a:pt x="0" y="260"/>
                </a:lnTo>
                <a:lnTo>
                  <a:pt x="2241" y="0"/>
                </a:lnTo>
                <a:lnTo>
                  <a:pt x="2241" y="20150"/>
                </a:lnTo>
                <a:lnTo>
                  <a:pt x="0" y="2015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5043385" y="897583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84"/>
                </a:moveTo>
                <a:lnTo>
                  <a:pt x="654" y="184"/>
                </a:lnTo>
                <a:lnTo>
                  <a:pt x="2241" y="0"/>
                </a:lnTo>
                <a:lnTo>
                  <a:pt x="2241" y="184"/>
                </a:lnTo>
                <a:close/>
              </a:path>
              <a:path w="2540" h="20320">
                <a:moveTo>
                  <a:pt x="2241" y="19985"/>
                </a:moveTo>
                <a:lnTo>
                  <a:pt x="0" y="19985"/>
                </a:lnTo>
                <a:lnTo>
                  <a:pt x="0" y="109"/>
                </a:lnTo>
                <a:lnTo>
                  <a:pt x="654" y="184"/>
                </a:lnTo>
                <a:lnTo>
                  <a:pt x="2241" y="184"/>
                </a:lnTo>
                <a:lnTo>
                  <a:pt x="2241" y="1998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5041143" y="897568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31"/>
                </a:moveTo>
                <a:lnTo>
                  <a:pt x="2241" y="20131"/>
                </a:lnTo>
                <a:lnTo>
                  <a:pt x="2241" y="255"/>
                </a:lnTo>
                <a:lnTo>
                  <a:pt x="0" y="0"/>
                </a:lnTo>
                <a:lnTo>
                  <a:pt x="0" y="201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15039648" y="89756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824" y="20174"/>
                </a:lnTo>
                <a:lnTo>
                  <a:pt x="0" y="20080"/>
                </a:lnTo>
                <a:lnTo>
                  <a:pt x="0" y="0"/>
                </a:lnTo>
                <a:lnTo>
                  <a:pt x="1118" y="0"/>
                </a:lnTo>
                <a:lnTo>
                  <a:pt x="2241" y="128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15037406" y="897526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10"/>
                </a:moveTo>
                <a:lnTo>
                  <a:pt x="2241" y="19810"/>
                </a:lnTo>
                <a:lnTo>
                  <a:pt x="2241" y="255"/>
                </a:lnTo>
                <a:lnTo>
                  <a:pt x="0" y="0"/>
                </a:lnTo>
                <a:lnTo>
                  <a:pt x="0" y="1981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5035164" y="897489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5032922" y="897415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5029933" y="8972657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97" y="746"/>
                </a:lnTo>
                <a:lnTo>
                  <a:pt x="2387" y="892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4995555" y="8892334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1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39005" y="19053"/>
                </a:lnTo>
                <a:lnTo>
                  <a:pt x="146479" y="23536"/>
                </a:lnTo>
                <a:lnTo>
                  <a:pt x="146479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1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5023207" y="899083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15022459" y="8991835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5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15020964" y="8992831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15018723" y="8994027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792"/>
                </a:lnTo>
                <a:lnTo>
                  <a:pt x="2241" y="0"/>
                </a:lnTo>
                <a:lnTo>
                  <a:pt x="2241" y="19725"/>
                </a:lnTo>
                <a:lnTo>
                  <a:pt x="1493" y="19725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14881212" y="901898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2" y="20177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14942494" y="8995073"/>
            <a:ext cx="76835" cy="65405"/>
          </a:xfrm>
          <a:custGeom>
            <a:avLst/>
            <a:gdLst/>
            <a:ahLst/>
            <a:cxnLst/>
            <a:rect l="l" t="t" r="r" b="b"/>
            <a:pathLst>
              <a:path w="76834" h="65404">
                <a:moveTo>
                  <a:pt x="0" y="65006"/>
                </a:moveTo>
                <a:lnTo>
                  <a:pt x="0" y="44831"/>
                </a:lnTo>
                <a:lnTo>
                  <a:pt x="76228" y="0"/>
                </a:lnTo>
                <a:lnTo>
                  <a:pt x="76228" y="20174"/>
                </a:lnTo>
                <a:lnTo>
                  <a:pt x="0" y="6500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14887190" y="9024213"/>
            <a:ext cx="27305" cy="36195"/>
          </a:xfrm>
          <a:custGeom>
            <a:avLst/>
            <a:gdLst/>
            <a:ahLst/>
            <a:cxnLst/>
            <a:rect l="l" t="t" r="r" b="b"/>
            <a:pathLst>
              <a:path w="27305" h="36195">
                <a:moveTo>
                  <a:pt x="26904" y="35865"/>
                </a:moveTo>
                <a:lnTo>
                  <a:pt x="0" y="20174"/>
                </a:lnTo>
                <a:lnTo>
                  <a:pt x="0" y="0"/>
                </a:lnTo>
                <a:lnTo>
                  <a:pt x="26904" y="15691"/>
                </a:lnTo>
                <a:lnTo>
                  <a:pt x="26904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14938010" y="9039904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14934273" y="904214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14931283" y="904289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2" y="20174"/>
                </a:moveTo>
                <a:lnTo>
                  <a:pt x="0" y="20174"/>
                </a:lnTo>
                <a:lnTo>
                  <a:pt x="0" y="42"/>
                </a:lnTo>
                <a:lnTo>
                  <a:pt x="376" y="0"/>
                </a:lnTo>
                <a:lnTo>
                  <a:pt x="2241" y="0"/>
                </a:lnTo>
                <a:lnTo>
                  <a:pt x="2241" y="19996"/>
                </a:lnTo>
                <a:lnTo>
                  <a:pt x="672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14929789" y="904364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14927547" y="904364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14925305" y="90429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59"/>
                </a:moveTo>
                <a:lnTo>
                  <a:pt x="75" y="20159"/>
                </a:lnTo>
                <a:lnTo>
                  <a:pt x="0" y="0"/>
                </a:lnTo>
                <a:lnTo>
                  <a:pt x="2241" y="260"/>
                </a:lnTo>
                <a:lnTo>
                  <a:pt x="2241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14923810" y="904289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368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14921568" y="904289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14919326" y="904214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14917084" y="904139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14914843" y="904065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14879717" y="8960328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1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39005" y="19053"/>
                </a:lnTo>
                <a:lnTo>
                  <a:pt x="146479" y="23536"/>
                </a:lnTo>
                <a:lnTo>
                  <a:pt x="146479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1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14907369" y="905883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6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6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14906621" y="9059829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6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bg object 177"/>
          <p:cNvSpPr/>
          <p:nvPr/>
        </p:nvSpPr>
        <p:spPr>
          <a:xfrm>
            <a:off x="14905874" y="906007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6"/>
                </a:lnTo>
                <a:lnTo>
                  <a:pt x="747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bg object 178"/>
          <p:cNvSpPr/>
          <p:nvPr/>
        </p:nvSpPr>
        <p:spPr>
          <a:xfrm>
            <a:off x="14902885" y="906172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7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bg object 179"/>
          <p:cNvSpPr/>
          <p:nvPr/>
        </p:nvSpPr>
        <p:spPr>
          <a:xfrm>
            <a:off x="14765375" y="908623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1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bg object 180"/>
          <p:cNvSpPr/>
          <p:nvPr/>
        </p:nvSpPr>
        <p:spPr>
          <a:xfrm>
            <a:off x="14826656" y="9063068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8" y="0"/>
                </a:lnTo>
                <a:lnTo>
                  <a:pt x="76228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bg object 181"/>
          <p:cNvSpPr/>
          <p:nvPr/>
        </p:nvSpPr>
        <p:spPr>
          <a:xfrm>
            <a:off x="14771352" y="9091461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7651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1"/>
                </a:lnTo>
                <a:lnTo>
                  <a:pt x="27651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bg object 182"/>
          <p:cNvSpPr/>
          <p:nvPr/>
        </p:nvSpPr>
        <p:spPr>
          <a:xfrm>
            <a:off x="14822172" y="910715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bg object 183"/>
          <p:cNvSpPr/>
          <p:nvPr/>
        </p:nvSpPr>
        <p:spPr>
          <a:xfrm>
            <a:off x="14818435" y="910939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0" y="20174"/>
                </a:lnTo>
                <a:lnTo>
                  <a:pt x="2242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bg object 184"/>
          <p:cNvSpPr/>
          <p:nvPr/>
        </p:nvSpPr>
        <p:spPr>
          <a:xfrm>
            <a:off x="14816193" y="91108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bg object 185"/>
          <p:cNvSpPr/>
          <p:nvPr/>
        </p:nvSpPr>
        <p:spPr>
          <a:xfrm>
            <a:off x="14813951" y="91108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bg object 186"/>
          <p:cNvSpPr/>
          <p:nvPr/>
        </p:nvSpPr>
        <p:spPr>
          <a:xfrm>
            <a:off x="14811709" y="91108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bg object 187"/>
          <p:cNvSpPr/>
          <p:nvPr/>
        </p:nvSpPr>
        <p:spPr>
          <a:xfrm>
            <a:off x="14809467" y="91108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bg object 188"/>
          <p:cNvSpPr/>
          <p:nvPr/>
        </p:nvSpPr>
        <p:spPr>
          <a:xfrm>
            <a:off x="14807972" y="91101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71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bg object 189"/>
          <p:cNvSpPr/>
          <p:nvPr/>
        </p:nvSpPr>
        <p:spPr>
          <a:xfrm>
            <a:off x="14805730" y="91101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bg object 190"/>
          <p:cNvSpPr/>
          <p:nvPr/>
        </p:nvSpPr>
        <p:spPr>
          <a:xfrm>
            <a:off x="14804235" y="910939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bg object 191"/>
          <p:cNvSpPr/>
          <p:nvPr/>
        </p:nvSpPr>
        <p:spPr>
          <a:xfrm>
            <a:off x="14801246" y="910864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bg object 192"/>
          <p:cNvSpPr/>
          <p:nvPr/>
        </p:nvSpPr>
        <p:spPr>
          <a:xfrm>
            <a:off x="14799004" y="9107152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7"/>
                </a:lnTo>
                <a:lnTo>
                  <a:pt x="1903" y="747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bg object 193"/>
          <p:cNvSpPr/>
          <p:nvPr/>
        </p:nvSpPr>
        <p:spPr>
          <a:xfrm>
            <a:off x="14763879" y="9027576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bg object 19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573997" y="8555349"/>
            <a:ext cx="472320" cy="259276"/>
          </a:xfrm>
          <a:prstGeom prst="rect">
            <a:avLst/>
          </a:prstGeom>
        </p:spPr>
      </p:pic>
      <p:sp>
        <p:nvSpPr>
          <p:cNvPr id="195" name="bg object 195"/>
          <p:cNvSpPr/>
          <p:nvPr/>
        </p:nvSpPr>
        <p:spPr>
          <a:xfrm>
            <a:off x="15770549" y="8654726"/>
            <a:ext cx="277495" cy="140335"/>
          </a:xfrm>
          <a:custGeom>
            <a:avLst/>
            <a:gdLst/>
            <a:ahLst/>
            <a:cxnLst/>
            <a:rect l="l" t="t" r="r" b="b"/>
            <a:pathLst>
              <a:path w="277494" h="140334">
                <a:moveTo>
                  <a:pt x="237281" y="139725"/>
                </a:moveTo>
                <a:lnTo>
                  <a:pt x="229877" y="138884"/>
                </a:lnTo>
                <a:lnTo>
                  <a:pt x="223455" y="136363"/>
                </a:lnTo>
                <a:lnTo>
                  <a:pt x="133774" y="85554"/>
                </a:lnTo>
                <a:lnTo>
                  <a:pt x="126791" y="83032"/>
                </a:lnTo>
                <a:lnTo>
                  <a:pt x="118827" y="82191"/>
                </a:lnTo>
                <a:lnTo>
                  <a:pt x="110863" y="83032"/>
                </a:lnTo>
                <a:lnTo>
                  <a:pt x="103880" y="85554"/>
                </a:lnTo>
                <a:lnTo>
                  <a:pt x="95099" y="88916"/>
                </a:lnTo>
                <a:lnTo>
                  <a:pt x="85196" y="90037"/>
                </a:lnTo>
                <a:lnTo>
                  <a:pt x="75294" y="88916"/>
                </a:lnTo>
                <a:lnTo>
                  <a:pt x="66513" y="85554"/>
                </a:lnTo>
                <a:lnTo>
                  <a:pt x="7473" y="51183"/>
                </a:lnTo>
                <a:lnTo>
                  <a:pt x="0" y="46699"/>
                </a:lnTo>
                <a:lnTo>
                  <a:pt x="0" y="39227"/>
                </a:lnTo>
                <a:lnTo>
                  <a:pt x="7473" y="34744"/>
                </a:lnTo>
                <a:lnTo>
                  <a:pt x="61282" y="3362"/>
                </a:lnTo>
                <a:lnTo>
                  <a:pt x="67704" y="840"/>
                </a:lnTo>
                <a:lnTo>
                  <a:pt x="75107" y="0"/>
                </a:lnTo>
                <a:lnTo>
                  <a:pt x="82511" y="840"/>
                </a:lnTo>
                <a:lnTo>
                  <a:pt x="88933" y="3362"/>
                </a:lnTo>
                <a:lnTo>
                  <a:pt x="269790" y="109464"/>
                </a:lnTo>
                <a:lnTo>
                  <a:pt x="277263" y="113947"/>
                </a:lnTo>
                <a:lnTo>
                  <a:pt x="277263" y="121419"/>
                </a:lnTo>
                <a:lnTo>
                  <a:pt x="269790" y="125902"/>
                </a:lnTo>
                <a:lnTo>
                  <a:pt x="251106" y="136363"/>
                </a:lnTo>
                <a:lnTo>
                  <a:pt x="244684" y="138884"/>
                </a:lnTo>
                <a:lnTo>
                  <a:pt x="237281" y="13972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bg object 196"/>
          <p:cNvSpPr/>
          <p:nvPr/>
        </p:nvSpPr>
        <p:spPr>
          <a:xfrm>
            <a:off x="15755602" y="8770915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747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bg object 197"/>
          <p:cNvSpPr/>
          <p:nvPr/>
        </p:nvSpPr>
        <p:spPr>
          <a:xfrm>
            <a:off x="15664426" y="8773156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921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bg object 198"/>
          <p:cNvSpPr/>
          <p:nvPr/>
        </p:nvSpPr>
        <p:spPr>
          <a:xfrm>
            <a:off x="15751865" y="8810516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678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bg object 199"/>
          <p:cNvSpPr/>
          <p:nvPr/>
        </p:nvSpPr>
        <p:spPr>
          <a:xfrm>
            <a:off x="15748128" y="8812757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6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bg object 200"/>
          <p:cNvSpPr/>
          <p:nvPr/>
        </p:nvSpPr>
        <p:spPr>
          <a:xfrm>
            <a:off x="15745139" y="881350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5" y="20174"/>
                </a:moveTo>
                <a:lnTo>
                  <a:pt x="0" y="20174"/>
                </a:lnTo>
                <a:lnTo>
                  <a:pt x="0" y="42"/>
                </a:lnTo>
                <a:lnTo>
                  <a:pt x="376" y="0"/>
                </a:lnTo>
                <a:lnTo>
                  <a:pt x="2241" y="0"/>
                </a:lnTo>
                <a:lnTo>
                  <a:pt x="2241" y="19996"/>
                </a:lnTo>
                <a:lnTo>
                  <a:pt x="675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bg object 201"/>
          <p:cNvSpPr/>
          <p:nvPr/>
        </p:nvSpPr>
        <p:spPr>
          <a:xfrm>
            <a:off x="15742897" y="881354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31"/>
                </a:moveTo>
                <a:lnTo>
                  <a:pt x="0" y="20131"/>
                </a:lnTo>
                <a:lnTo>
                  <a:pt x="0" y="255"/>
                </a:lnTo>
                <a:lnTo>
                  <a:pt x="2241" y="0"/>
                </a:lnTo>
                <a:lnTo>
                  <a:pt x="2241" y="20131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bg object 202"/>
          <p:cNvSpPr/>
          <p:nvPr/>
        </p:nvSpPr>
        <p:spPr>
          <a:xfrm>
            <a:off x="15741402" y="881371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59"/>
                </a:moveTo>
                <a:lnTo>
                  <a:pt x="841" y="159"/>
                </a:lnTo>
                <a:lnTo>
                  <a:pt x="2241" y="0"/>
                </a:lnTo>
                <a:lnTo>
                  <a:pt x="2241" y="159"/>
                </a:lnTo>
                <a:close/>
              </a:path>
              <a:path w="2540" h="20320">
                <a:moveTo>
                  <a:pt x="2241" y="19960"/>
                </a:moveTo>
                <a:lnTo>
                  <a:pt x="0" y="19960"/>
                </a:lnTo>
                <a:lnTo>
                  <a:pt x="0" y="61"/>
                </a:lnTo>
                <a:lnTo>
                  <a:pt x="841" y="159"/>
                </a:lnTo>
                <a:lnTo>
                  <a:pt x="2241" y="159"/>
                </a:lnTo>
                <a:lnTo>
                  <a:pt x="2241" y="199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bg object 203"/>
          <p:cNvSpPr/>
          <p:nvPr/>
        </p:nvSpPr>
        <p:spPr>
          <a:xfrm>
            <a:off x="15739160" y="88135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59"/>
                </a:moveTo>
                <a:lnTo>
                  <a:pt x="73" y="20159"/>
                </a:lnTo>
                <a:lnTo>
                  <a:pt x="0" y="0"/>
                </a:lnTo>
                <a:lnTo>
                  <a:pt x="2241" y="260"/>
                </a:lnTo>
                <a:lnTo>
                  <a:pt x="2241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bg object 204"/>
          <p:cNvSpPr/>
          <p:nvPr/>
        </p:nvSpPr>
        <p:spPr>
          <a:xfrm>
            <a:off x="15737665" y="881350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7" y="20174"/>
                </a:lnTo>
                <a:lnTo>
                  <a:pt x="0" y="19996"/>
                </a:lnTo>
                <a:lnTo>
                  <a:pt x="0" y="0"/>
                </a:lnTo>
                <a:lnTo>
                  <a:pt x="1368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bg object 205"/>
          <p:cNvSpPr/>
          <p:nvPr/>
        </p:nvSpPr>
        <p:spPr>
          <a:xfrm>
            <a:off x="15735423" y="881308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47"/>
                </a:moveTo>
                <a:lnTo>
                  <a:pt x="2241" y="19847"/>
                </a:lnTo>
                <a:lnTo>
                  <a:pt x="2241" y="260"/>
                </a:lnTo>
                <a:lnTo>
                  <a:pt x="0" y="0"/>
                </a:lnTo>
                <a:lnTo>
                  <a:pt x="0" y="19847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bg object 206"/>
          <p:cNvSpPr/>
          <p:nvPr/>
        </p:nvSpPr>
        <p:spPr>
          <a:xfrm>
            <a:off x="15733181" y="881275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bg object 207"/>
          <p:cNvSpPr/>
          <p:nvPr/>
        </p:nvSpPr>
        <p:spPr>
          <a:xfrm>
            <a:off x="15730939" y="881201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bg object 208"/>
          <p:cNvSpPr/>
          <p:nvPr/>
        </p:nvSpPr>
        <p:spPr>
          <a:xfrm>
            <a:off x="15728698" y="881126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bg object 209"/>
          <p:cNvSpPr/>
          <p:nvPr/>
        </p:nvSpPr>
        <p:spPr>
          <a:xfrm>
            <a:off x="15656953" y="8715249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bg object 210"/>
          <p:cNvSpPr/>
          <p:nvPr/>
        </p:nvSpPr>
        <p:spPr>
          <a:xfrm>
            <a:off x="15970089" y="8816494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bg object 211"/>
          <p:cNvSpPr/>
          <p:nvPr/>
        </p:nvSpPr>
        <p:spPr>
          <a:xfrm>
            <a:off x="15969341" y="8817988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3"/>
                </a:moveTo>
                <a:lnTo>
                  <a:pt x="0" y="20173"/>
                </a:lnTo>
                <a:lnTo>
                  <a:pt x="0" y="1494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bg object 212"/>
          <p:cNvSpPr/>
          <p:nvPr/>
        </p:nvSpPr>
        <p:spPr>
          <a:xfrm>
            <a:off x="15967847" y="8819482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3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bg object 213"/>
          <p:cNvSpPr/>
          <p:nvPr/>
        </p:nvSpPr>
        <p:spPr>
          <a:xfrm>
            <a:off x="15965605" y="882023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3"/>
                </a:lnTo>
                <a:lnTo>
                  <a:pt x="747" y="1493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3"/>
                </a:lnTo>
                <a:lnTo>
                  <a:pt x="1494" y="20173"/>
                </a:lnTo>
                <a:lnTo>
                  <a:pt x="1120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bg object 214"/>
          <p:cNvSpPr/>
          <p:nvPr/>
        </p:nvSpPr>
        <p:spPr>
          <a:xfrm>
            <a:off x="15801190" y="881873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2" y="20177"/>
                </a:lnTo>
                <a:lnTo>
                  <a:pt x="0" y="0"/>
                </a:lnTo>
                <a:lnTo>
                  <a:pt x="1493" y="2987"/>
                </a:lnTo>
                <a:lnTo>
                  <a:pt x="5977" y="5228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bg object 215"/>
          <p:cNvSpPr/>
          <p:nvPr/>
        </p:nvSpPr>
        <p:spPr>
          <a:xfrm>
            <a:off x="15898344" y="8821724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3"/>
                </a:lnTo>
                <a:lnTo>
                  <a:pt x="67260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bg object 216"/>
          <p:cNvSpPr/>
          <p:nvPr/>
        </p:nvSpPr>
        <p:spPr>
          <a:xfrm>
            <a:off x="15806421" y="8823965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bg object 217"/>
          <p:cNvSpPr/>
          <p:nvPr/>
        </p:nvSpPr>
        <p:spPr>
          <a:xfrm>
            <a:off x="15798947" y="8765311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bg object 218"/>
          <p:cNvSpPr/>
          <p:nvPr/>
        </p:nvSpPr>
        <p:spPr>
          <a:xfrm>
            <a:off x="15893860" y="886057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bg object 219"/>
          <p:cNvSpPr/>
          <p:nvPr/>
        </p:nvSpPr>
        <p:spPr>
          <a:xfrm>
            <a:off x="15890123" y="886281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bg object 220"/>
          <p:cNvSpPr/>
          <p:nvPr/>
        </p:nvSpPr>
        <p:spPr>
          <a:xfrm>
            <a:off x="15887881" y="886431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bg object 221"/>
          <p:cNvSpPr/>
          <p:nvPr/>
        </p:nvSpPr>
        <p:spPr>
          <a:xfrm>
            <a:off x="15885639" y="886431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bg object 222"/>
          <p:cNvSpPr/>
          <p:nvPr/>
        </p:nvSpPr>
        <p:spPr>
          <a:xfrm>
            <a:off x="15883397" y="88643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bg object 223"/>
          <p:cNvSpPr/>
          <p:nvPr/>
        </p:nvSpPr>
        <p:spPr>
          <a:xfrm>
            <a:off x="15881155" y="886431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bg object 224"/>
          <p:cNvSpPr/>
          <p:nvPr/>
        </p:nvSpPr>
        <p:spPr>
          <a:xfrm>
            <a:off x="15879660" y="886356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bg object 225"/>
          <p:cNvSpPr/>
          <p:nvPr/>
        </p:nvSpPr>
        <p:spPr>
          <a:xfrm>
            <a:off x="15877418" y="886356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bg object 226"/>
          <p:cNvSpPr/>
          <p:nvPr/>
        </p:nvSpPr>
        <p:spPr>
          <a:xfrm>
            <a:off x="15875924" y="886281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bg object 227"/>
          <p:cNvSpPr/>
          <p:nvPr/>
        </p:nvSpPr>
        <p:spPr>
          <a:xfrm>
            <a:off x="15872934" y="886207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bg object 228"/>
          <p:cNvSpPr/>
          <p:nvPr/>
        </p:nvSpPr>
        <p:spPr>
          <a:xfrm>
            <a:off x="15870693" y="8860578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bg object 229"/>
          <p:cNvSpPr/>
          <p:nvPr/>
        </p:nvSpPr>
        <p:spPr>
          <a:xfrm>
            <a:off x="15639764" y="8755222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2"/>
                </a:moveTo>
                <a:lnTo>
                  <a:pt x="747" y="20175"/>
                </a:lnTo>
                <a:lnTo>
                  <a:pt x="747" y="0"/>
                </a:lnTo>
                <a:lnTo>
                  <a:pt x="0" y="1494"/>
                </a:lnTo>
                <a:lnTo>
                  <a:pt x="0" y="2092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bg object 230"/>
          <p:cNvSpPr/>
          <p:nvPr/>
        </p:nvSpPr>
        <p:spPr>
          <a:xfrm>
            <a:off x="15639016" y="875671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1494"/>
                </a:lnTo>
                <a:lnTo>
                  <a:pt x="747" y="0"/>
                </a:lnTo>
                <a:lnTo>
                  <a:pt x="747" y="19676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bg object 231"/>
          <p:cNvSpPr/>
          <p:nvPr/>
        </p:nvSpPr>
        <p:spPr>
          <a:xfrm>
            <a:off x="15637522" y="875821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bg object 232"/>
          <p:cNvSpPr/>
          <p:nvPr/>
        </p:nvSpPr>
        <p:spPr>
          <a:xfrm>
            <a:off x="15635280" y="875895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bg object 233"/>
          <p:cNvSpPr/>
          <p:nvPr/>
        </p:nvSpPr>
        <p:spPr>
          <a:xfrm>
            <a:off x="15470865" y="875746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2"/>
                </a:lnTo>
                <a:lnTo>
                  <a:pt x="1" y="20176"/>
                </a:lnTo>
                <a:lnTo>
                  <a:pt x="0" y="0"/>
                </a:lnTo>
                <a:lnTo>
                  <a:pt x="1494" y="2987"/>
                </a:lnTo>
                <a:lnTo>
                  <a:pt x="5978" y="5229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bg object 234"/>
          <p:cNvSpPr/>
          <p:nvPr/>
        </p:nvSpPr>
        <p:spPr>
          <a:xfrm>
            <a:off x="15568019" y="8760454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bg object 235"/>
          <p:cNvSpPr/>
          <p:nvPr/>
        </p:nvSpPr>
        <p:spPr>
          <a:xfrm>
            <a:off x="15476096" y="8762695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bg object 236"/>
          <p:cNvSpPr/>
          <p:nvPr/>
        </p:nvSpPr>
        <p:spPr>
          <a:xfrm>
            <a:off x="15563535" y="879930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bg object 237"/>
          <p:cNvSpPr/>
          <p:nvPr/>
        </p:nvSpPr>
        <p:spPr>
          <a:xfrm>
            <a:off x="15559798" y="880154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9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bg object 238"/>
          <p:cNvSpPr/>
          <p:nvPr/>
        </p:nvSpPr>
        <p:spPr>
          <a:xfrm>
            <a:off x="15557556" y="880304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bg object 239"/>
          <p:cNvSpPr/>
          <p:nvPr/>
        </p:nvSpPr>
        <p:spPr>
          <a:xfrm>
            <a:off x="15555314" y="880304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bg object 240"/>
          <p:cNvSpPr/>
          <p:nvPr/>
        </p:nvSpPr>
        <p:spPr>
          <a:xfrm>
            <a:off x="15553072" y="880304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bg object 241"/>
          <p:cNvSpPr/>
          <p:nvPr/>
        </p:nvSpPr>
        <p:spPr>
          <a:xfrm>
            <a:off x="15550830" y="880304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bg object 242"/>
          <p:cNvSpPr/>
          <p:nvPr/>
        </p:nvSpPr>
        <p:spPr>
          <a:xfrm>
            <a:off x="15549335" y="880304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bg object 243"/>
          <p:cNvSpPr/>
          <p:nvPr/>
        </p:nvSpPr>
        <p:spPr>
          <a:xfrm>
            <a:off x="15547093" y="88022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bg object 244"/>
          <p:cNvSpPr/>
          <p:nvPr/>
        </p:nvSpPr>
        <p:spPr>
          <a:xfrm>
            <a:off x="15545598" y="880154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bg object 245"/>
          <p:cNvSpPr/>
          <p:nvPr/>
        </p:nvSpPr>
        <p:spPr>
          <a:xfrm>
            <a:off x="15542609" y="880080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bg object 246"/>
          <p:cNvSpPr/>
          <p:nvPr/>
        </p:nvSpPr>
        <p:spPr>
          <a:xfrm>
            <a:off x="15540367" y="8799308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4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60" y="965"/>
                </a:lnTo>
                <a:lnTo>
                  <a:pt x="2988" y="1494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bg object 247"/>
          <p:cNvSpPr/>
          <p:nvPr/>
        </p:nvSpPr>
        <p:spPr>
          <a:xfrm>
            <a:off x="15468622" y="8704041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bg object 248"/>
          <p:cNvSpPr/>
          <p:nvPr/>
        </p:nvSpPr>
        <p:spPr>
          <a:xfrm>
            <a:off x="15713750" y="8832931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1121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bg object 249"/>
          <p:cNvSpPr/>
          <p:nvPr/>
        </p:nvSpPr>
        <p:spPr>
          <a:xfrm>
            <a:off x="15713003" y="883405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800"/>
                </a:moveTo>
                <a:lnTo>
                  <a:pt x="0" y="19800"/>
                </a:lnTo>
                <a:lnTo>
                  <a:pt x="0" y="1120"/>
                </a:lnTo>
                <a:lnTo>
                  <a:pt x="747" y="0"/>
                </a:lnTo>
                <a:lnTo>
                  <a:pt x="747" y="1980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bg object 250"/>
          <p:cNvSpPr/>
          <p:nvPr/>
        </p:nvSpPr>
        <p:spPr>
          <a:xfrm>
            <a:off x="15711509" y="8835173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6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bg object 251"/>
          <p:cNvSpPr/>
          <p:nvPr/>
        </p:nvSpPr>
        <p:spPr>
          <a:xfrm>
            <a:off x="15709266" y="883617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3" y="1245"/>
                </a:lnTo>
                <a:lnTo>
                  <a:pt x="747" y="1245"/>
                </a:lnTo>
                <a:lnTo>
                  <a:pt x="1493" y="498"/>
                </a:lnTo>
                <a:lnTo>
                  <a:pt x="2241" y="0"/>
                </a:lnTo>
                <a:lnTo>
                  <a:pt x="2241" y="19924"/>
                </a:lnTo>
                <a:lnTo>
                  <a:pt x="1494" y="19924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bg object 252"/>
          <p:cNvSpPr/>
          <p:nvPr/>
        </p:nvSpPr>
        <p:spPr>
          <a:xfrm>
            <a:off x="15544852" y="8835173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1" y="22416"/>
                </a:lnTo>
                <a:lnTo>
                  <a:pt x="2" y="19431"/>
                </a:lnTo>
                <a:lnTo>
                  <a:pt x="0" y="0"/>
                </a:lnTo>
                <a:lnTo>
                  <a:pt x="1120" y="1493"/>
                </a:lnTo>
                <a:lnTo>
                  <a:pt x="1494" y="2241"/>
                </a:lnTo>
                <a:lnTo>
                  <a:pt x="1793" y="2391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bg object 253"/>
          <p:cNvSpPr/>
          <p:nvPr/>
        </p:nvSpPr>
        <p:spPr>
          <a:xfrm>
            <a:off x="15642006" y="8837415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bg object 254"/>
          <p:cNvSpPr/>
          <p:nvPr/>
        </p:nvSpPr>
        <p:spPr>
          <a:xfrm>
            <a:off x="15550083" y="8839657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3"/>
                </a:moveTo>
                <a:lnTo>
                  <a:pt x="0" y="20174"/>
                </a:lnTo>
                <a:lnTo>
                  <a:pt x="0" y="0"/>
                </a:lnTo>
                <a:lnTo>
                  <a:pt x="64271" y="37359"/>
                </a:lnTo>
                <a:lnTo>
                  <a:pt x="64271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bg object 255"/>
          <p:cNvSpPr/>
          <p:nvPr/>
        </p:nvSpPr>
        <p:spPr>
          <a:xfrm>
            <a:off x="15637522" y="8877016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3" y="0"/>
                </a:lnTo>
                <a:lnTo>
                  <a:pt x="4483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bg object 256"/>
          <p:cNvSpPr/>
          <p:nvPr/>
        </p:nvSpPr>
        <p:spPr>
          <a:xfrm>
            <a:off x="15633785" y="887925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0" y="20174"/>
                </a:lnTo>
                <a:lnTo>
                  <a:pt x="2241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bg object 257"/>
          <p:cNvSpPr/>
          <p:nvPr/>
        </p:nvSpPr>
        <p:spPr>
          <a:xfrm>
            <a:off x="15631543" y="88800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bg object 258"/>
          <p:cNvSpPr/>
          <p:nvPr/>
        </p:nvSpPr>
        <p:spPr>
          <a:xfrm>
            <a:off x="15629301" y="88800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5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bg object 259"/>
          <p:cNvSpPr/>
          <p:nvPr/>
        </p:nvSpPr>
        <p:spPr>
          <a:xfrm>
            <a:off x="15627059" y="88802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1" y="127"/>
                </a:lnTo>
                <a:lnTo>
                  <a:pt x="2241" y="19928"/>
                </a:lnTo>
                <a:close/>
              </a:path>
              <a:path w="2540" h="20320">
                <a:moveTo>
                  <a:pt x="2241" y="127"/>
                </a:moveTo>
                <a:lnTo>
                  <a:pt x="1121" y="127"/>
                </a:lnTo>
                <a:lnTo>
                  <a:pt x="2241" y="0"/>
                </a:lnTo>
                <a:lnTo>
                  <a:pt x="2241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bg object 260"/>
          <p:cNvSpPr/>
          <p:nvPr/>
        </p:nvSpPr>
        <p:spPr>
          <a:xfrm>
            <a:off x="15625564" y="888008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bg object 261"/>
          <p:cNvSpPr/>
          <p:nvPr/>
        </p:nvSpPr>
        <p:spPr>
          <a:xfrm>
            <a:off x="15623322" y="88800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1" y="20174"/>
                </a:lnTo>
                <a:lnTo>
                  <a:pt x="0" y="19995"/>
                </a:lnTo>
                <a:lnTo>
                  <a:pt x="0" y="0"/>
                </a:lnTo>
                <a:lnTo>
                  <a:pt x="1572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bg object 262"/>
          <p:cNvSpPr/>
          <p:nvPr/>
        </p:nvSpPr>
        <p:spPr>
          <a:xfrm>
            <a:off x="15621080" y="887957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60"/>
                </a:moveTo>
                <a:lnTo>
                  <a:pt x="2241" y="19860"/>
                </a:lnTo>
                <a:lnTo>
                  <a:pt x="2241" y="254"/>
                </a:lnTo>
                <a:lnTo>
                  <a:pt x="0" y="0"/>
                </a:lnTo>
                <a:lnTo>
                  <a:pt x="0" y="1986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bg object 263"/>
          <p:cNvSpPr/>
          <p:nvPr/>
        </p:nvSpPr>
        <p:spPr>
          <a:xfrm>
            <a:off x="15619585" y="887925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bg object 264"/>
          <p:cNvSpPr/>
          <p:nvPr/>
        </p:nvSpPr>
        <p:spPr>
          <a:xfrm>
            <a:off x="15616596" y="887851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bg object 265"/>
          <p:cNvSpPr/>
          <p:nvPr/>
        </p:nvSpPr>
        <p:spPr>
          <a:xfrm>
            <a:off x="15614354" y="8877016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6"/>
                </a:lnTo>
                <a:lnTo>
                  <a:pt x="1903" y="746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bg object 266"/>
          <p:cNvSpPr/>
          <p:nvPr/>
        </p:nvSpPr>
        <p:spPr>
          <a:xfrm>
            <a:off x="15543356" y="8781749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bg object 267"/>
          <p:cNvSpPr/>
          <p:nvPr/>
        </p:nvSpPr>
        <p:spPr>
          <a:xfrm>
            <a:off x="15854251" y="8883742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19"/>
                </a:moveTo>
                <a:lnTo>
                  <a:pt x="747" y="20172"/>
                </a:lnTo>
                <a:lnTo>
                  <a:pt x="747" y="0"/>
                </a:lnTo>
                <a:lnTo>
                  <a:pt x="0" y="1493"/>
                </a:lnTo>
                <a:lnTo>
                  <a:pt x="0" y="2091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bg object 268"/>
          <p:cNvSpPr/>
          <p:nvPr/>
        </p:nvSpPr>
        <p:spPr>
          <a:xfrm>
            <a:off x="15853504" y="8885235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bg object 269"/>
          <p:cNvSpPr/>
          <p:nvPr/>
        </p:nvSpPr>
        <p:spPr>
          <a:xfrm>
            <a:off x="15852009" y="888672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8"/>
                </a:lnTo>
                <a:lnTo>
                  <a:pt x="747" y="20174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bg object 270"/>
          <p:cNvSpPr/>
          <p:nvPr/>
        </p:nvSpPr>
        <p:spPr>
          <a:xfrm>
            <a:off x="15849767" y="8887477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2" y="20546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bg object 271"/>
          <p:cNvSpPr/>
          <p:nvPr/>
        </p:nvSpPr>
        <p:spPr>
          <a:xfrm>
            <a:off x="15685352" y="888598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4"/>
                </a:lnTo>
                <a:lnTo>
                  <a:pt x="0" y="0"/>
                </a:lnTo>
                <a:lnTo>
                  <a:pt x="1494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bg object 272"/>
          <p:cNvSpPr/>
          <p:nvPr/>
        </p:nvSpPr>
        <p:spPr>
          <a:xfrm>
            <a:off x="15782506" y="8888971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bg object 273"/>
          <p:cNvSpPr/>
          <p:nvPr/>
        </p:nvSpPr>
        <p:spPr>
          <a:xfrm>
            <a:off x="15690583" y="8891213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4"/>
                </a:moveTo>
                <a:lnTo>
                  <a:pt x="0" y="20174"/>
                </a:lnTo>
                <a:lnTo>
                  <a:pt x="747" y="0"/>
                </a:lnTo>
                <a:lnTo>
                  <a:pt x="64271" y="36612"/>
                </a:lnTo>
                <a:lnTo>
                  <a:pt x="64271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bg object 274"/>
          <p:cNvSpPr/>
          <p:nvPr/>
        </p:nvSpPr>
        <p:spPr>
          <a:xfrm>
            <a:off x="15778022" y="892782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bg object 275"/>
          <p:cNvSpPr/>
          <p:nvPr/>
        </p:nvSpPr>
        <p:spPr>
          <a:xfrm>
            <a:off x="15774285" y="8930067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bg object 276"/>
          <p:cNvSpPr/>
          <p:nvPr/>
        </p:nvSpPr>
        <p:spPr>
          <a:xfrm>
            <a:off x="15772043" y="89315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bg object 277"/>
          <p:cNvSpPr/>
          <p:nvPr/>
        </p:nvSpPr>
        <p:spPr>
          <a:xfrm>
            <a:off x="15769801" y="89315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bg object 278"/>
          <p:cNvSpPr/>
          <p:nvPr/>
        </p:nvSpPr>
        <p:spPr>
          <a:xfrm>
            <a:off x="15767559" y="89315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bg object 279"/>
          <p:cNvSpPr/>
          <p:nvPr/>
        </p:nvSpPr>
        <p:spPr>
          <a:xfrm>
            <a:off x="15766064" y="89315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7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bg object 280"/>
          <p:cNvSpPr/>
          <p:nvPr/>
        </p:nvSpPr>
        <p:spPr>
          <a:xfrm>
            <a:off x="15763823" y="89315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bg object 281"/>
          <p:cNvSpPr/>
          <p:nvPr/>
        </p:nvSpPr>
        <p:spPr>
          <a:xfrm>
            <a:off x="15761580" y="89308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5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bg object 282"/>
          <p:cNvSpPr/>
          <p:nvPr/>
        </p:nvSpPr>
        <p:spPr>
          <a:xfrm>
            <a:off x="15760086" y="89308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bg object 283"/>
          <p:cNvSpPr/>
          <p:nvPr/>
        </p:nvSpPr>
        <p:spPr>
          <a:xfrm>
            <a:off x="15757844" y="892932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bg object 284"/>
          <p:cNvSpPr/>
          <p:nvPr/>
        </p:nvSpPr>
        <p:spPr>
          <a:xfrm>
            <a:off x="15754854" y="8928573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9" y="20600"/>
                </a:moveTo>
                <a:lnTo>
                  <a:pt x="0" y="19427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989" y="1494"/>
                </a:lnTo>
                <a:lnTo>
                  <a:pt x="2989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bg object 285"/>
          <p:cNvSpPr/>
          <p:nvPr/>
        </p:nvSpPr>
        <p:spPr>
          <a:xfrm>
            <a:off x="15683857" y="883330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bg object 286"/>
          <p:cNvSpPr/>
          <p:nvPr/>
        </p:nvSpPr>
        <p:spPr>
          <a:xfrm>
            <a:off x="16149451" y="883666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373"/>
                </a:lnTo>
                <a:lnTo>
                  <a:pt x="249" y="0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bg object 287"/>
          <p:cNvSpPr/>
          <p:nvPr/>
        </p:nvSpPr>
        <p:spPr>
          <a:xfrm>
            <a:off x="16148704" y="883704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800"/>
                </a:moveTo>
                <a:lnTo>
                  <a:pt x="0" y="19800"/>
                </a:lnTo>
                <a:lnTo>
                  <a:pt x="0" y="1120"/>
                </a:lnTo>
                <a:lnTo>
                  <a:pt x="747" y="0"/>
                </a:lnTo>
                <a:lnTo>
                  <a:pt x="747" y="1980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bg object 288"/>
          <p:cNvSpPr/>
          <p:nvPr/>
        </p:nvSpPr>
        <p:spPr>
          <a:xfrm>
            <a:off x="16147209" y="883816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bg object 289"/>
          <p:cNvSpPr/>
          <p:nvPr/>
        </p:nvSpPr>
        <p:spPr>
          <a:xfrm>
            <a:off x="16144967" y="8839158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3" y="1245"/>
                </a:lnTo>
                <a:lnTo>
                  <a:pt x="747" y="1245"/>
                </a:lnTo>
                <a:lnTo>
                  <a:pt x="1493" y="498"/>
                </a:lnTo>
                <a:lnTo>
                  <a:pt x="2241" y="0"/>
                </a:lnTo>
                <a:lnTo>
                  <a:pt x="2241" y="19925"/>
                </a:lnTo>
                <a:lnTo>
                  <a:pt x="1494" y="19925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bg object 290"/>
          <p:cNvSpPr/>
          <p:nvPr/>
        </p:nvSpPr>
        <p:spPr>
          <a:xfrm>
            <a:off x="15845284" y="891661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bg object 291"/>
          <p:cNvSpPr/>
          <p:nvPr/>
        </p:nvSpPr>
        <p:spPr>
          <a:xfrm>
            <a:off x="15942437" y="8840404"/>
            <a:ext cx="202565" cy="138430"/>
          </a:xfrm>
          <a:custGeom>
            <a:avLst/>
            <a:gdLst/>
            <a:ahLst/>
            <a:cxnLst/>
            <a:rect l="l" t="t" r="r" b="b"/>
            <a:pathLst>
              <a:path w="202565" h="138429">
                <a:moveTo>
                  <a:pt x="0" y="138230"/>
                </a:moveTo>
                <a:lnTo>
                  <a:pt x="0" y="118056"/>
                </a:lnTo>
                <a:lnTo>
                  <a:pt x="202529" y="0"/>
                </a:lnTo>
                <a:lnTo>
                  <a:pt x="202529" y="20921"/>
                </a:lnTo>
                <a:lnTo>
                  <a:pt x="0" y="138230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bg object 292"/>
          <p:cNvSpPr/>
          <p:nvPr/>
        </p:nvSpPr>
        <p:spPr>
          <a:xfrm>
            <a:off x="15851261" y="892184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bg object 293"/>
          <p:cNvSpPr/>
          <p:nvPr/>
        </p:nvSpPr>
        <p:spPr>
          <a:xfrm>
            <a:off x="15938700" y="8958834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7"/>
                </a:lnTo>
                <a:lnTo>
                  <a:pt x="3736" y="0"/>
                </a:lnTo>
                <a:lnTo>
                  <a:pt x="3736" y="19800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bg object 294"/>
          <p:cNvSpPr/>
          <p:nvPr/>
        </p:nvSpPr>
        <p:spPr>
          <a:xfrm>
            <a:off x="15934964" y="896070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bg object 295"/>
          <p:cNvSpPr/>
          <p:nvPr/>
        </p:nvSpPr>
        <p:spPr>
          <a:xfrm>
            <a:off x="15931974" y="89614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bg object 296"/>
          <p:cNvSpPr/>
          <p:nvPr/>
        </p:nvSpPr>
        <p:spPr>
          <a:xfrm>
            <a:off x="15929732" y="896219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bg object 297"/>
          <p:cNvSpPr/>
          <p:nvPr/>
        </p:nvSpPr>
        <p:spPr>
          <a:xfrm>
            <a:off x="15928238" y="896219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3" y="19800"/>
                </a:moveTo>
                <a:lnTo>
                  <a:pt x="0" y="19757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3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bg object 298"/>
          <p:cNvSpPr/>
          <p:nvPr/>
        </p:nvSpPr>
        <p:spPr>
          <a:xfrm>
            <a:off x="15925995" y="896152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bg object 299"/>
          <p:cNvSpPr/>
          <p:nvPr/>
        </p:nvSpPr>
        <p:spPr>
          <a:xfrm>
            <a:off x="15923754" y="89614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68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bg object 300"/>
          <p:cNvSpPr/>
          <p:nvPr/>
        </p:nvSpPr>
        <p:spPr>
          <a:xfrm>
            <a:off x="15922259" y="89614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bg object 301"/>
          <p:cNvSpPr/>
          <p:nvPr/>
        </p:nvSpPr>
        <p:spPr>
          <a:xfrm>
            <a:off x="15920017" y="896070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bg object 302"/>
          <p:cNvSpPr/>
          <p:nvPr/>
        </p:nvSpPr>
        <p:spPr>
          <a:xfrm>
            <a:off x="15917775" y="895995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bg object 303"/>
          <p:cNvSpPr/>
          <p:nvPr/>
        </p:nvSpPr>
        <p:spPr>
          <a:xfrm>
            <a:off x="15914786" y="8958461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bg object 304"/>
          <p:cNvSpPr/>
          <p:nvPr/>
        </p:nvSpPr>
        <p:spPr>
          <a:xfrm>
            <a:off x="15844535" y="8784738"/>
            <a:ext cx="307975" cy="178435"/>
          </a:xfrm>
          <a:custGeom>
            <a:avLst/>
            <a:gdLst/>
            <a:ahLst/>
            <a:cxnLst/>
            <a:rect l="l" t="t" r="r" b="b"/>
            <a:pathLst>
              <a:path w="307975" h="178434">
                <a:moveTo>
                  <a:pt x="84823" y="177832"/>
                </a:moveTo>
                <a:lnTo>
                  <a:pt x="77419" y="176991"/>
                </a:lnTo>
                <a:lnTo>
                  <a:pt x="70997" y="174469"/>
                </a:lnTo>
                <a:lnTo>
                  <a:pt x="7473" y="137857"/>
                </a:lnTo>
                <a:lnTo>
                  <a:pt x="0" y="133374"/>
                </a:lnTo>
                <a:lnTo>
                  <a:pt x="0" y="125902"/>
                </a:lnTo>
                <a:lnTo>
                  <a:pt x="7473" y="121419"/>
                </a:lnTo>
                <a:lnTo>
                  <a:pt x="209255" y="3362"/>
                </a:lnTo>
                <a:lnTo>
                  <a:pt x="215678" y="840"/>
                </a:lnTo>
                <a:lnTo>
                  <a:pt x="223081" y="0"/>
                </a:lnTo>
                <a:lnTo>
                  <a:pt x="230484" y="840"/>
                </a:lnTo>
                <a:lnTo>
                  <a:pt x="236907" y="3362"/>
                </a:lnTo>
                <a:lnTo>
                  <a:pt x="300431" y="39974"/>
                </a:lnTo>
                <a:lnTo>
                  <a:pt x="307904" y="44458"/>
                </a:lnTo>
                <a:lnTo>
                  <a:pt x="307904" y="51930"/>
                </a:lnTo>
                <a:lnTo>
                  <a:pt x="300431" y="56413"/>
                </a:lnTo>
                <a:lnTo>
                  <a:pt x="98649" y="174469"/>
                </a:lnTo>
                <a:lnTo>
                  <a:pt x="92226" y="176991"/>
                </a:lnTo>
                <a:lnTo>
                  <a:pt x="84823" y="17783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bg object 305"/>
          <p:cNvSpPr/>
          <p:nvPr/>
        </p:nvSpPr>
        <p:spPr>
          <a:xfrm>
            <a:off x="16128525" y="895771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47" y="747"/>
                </a:moveTo>
                <a:lnTo>
                  <a:pt x="0" y="747"/>
                </a:lnTo>
                <a:lnTo>
                  <a:pt x="747" y="0"/>
                </a:lnTo>
                <a:lnTo>
                  <a:pt x="747" y="747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bg object 306"/>
          <p:cNvSpPr/>
          <p:nvPr/>
        </p:nvSpPr>
        <p:spPr>
          <a:xfrm>
            <a:off x="16127778" y="894152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bg object 307"/>
          <p:cNvSpPr/>
          <p:nvPr/>
        </p:nvSpPr>
        <p:spPr>
          <a:xfrm>
            <a:off x="16127030" y="894252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6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bg object 308"/>
          <p:cNvSpPr/>
          <p:nvPr/>
        </p:nvSpPr>
        <p:spPr>
          <a:xfrm>
            <a:off x="16126283" y="894276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6" y="747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bg object 309"/>
          <p:cNvSpPr/>
          <p:nvPr/>
        </p:nvSpPr>
        <p:spPr>
          <a:xfrm>
            <a:off x="16123294" y="894441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6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bg object 310"/>
          <p:cNvSpPr/>
          <p:nvPr/>
        </p:nvSpPr>
        <p:spPr>
          <a:xfrm>
            <a:off x="16002224" y="896668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1" y="23163"/>
                </a:lnTo>
                <a:lnTo>
                  <a:pt x="0" y="20174"/>
                </a:lnTo>
                <a:lnTo>
                  <a:pt x="0" y="0"/>
                </a:lnTo>
                <a:lnTo>
                  <a:pt x="1494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bg object 311"/>
          <p:cNvSpPr/>
          <p:nvPr/>
        </p:nvSpPr>
        <p:spPr>
          <a:xfrm>
            <a:off x="16056780" y="8945758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bg object 312"/>
          <p:cNvSpPr/>
          <p:nvPr/>
        </p:nvSpPr>
        <p:spPr>
          <a:xfrm>
            <a:off x="16008203" y="8971910"/>
            <a:ext cx="20955" cy="33020"/>
          </a:xfrm>
          <a:custGeom>
            <a:avLst/>
            <a:gdLst/>
            <a:ahLst/>
            <a:cxnLst/>
            <a:rect l="l" t="t" r="r" b="b"/>
            <a:pathLst>
              <a:path w="20955" h="33020">
                <a:moveTo>
                  <a:pt x="20925" y="32876"/>
                </a:moveTo>
                <a:lnTo>
                  <a:pt x="0" y="20174"/>
                </a:lnTo>
                <a:lnTo>
                  <a:pt x="0" y="0"/>
                </a:lnTo>
                <a:lnTo>
                  <a:pt x="20925" y="12702"/>
                </a:lnTo>
                <a:lnTo>
                  <a:pt x="20925" y="3287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bg object 313"/>
          <p:cNvSpPr/>
          <p:nvPr/>
        </p:nvSpPr>
        <p:spPr>
          <a:xfrm>
            <a:off x="16052296" y="898461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9"/>
                </a:moveTo>
                <a:lnTo>
                  <a:pt x="0" y="1761"/>
                </a:lnTo>
                <a:lnTo>
                  <a:pt x="4484" y="0"/>
                </a:lnTo>
                <a:lnTo>
                  <a:pt x="4484" y="19428"/>
                </a:lnTo>
                <a:lnTo>
                  <a:pt x="0" y="216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bg object 314"/>
          <p:cNvSpPr/>
          <p:nvPr/>
        </p:nvSpPr>
        <p:spPr>
          <a:xfrm>
            <a:off x="16049307" y="898685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400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bg object 315"/>
          <p:cNvSpPr/>
          <p:nvPr/>
        </p:nvSpPr>
        <p:spPr>
          <a:xfrm>
            <a:off x="16046318" y="898760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bg object 316"/>
          <p:cNvSpPr/>
          <p:nvPr/>
        </p:nvSpPr>
        <p:spPr>
          <a:xfrm>
            <a:off x="16044076" y="898760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bg object 317"/>
          <p:cNvSpPr/>
          <p:nvPr/>
        </p:nvSpPr>
        <p:spPr>
          <a:xfrm>
            <a:off x="16042581" y="898776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12"/>
                </a:moveTo>
                <a:lnTo>
                  <a:pt x="373" y="212"/>
                </a:lnTo>
                <a:lnTo>
                  <a:pt x="2241" y="0"/>
                </a:lnTo>
                <a:lnTo>
                  <a:pt x="2241" y="212"/>
                </a:lnTo>
                <a:close/>
              </a:path>
              <a:path w="2540" h="20320">
                <a:moveTo>
                  <a:pt x="2241" y="20012"/>
                </a:moveTo>
                <a:lnTo>
                  <a:pt x="0" y="20012"/>
                </a:lnTo>
                <a:lnTo>
                  <a:pt x="0" y="169"/>
                </a:lnTo>
                <a:lnTo>
                  <a:pt x="373" y="212"/>
                </a:lnTo>
                <a:lnTo>
                  <a:pt x="2241" y="212"/>
                </a:lnTo>
                <a:lnTo>
                  <a:pt x="2241" y="2001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bg object 318"/>
          <p:cNvSpPr/>
          <p:nvPr/>
        </p:nvSpPr>
        <p:spPr>
          <a:xfrm>
            <a:off x="16040339" y="89876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bg object 319"/>
          <p:cNvSpPr/>
          <p:nvPr/>
        </p:nvSpPr>
        <p:spPr>
          <a:xfrm>
            <a:off x="16038097" y="898760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68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bg object 320"/>
          <p:cNvSpPr/>
          <p:nvPr/>
        </p:nvSpPr>
        <p:spPr>
          <a:xfrm>
            <a:off x="16036602" y="89872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75"/>
                </a:moveTo>
                <a:lnTo>
                  <a:pt x="2241" y="19775"/>
                </a:lnTo>
                <a:lnTo>
                  <a:pt x="2241" y="254"/>
                </a:lnTo>
                <a:lnTo>
                  <a:pt x="0" y="0"/>
                </a:lnTo>
                <a:lnTo>
                  <a:pt x="0" y="1977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bg object 321"/>
          <p:cNvSpPr/>
          <p:nvPr/>
        </p:nvSpPr>
        <p:spPr>
          <a:xfrm>
            <a:off x="16034360" y="898685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bg object 322"/>
          <p:cNvSpPr/>
          <p:nvPr/>
        </p:nvSpPr>
        <p:spPr>
          <a:xfrm>
            <a:off x="16032118" y="898610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bg object 323"/>
          <p:cNvSpPr/>
          <p:nvPr/>
        </p:nvSpPr>
        <p:spPr>
          <a:xfrm>
            <a:off x="16029129" y="898461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8" y="964"/>
                </a:lnTo>
                <a:lnTo>
                  <a:pt x="2988" y="1493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bg object 324"/>
          <p:cNvSpPr/>
          <p:nvPr/>
        </p:nvSpPr>
        <p:spPr>
          <a:xfrm>
            <a:off x="16000730" y="8914002"/>
            <a:ext cx="130175" cy="74295"/>
          </a:xfrm>
          <a:custGeom>
            <a:avLst/>
            <a:gdLst/>
            <a:ahLst/>
            <a:cxnLst/>
            <a:rect l="l" t="t" r="r" b="b"/>
            <a:pathLst>
              <a:path w="130175" h="74295">
                <a:moveTo>
                  <a:pt x="42224" y="73972"/>
                </a:moveTo>
                <a:lnTo>
                  <a:pt x="34821" y="73131"/>
                </a:lnTo>
                <a:lnTo>
                  <a:pt x="28398" y="70610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3986" y="3362"/>
                </a:lnTo>
                <a:lnTo>
                  <a:pt x="80409" y="840"/>
                </a:lnTo>
                <a:lnTo>
                  <a:pt x="87812" y="0"/>
                </a:lnTo>
                <a:lnTo>
                  <a:pt x="95216" y="840"/>
                </a:lnTo>
                <a:lnTo>
                  <a:pt x="101638" y="3362"/>
                </a:lnTo>
                <a:lnTo>
                  <a:pt x="122564" y="15317"/>
                </a:lnTo>
                <a:lnTo>
                  <a:pt x="130037" y="19800"/>
                </a:lnTo>
                <a:lnTo>
                  <a:pt x="130037" y="27272"/>
                </a:lnTo>
                <a:lnTo>
                  <a:pt x="122564" y="31755"/>
                </a:lnTo>
                <a:lnTo>
                  <a:pt x="56050" y="70610"/>
                </a:lnTo>
                <a:lnTo>
                  <a:pt x="49628" y="73131"/>
                </a:lnTo>
                <a:lnTo>
                  <a:pt x="42224" y="739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bg object 325"/>
          <p:cNvSpPr/>
          <p:nvPr/>
        </p:nvSpPr>
        <p:spPr>
          <a:xfrm>
            <a:off x="16294435" y="890914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6" y="20173"/>
                </a:lnTo>
                <a:lnTo>
                  <a:pt x="746" y="0"/>
                </a:lnTo>
                <a:lnTo>
                  <a:pt x="0" y="9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bg object 326"/>
          <p:cNvSpPr/>
          <p:nvPr/>
        </p:nvSpPr>
        <p:spPr>
          <a:xfrm>
            <a:off x="16293688" y="891064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497"/>
                </a:lnTo>
                <a:lnTo>
                  <a:pt x="373" y="0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bg object 327"/>
          <p:cNvSpPr/>
          <p:nvPr/>
        </p:nvSpPr>
        <p:spPr>
          <a:xfrm>
            <a:off x="16292193" y="891138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bg object 328"/>
          <p:cNvSpPr/>
          <p:nvPr/>
        </p:nvSpPr>
        <p:spPr>
          <a:xfrm>
            <a:off x="16289951" y="891288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bg object 329"/>
          <p:cNvSpPr/>
          <p:nvPr/>
        </p:nvSpPr>
        <p:spPr>
          <a:xfrm>
            <a:off x="16168135" y="893529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2" y="20176"/>
                </a:lnTo>
                <a:lnTo>
                  <a:pt x="0" y="0"/>
                </a:lnTo>
                <a:lnTo>
                  <a:pt x="1494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bg object 330"/>
          <p:cNvSpPr/>
          <p:nvPr/>
        </p:nvSpPr>
        <p:spPr>
          <a:xfrm>
            <a:off x="16223438" y="8914376"/>
            <a:ext cx="66040" cy="59055"/>
          </a:xfrm>
          <a:custGeom>
            <a:avLst/>
            <a:gdLst/>
            <a:ahLst/>
            <a:cxnLst/>
            <a:rect l="l" t="t" r="r" b="b"/>
            <a:pathLst>
              <a:path w="66040" h="59054">
                <a:moveTo>
                  <a:pt x="0" y="59028"/>
                </a:moveTo>
                <a:lnTo>
                  <a:pt x="0" y="38853"/>
                </a:lnTo>
                <a:lnTo>
                  <a:pt x="65766" y="0"/>
                </a:lnTo>
                <a:lnTo>
                  <a:pt x="65766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bg object 331"/>
          <p:cNvSpPr/>
          <p:nvPr/>
        </p:nvSpPr>
        <p:spPr>
          <a:xfrm>
            <a:off x="16174113" y="8940528"/>
            <a:ext cx="20955" cy="33020"/>
          </a:xfrm>
          <a:custGeom>
            <a:avLst/>
            <a:gdLst/>
            <a:ahLst/>
            <a:cxnLst/>
            <a:rect l="l" t="t" r="r" b="b"/>
            <a:pathLst>
              <a:path w="20955" h="33020">
                <a:moveTo>
                  <a:pt x="20925" y="32876"/>
                </a:moveTo>
                <a:lnTo>
                  <a:pt x="0" y="20174"/>
                </a:lnTo>
                <a:lnTo>
                  <a:pt x="0" y="0"/>
                </a:lnTo>
                <a:lnTo>
                  <a:pt x="20925" y="12702"/>
                </a:lnTo>
                <a:lnTo>
                  <a:pt x="20925" y="3287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bg object 332"/>
          <p:cNvSpPr/>
          <p:nvPr/>
        </p:nvSpPr>
        <p:spPr>
          <a:xfrm>
            <a:off x="16218954" y="8953229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9"/>
                </a:moveTo>
                <a:lnTo>
                  <a:pt x="0" y="1678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bg object 333"/>
          <p:cNvSpPr/>
          <p:nvPr/>
        </p:nvSpPr>
        <p:spPr>
          <a:xfrm>
            <a:off x="16215217" y="895547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bg object 334"/>
          <p:cNvSpPr/>
          <p:nvPr/>
        </p:nvSpPr>
        <p:spPr>
          <a:xfrm>
            <a:off x="16212975" y="89562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bg object 335"/>
          <p:cNvSpPr/>
          <p:nvPr/>
        </p:nvSpPr>
        <p:spPr>
          <a:xfrm>
            <a:off x="16210733" y="89562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13"/>
                </a:lnTo>
                <a:lnTo>
                  <a:pt x="1872" y="0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bg object 336"/>
          <p:cNvSpPr/>
          <p:nvPr/>
        </p:nvSpPr>
        <p:spPr>
          <a:xfrm>
            <a:off x="16208491" y="895643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59"/>
                </a:moveTo>
                <a:lnTo>
                  <a:pt x="840" y="159"/>
                </a:lnTo>
                <a:lnTo>
                  <a:pt x="2241" y="0"/>
                </a:lnTo>
                <a:lnTo>
                  <a:pt x="2241" y="159"/>
                </a:lnTo>
                <a:close/>
              </a:path>
              <a:path w="2540" h="20320">
                <a:moveTo>
                  <a:pt x="2241" y="19960"/>
                </a:moveTo>
                <a:lnTo>
                  <a:pt x="0" y="19960"/>
                </a:lnTo>
                <a:lnTo>
                  <a:pt x="0" y="62"/>
                </a:lnTo>
                <a:lnTo>
                  <a:pt x="840" y="159"/>
                </a:lnTo>
                <a:lnTo>
                  <a:pt x="2241" y="159"/>
                </a:lnTo>
                <a:lnTo>
                  <a:pt x="2241" y="199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bg object 337"/>
          <p:cNvSpPr/>
          <p:nvPr/>
        </p:nvSpPr>
        <p:spPr>
          <a:xfrm>
            <a:off x="16206249" y="895623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59"/>
                </a:moveTo>
                <a:lnTo>
                  <a:pt x="73" y="20159"/>
                </a:lnTo>
                <a:lnTo>
                  <a:pt x="0" y="0"/>
                </a:lnTo>
                <a:lnTo>
                  <a:pt x="2241" y="260"/>
                </a:lnTo>
                <a:lnTo>
                  <a:pt x="2241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bg object 338"/>
          <p:cNvSpPr/>
          <p:nvPr/>
        </p:nvSpPr>
        <p:spPr>
          <a:xfrm>
            <a:off x="16204754" y="89562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366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bg object 339"/>
          <p:cNvSpPr/>
          <p:nvPr/>
        </p:nvSpPr>
        <p:spPr>
          <a:xfrm>
            <a:off x="16202512" y="89557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46"/>
                </a:moveTo>
                <a:lnTo>
                  <a:pt x="2241" y="19846"/>
                </a:lnTo>
                <a:lnTo>
                  <a:pt x="2241" y="260"/>
                </a:lnTo>
                <a:lnTo>
                  <a:pt x="0" y="0"/>
                </a:lnTo>
                <a:lnTo>
                  <a:pt x="0" y="1984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bg object 340"/>
          <p:cNvSpPr/>
          <p:nvPr/>
        </p:nvSpPr>
        <p:spPr>
          <a:xfrm>
            <a:off x="16200270" y="895547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9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bg object 341"/>
          <p:cNvSpPr/>
          <p:nvPr/>
        </p:nvSpPr>
        <p:spPr>
          <a:xfrm>
            <a:off x="16198028" y="895472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bg object 342"/>
          <p:cNvSpPr/>
          <p:nvPr/>
        </p:nvSpPr>
        <p:spPr>
          <a:xfrm>
            <a:off x="16195786" y="89539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2" y="747"/>
                </a:lnTo>
                <a:lnTo>
                  <a:pt x="2242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bg object 343"/>
          <p:cNvSpPr/>
          <p:nvPr/>
        </p:nvSpPr>
        <p:spPr>
          <a:xfrm>
            <a:off x="16165892" y="8881873"/>
            <a:ext cx="130810" cy="74930"/>
          </a:xfrm>
          <a:custGeom>
            <a:avLst/>
            <a:gdLst/>
            <a:ahLst/>
            <a:cxnLst/>
            <a:rect l="l" t="t" r="r" b="b"/>
            <a:pathLst>
              <a:path w="130809" h="74929">
                <a:moveTo>
                  <a:pt x="42972" y="74719"/>
                </a:moveTo>
                <a:lnTo>
                  <a:pt x="35568" y="73879"/>
                </a:lnTo>
                <a:lnTo>
                  <a:pt x="29146" y="71357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3986" y="3362"/>
                </a:lnTo>
                <a:lnTo>
                  <a:pt x="80409" y="840"/>
                </a:lnTo>
                <a:lnTo>
                  <a:pt x="87812" y="0"/>
                </a:lnTo>
                <a:lnTo>
                  <a:pt x="95216" y="840"/>
                </a:lnTo>
                <a:lnTo>
                  <a:pt x="101638" y="3362"/>
                </a:lnTo>
                <a:lnTo>
                  <a:pt x="123311" y="16064"/>
                </a:lnTo>
                <a:lnTo>
                  <a:pt x="130784" y="20547"/>
                </a:lnTo>
                <a:lnTo>
                  <a:pt x="130784" y="28019"/>
                </a:lnTo>
                <a:lnTo>
                  <a:pt x="123311" y="32503"/>
                </a:lnTo>
                <a:lnTo>
                  <a:pt x="56798" y="71357"/>
                </a:lnTo>
                <a:lnTo>
                  <a:pt x="50375" y="73879"/>
                </a:lnTo>
                <a:lnTo>
                  <a:pt x="42972" y="747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bg object 344"/>
          <p:cNvSpPr/>
          <p:nvPr/>
        </p:nvSpPr>
        <p:spPr>
          <a:xfrm>
            <a:off x="16183829" y="897415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747" y="19427"/>
                </a:lnTo>
                <a:lnTo>
                  <a:pt x="747" y="0"/>
                </a:lnTo>
                <a:lnTo>
                  <a:pt x="0" y="74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bg object 345"/>
          <p:cNvSpPr/>
          <p:nvPr/>
        </p:nvSpPr>
        <p:spPr>
          <a:xfrm>
            <a:off x="16183081" y="897489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7"/>
                </a:moveTo>
                <a:lnTo>
                  <a:pt x="0" y="19427"/>
                </a:lnTo>
                <a:lnTo>
                  <a:pt x="0" y="747"/>
                </a:lnTo>
                <a:lnTo>
                  <a:pt x="747" y="0"/>
                </a:lnTo>
                <a:lnTo>
                  <a:pt x="747" y="1942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bg object 346"/>
          <p:cNvSpPr/>
          <p:nvPr/>
        </p:nvSpPr>
        <p:spPr>
          <a:xfrm>
            <a:off x="16182334" y="8975646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bg object 347"/>
          <p:cNvSpPr/>
          <p:nvPr/>
        </p:nvSpPr>
        <p:spPr>
          <a:xfrm>
            <a:off x="16179345" y="897684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792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bg object 348"/>
          <p:cNvSpPr/>
          <p:nvPr/>
        </p:nvSpPr>
        <p:spPr>
          <a:xfrm>
            <a:off x="16058276" y="8999557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bg object 349"/>
          <p:cNvSpPr/>
          <p:nvPr/>
        </p:nvSpPr>
        <p:spPr>
          <a:xfrm>
            <a:off x="16112831" y="8977888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3"/>
                </a:lnTo>
                <a:lnTo>
                  <a:pt x="66513" y="0"/>
                </a:lnTo>
                <a:lnTo>
                  <a:pt x="66513" y="20921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bg object 350"/>
          <p:cNvSpPr/>
          <p:nvPr/>
        </p:nvSpPr>
        <p:spPr>
          <a:xfrm>
            <a:off x="16064254" y="9004786"/>
            <a:ext cx="20955" cy="32384"/>
          </a:xfrm>
          <a:custGeom>
            <a:avLst/>
            <a:gdLst/>
            <a:ahLst/>
            <a:cxnLst/>
            <a:rect l="l" t="t" r="r" b="b"/>
            <a:pathLst>
              <a:path w="20955" h="32384">
                <a:moveTo>
                  <a:pt x="20925" y="32129"/>
                </a:moveTo>
                <a:lnTo>
                  <a:pt x="0" y="20174"/>
                </a:lnTo>
                <a:lnTo>
                  <a:pt x="0" y="0"/>
                </a:lnTo>
                <a:lnTo>
                  <a:pt x="20925" y="11954"/>
                </a:lnTo>
                <a:lnTo>
                  <a:pt x="20925" y="3212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bg object 351"/>
          <p:cNvSpPr/>
          <p:nvPr/>
        </p:nvSpPr>
        <p:spPr>
          <a:xfrm>
            <a:off x="16109094" y="9017115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8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0"/>
                </a:lnTo>
                <a:lnTo>
                  <a:pt x="0" y="212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bg object 352"/>
          <p:cNvSpPr/>
          <p:nvPr/>
        </p:nvSpPr>
        <p:spPr>
          <a:xfrm>
            <a:off x="16105358" y="901898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bg object 353"/>
          <p:cNvSpPr/>
          <p:nvPr/>
        </p:nvSpPr>
        <p:spPr>
          <a:xfrm>
            <a:off x="16102368" y="902047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bg object 354"/>
          <p:cNvSpPr/>
          <p:nvPr/>
        </p:nvSpPr>
        <p:spPr>
          <a:xfrm>
            <a:off x="16100126" y="902047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bg object 355"/>
          <p:cNvSpPr/>
          <p:nvPr/>
        </p:nvSpPr>
        <p:spPr>
          <a:xfrm>
            <a:off x="16098632" y="90204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800"/>
                </a:moveTo>
                <a:lnTo>
                  <a:pt x="0" y="19757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4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bg object 356"/>
          <p:cNvSpPr/>
          <p:nvPr/>
        </p:nvSpPr>
        <p:spPr>
          <a:xfrm>
            <a:off x="16096390" y="90204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7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bg object 357"/>
          <p:cNvSpPr/>
          <p:nvPr/>
        </p:nvSpPr>
        <p:spPr>
          <a:xfrm>
            <a:off x="16094895" y="901973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824" y="20174"/>
                </a:lnTo>
                <a:lnTo>
                  <a:pt x="0" y="20080"/>
                </a:lnTo>
                <a:lnTo>
                  <a:pt x="0" y="0"/>
                </a:lnTo>
                <a:lnTo>
                  <a:pt x="1117" y="0"/>
                </a:lnTo>
                <a:lnTo>
                  <a:pt x="2241" y="128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bg object 358"/>
          <p:cNvSpPr/>
          <p:nvPr/>
        </p:nvSpPr>
        <p:spPr>
          <a:xfrm>
            <a:off x="16092653" y="901973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bg object 359"/>
          <p:cNvSpPr/>
          <p:nvPr/>
        </p:nvSpPr>
        <p:spPr>
          <a:xfrm>
            <a:off x="16090411" y="901898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bg object 360"/>
          <p:cNvSpPr/>
          <p:nvPr/>
        </p:nvSpPr>
        <p:spPr>
          <a:xfrm>
            <a:off x="16088169" y="901823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bg object 361"/>
          <p:cNvSpPr/>
          <p:nvPr/>
        </p:nvSpPr>
        <p:spPr>
          <a:xfrm>
            <a:off x="16085180" y="9016741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7"/>
                </a:lnTo>
                <a:lnTo>
                  <a:pt x="1997" y="747"/>
                </a:lnTo>
                <a:lnTo>
                  <a:pt x="2388" y="893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bg object 362"/>
          <p:cNvSpPr/>
          <p:nvPr/>
        </p:nvSpPr>
        <p:spPr>
          <a:xfrm>
            <a:off x="16056780" y="8946879"/>
            <a:ext cx="130175" cy="74295"/>
          </a:xfrm>
          <a:custGeom>
            <a:avLst/>
            <a:gdLst/>
            <a:ahLst/>
            <a:cxnLst/>
            <a:rect l="l" t="t" r="r" b="b"/>
            <a:pathLst>
              <a:path w="130175" h="74295">
                <a:moveTo>
                  <a:pt x="42224" y="73972"/>
                </a:moveTo>
                <a:lnTo>
                  <a:pt x="34821" y="73131"/>
                </a:lnTo>
                <a:lnTo>
                  <a:pt x="28398" y="70610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3986" y="3362"/>
                </a:lnTo>
                <a:lnTo>
                  <a:pt x="80409" y="840"/>
                </a:lnTo>
                <a:lnTo>
                  <a:pt x="87812" y="0"/>
                </a:lnTo>
                <a:lnTo>
                  <a:pt x="95216" y="840"/>
                </a:lnTo>
                <a:lnTo>
                  <a:pt x="101638" y="3362"/>
                </a:lnTo>
                <a:lnTo>
                  <a:pt x="122564" y="15317"/>
                </a:lnTo>
                <a:lnTo>
                  <a:pt x="130037" y="19800"/>
                </a:lnTo>
                <a:lnTo>
                  <a:pt x="130037" y="27272"/>
                </a:lnTo>
                <a:lnTo>
                  <a:pt x="122564" y="31755"/>
                </a:lnTo>
                <a:lnTo>
                  <a:pt x="56050" y="70610"/>
                </a:lnTo>
                <a:lnTo>
                  <a:pt x="49628" y="73131"/>
                </a:lnTo>
                <a:lnTo>
                  <a:pt x="42224" y="739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bg object 363"/>
          <p:cNvSpPr/>
          <p:nvPr/>
        </p:nvSpPr>
        <p:spPr>
          <a:xfrm>
            <a:off x="16073969" y="903791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bg object 364"/>
          <p:cNvSpPr/>
          <p:nvPr/>
        </p:nvSpPr>
        <p:spPr>
          <a:xfrm>
            <a:off x="16073222" y="903890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bg object 365"/>
          <p:cNvSpPr/>
          <p:nvPr/>
        </p:nvSpPr>
        <p:spPr>
          <a:xfrm>
            <a:off x="16072475" y="903990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bg object 366"/>
          <p:cNvSpPr/>
          <p:nvPr/>
        </p:nvSpPr>
        <p:spPr>
          <a:xfrm>
            <a:off x="16069486" y="904080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6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bg object 367"/>
          <p:cNvSpPr/>
          <p:nvPr/>
        </p:nvSpPr>
        <p:spPr>
          <a:xfrm>
            <a:off x="15948416" y="906381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4"/>
                </a:lnTo>
                <a:lnTo>
                  <a:pt x="0" y="0"/>
                </a:lnTo>
                <a:lnTo>
                  <a:pt x="2242" y="2987"/>
                </a:lnTo>
                <a:lnTo>
                  <a:pt x="5972" y="5224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bg object 368"/>
          <p:cNvSpPr/>
          <p:nvPr/>
        </p:nvSpPr>
        <p:spPr>
          <a:xfrm>
            <a:off x="16002972" y="9042146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3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bg object 369"/>
          <p:cNvSpPr/>
          <p:nvPr/>
        </p:nvSpPr>
        <p:spPr>
          <a:xfrm>
            <a:off x="15954395" y="9068298"/>
            <a:ext cx="20955" cy="33020"/>
          </a:xfrm>
          <a:custGeom>
            <a:avLst/>
            <a:gdLst/>
            <a:ahLst/>
            <a:cxnLst/>
            <a:rect l="l" t="t" r="r" b="b"/>
            <a:pathLst>
              <a:path w="20955" h="33020">
                <a:moveTo>
                  <a:pt x="20925" y="32876"/>
                </a:moveTo>
                <a:lnTo>
                  <a:pt x="0" y="20921"/>
                </a:lnTo>
                <a:lnTo>
                  <a:pt x="0" y="0"/>
                </a:lnTo>
                <a:lnTo>
                  <a:pt x="20925" y="12702"/>
                </a:lnTo>
                <a:lnTo>
                  <a:pt x="20925" y="3287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bg object 370"/>
          <p:cNvSpPr/>
          <p:nvPr/>
        </p:nvSpPr>
        <p:spPr>
          <a:xfrm>
            <a:off x="15999235" y="9081373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8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1"/>
                </a:lnTo>
                <a:lnTo>
                  <a:pt x="0" y="212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bg object 371"/>
          <p:cNvSpPr/>
          <p:nvPr/>
        </p:nvSpPr>
        <p:spPr>
          <a:xfrm>
            <a:off x="15995498" y="908324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400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bg object 372"/>
          <p:cNvSpPr/>
          <p:nvPr/>
        </p:nvSpPr>
        <p:spPr>
          <a:xfrm>
            <a:off x="15992509" y="908398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bg object 373"/>
          <p:cNvSpPr/>
          <p:nvPr/>
        </p:nvSpPr>
        <p:spPr>
          <a:xfrm>
            <a:off x="15990267" y="908473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bg object 374"/>
          <p:cNvSpPr/>
          <p:nvPr/>
        </p:nvSpPr>
        <p:spPr>
          <a:xfrm>
            <a:off x="15988772" y="908473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3" y="19800"/>
                </a:moveTo>
                <a:lnTo>
                  <a:pt x="0" y="19758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3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bg object 375"/>
          <p:cNvSpPr/>
          <p:nvPr/>
        </p:nvSpPr>
        <p:spPr>
          <a:xfrm>
            <a:off x="15986530" y="908406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bg object 376"/>
          <p:cNvSpPr/>
          <p:nvPr/>
        </p:nvSpPr>
        <p:spPr>
          <a:xfrm>
            <a:off x="15984288" y="908398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7" y="20174"/>
                </a:lnTo>
                <a:lnTo>
                  <a:pt x="0" y="19996"/>
                </a:lnTo>
                <a:lnTo>
                  <a:pt x="0" y="0"/>
                </a:lnTo>
                <a:lnTo>
                  <a:pt x="1571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bg object 377"/>
          <p:cNvSpPr/>
          <p:nvPr/>
        </p:nvSpPr>
        <p:spPr>
          <a:xfrm>
            <a:off x="15982794" y="908398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1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bg object 378"/>
          <p:cNvSpPr/>
          <p:nvPr/>
        </p:nvSpPr>
        <p:spPr>
          <a:xfrm>
            <a:off x="15980552" y="908324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7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bg object 379"/>
          <p:cNvSpPr/>
          <p:nvPr/>
        </p:nvSpPr>
        <p:spPr>
          <a:xfrm>
            <a:off x="15978309" y="908249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bg object 380"/>
          <p:cNvSpPr/>
          <p:nvPr/>
        </p:nvSpPr>
        <p:spPr>
          <a:xfrm>
            <a:off x="15975321" y="9081001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5"/>
                </a:lnTo>
                <a:lnTo>
                  <a:pt x="2988" y="1493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bg object 381"/>
          <p:cNvSpPr/>
          <p:nvPr/>
        </p:nvSpPr>
        <p:spPr>
          <a:xfrm>
            <a:off x="15946921" y="9011137"/>
            <a:ext cx="130175" cy="74295"/>
          </a:xfrm>
          <a:custGeom>
            <a:avLst/>
            <a:gdLst/>
            <a:ahLst/>
            <a:cxnLst/>
            <a:rect l="l" t="t" r="r" b="b"/>
            <a:pathLst>
              <a:path w="130175" h="74295">
                <a:moveTo>
                  <a:pt x="42224" y="73972"/>
                </a:moveTo>
                <a:lnTo>
                  <a:pt x="34821" y="73131"/>
                </a:lnTo>
                <a:lnTo>
                  <a:pt x="28398" y="70610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3986" y="3362"/>
                </a:lnTo>
                <a:lnTo>
                  <a:pt x="80409" y="840"/>
                </a:lnTo>
                <a:lnTo>
                  <a:pt x="87812" y="0"/>
                </a:lnTo>
                <a:lnTo>
                  <a:pt x="95216" y="840"/>
                </a:lnTo>
                <a:lnTo>
                  <a:pt x="101638" y="3362"/>
                </a:lnTo>
                <a:lnTo>
                  <a:pt x="122564" y="15317"/>
                </a:lnTo>
                <a:lnTo>
                  <a:pt x="130037" y="19800"/>
                </a:lnTo>
                <a:lnTo>
                  <a:pt x="130037" y="27272"/>
                </a:lnTo>
                <a:lnTo>
                  <a:pt x="122564" y="31755"/>
                </a:lnTo>
                <a:lnTo>
                  <a:pt x="56050" y="70610"/>
                </a:lnTo>
                <a:lnTo>
                  <a:pt x="49628" y="73131"/>
                </a:lnTo>
                <a:lnTo>
                  <a:pt x="42224" y="739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bg object 382"/>
          <p:cNvSpPr/>
          <p:nvPr/>
        </p:nvSpPr>
        <p:spPr>
          <a:xfrm>
            <a:off x="14790036" y="9126828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5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bg object 383"/>
          <p:cNvSpPr/>
          <p:nvPr/>
        </p:nvSpPr>
        <p:spPr>
          <a:xfrm>
            <a:off x="14789289" y="9127824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5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bg object 384"/>
          <p:cNvSpPr/>
          <p:nvPr/>
        </p:nvSpPr>
        <p:spPr>
          <a:xfrm>
            <a:off x="14788541" y="9128821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7" y="20174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bg object 385"/>
          <p:cNvSpPr/>
          <p:nvPr/>
        </p:nvSpPr>
        <p:spPr>
          <a:xfrm>
            <a:off x="14785553" y="9129717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6" y="1345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5"/>
                </a:lnTo>
                <a:lnTo>
                  <a:pt x="1493" y="20025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bg object 386"/>
          <p:cNvSpPr/>
          <p:nvPr/>
        </p:nvSpPr>
        <p:spPr>
          <a:xfrm>
            <a:off x="14648042" y="9154972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7" y="24658"/>
                </a:moveTo>
                <a:lnTo>
                  <a:pt x="2241" y="22416"/>
                </a:lnTo>
                <a:lnTo>
                  <a:pt x="0" y="19428"/>
                </a:lnTo>
                <a:lnTo>
                  <a:pt x="0" y="0"/>
                </a:lnTo>
                <a:lnTo>
                  <a:pt x="2241" y="2988"/>
                </a:lnTo>
                <a:lnTo>
                  <a:pt x="5977" y="5230"/>
                </a:lnTo>
                <a:lnTo>
                  <a:pt x="5977" y="246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bg object 387"/>
          <p:cNvSpPr/>
          <p:nvPr/>
        </p:nvSpPr>
        <p:spPr>
          <a:xfrm>
            <a:off x="14709323" y="9131062"/>
            <a:ext cx="76835" cy="65405"/>
          </a:xfrm>
          <a:custGeom>
            <a:avLst/>
            <a:gdLst/>
            <a:ahLst/>
            <a:cxnLst/>
            <a:rect l="l" t="t" r="r" b="b"/>
            <a:pathLst>
              <a:path w="76834" h="65404">
                <a:moveTo>
                  <a:pt x="0" y="65005"/>
                </a:moveTo>
                <a:lnTo>
                  <a:pt x="0" y="44831"/>
                </a:lnTo>
                <a:lnTo>
                  <a:pt x="76228" y="0"/>
                </a:lnTo>
                <a:lnTo>
                  <a:pt x="76228" y="20174"/>
                </a:lnTo>
                <a:lnTo>
                  <a:pt x="0" y="6500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bg object 388"/>
          <p:cNvSpPr/>
          <p:nvPr/>
        </p:nvSpPr>
        <p:spPr>
          <a:xfrm>
            <a:off x="14654020" y="9159456"/>
            <a:ext cx="27940" cy="36830"/>
          </a:xfrm>
          <a:custGeom>
            <a:avLst/>
            <a:gdLst/>
            <a:ahLst/>
            <a:cxnLst/>
            <a:rect l="l" t="t" r="r" b="b"/>
            <a:pathLst>
              <a:path w="27940" h="36829">
                <a:moveTo>
                  <a:pt x="26904" y="36612"/>
                </a:moveTo>
                <a:lnTo>
                  <a:pt x="0" y="20921"/>
                </a:lnTo>
                <a:lnTo>
                  <a:pt x="0" y="0"/>
                </a:lnTo>
                <a:lnTo>
                  <a:pt x="27651" y="16438"/>
                </a:lnTo>
                <a:lnTo>
                  <a:pt x="26904" y="3661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bg object 389"/>
          <p:cNvSpPr/>
          <p:nvPr/>
        </p:nvSpPr>
        <p:spPr>
          <a:xfrm>
            <a:off x="14704839" y="9175893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9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bg object 390"/>
          <p:cNvSpPr/>
          <p:nvPr/>
        </p:nvSpPr>
        <p:spPr>
          <a:xfrm>
            <a:off x="14701102" y="9178135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bg object 391"/>
          <p:cNvSpPr/>
          <p:nvPr/>
        </p:nvSpPr>
        <p:spPr>
          <a:xfrm>
            <a:off x="14698860" y="91788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bg object 392"/>
          <p:cNvSpPr/>
          <p:nvPr/>
        </p:nvSpPr>
        <p:spPr>
          <a:xfrm>
            <a:off x="14696618" y="91788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2" y="0"/>
                </a:lnTo>
                <a:lnTo>
                  <a:pt x="2242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bg object 393"/>
          <p:cNvSpPr/>
          <p:nvPr/>
        </p:nvSpPr>
        <p:spPr>
          <a:xfrm>
            <a:off x="14694376" y="917912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2" y="127"/>
                </a:lnTo>
                <a:lnTo>
                  <a:pt x="2242" y="19928"/>
                </a:lnTo>
                <a:close/>
              </a:path>
              <a:path w="2540" h="20320">
                <a:moveTo>
                  <a:pt x="2242" y="127"/>
                </a:moveTo>
                <a:lnTo>
                  <a:pt x="1121" y="127"/>
                </a:lnTo>
                <a:lnTo>
                  <a:pt x="2242" y="0"/>
                </a:lnTo>
                <a:lnTo>
                  <a:pt x="2242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bg object 394"/>
          <p:cNvSpPr/>
          <p:nvPr/>
        </p:nvSpPr>
        <p:spPr>
          <a:xfrm>
            <a:off x="14692134" y="91788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74" y="20174"/>
                </a:lnTo>
                <a:lnTo>
                  <a:pt x="0" y="0"/>
                </a:lnTo>
                <a:lnTo>
                  <a:pt x="2242" y="24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bg object 395"/>
          <p:cNvSpPr/>
          <p:nvPr/>
        </p:nvSpPr>
        <p:spPr>
          <a:xfrm>
            <a:off x="14690639" y="91788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bg object 396"/>
          <p:cNvSpPr/>
          <p:nvPr/>
        </p:nvSpPr>
        <p:spPr>
          <a:xfrm>
            <a:off x="14688397" y="91784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60"/>
                </a:moveTo>
                <a:lnTo>
                  <a:pt x="2242" y="19860"/>
                </a:lnTo>
                <a:lnTo>
                  <a:pt x="2242" y="254"/>
                </a:lnTo>
                <a:lnTo>
                  <a:pt x="0" y="0"/>
                </a:lnTo>
                <a:lnTo>
                  <a:pt x="0" y="1986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bg object 397"/>
          <p:cNvSpPr/>
          <p:nvPr/>
        </p:nvSpPr>
        <p:spPr>
          <a:xfrm>
            <a:off x="14686155" y="917813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bg object 398"/>
          <p:cNvSpPr/>
          <p:nvPr/>
        </p:nvSpPr>
        <p:spPr>
          <a:xfrm>
            <a:off x="14683913" y="917738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bg object 399"/>
          <p:cNvSpPr/>
          <p:nvPr/>
        </p:nvSpPr>
        <p:spPr>
          <a:xfrm>
            <a:off x="14681673" y="91766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0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0" y="747"/>
                </a:lnTo>
                <a:lnTo>
                  <a:pt x="2240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bg object 400"/>
          <p:cNvSpPr/>
          <p:nvPr/>
        </p:nvSpPr>
        <p:spPr>
          <a:xfrm>
            <a:off x="14646546" y="9095570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bg object 401"/>
          <p:cNvSpPr/>
          <p:nvPr/>
        </p:nvSpPr>
        <p:spPr>
          <a:xfrm>
            <a:off x="14672703" y="919557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bg object 402"/>
          <p:cNvSpPr/>
          <p:nvPr/>
        </p:nvSpPr>
        <p:spPr>
          <a:xfrm>
            <a:off x="14671956" y="9196567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8"/>
                </a:moveTo>
                <a:lnTo>
                  <a:pt x="0" y="18928"/>
                </a:lnTo>
                <a:lnTo>
                  <a:pt x="0" y="995"/>
                </a:lnTo>
                <a:lnTo>
                  <a:pt x="747" y="0"/>
                </a:lnTo>
                <a:lnTo>
                  <a:pt x="747" y="1892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bg object 403"/>
          <p:cNvSpPr/>
          <p:nvPr/>
        </p:nvSpPr>
        <p:spPr>
          <a:xfrm>
            <a:off x="14671209" y="919681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6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bg object 404"/>
          <p:cNvSpPr/>
          <p:nvPr/>
        </p:nvSpPr>
        <p:spPr>
          <a:xfrm>
            <a:off x="14668220" y="919845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6" y="1345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bg object 405"/>
          <p:cNvSpPr/>
          <p:nvPr/>
        </p:nvSpPr>
        <p:spPr>
          <a:xfrm>
            <a:off x="14530709" y="922296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1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bg object 406"/>
          <p:cNvSpPr/>
          <p:nvPr/>
        </p:nvSpPr>
        <p:spPr>
          <a:xfrm>
            <a:off x="14591990" y="9199804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9" y="0"/>
                </a:lnTo>
                <a:lnTo>
                  <a:pt x="76229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bg object 407"/>
          <p:cNvSpPr/>
          <p:nvPr/>
        </p:nvSpPr>
        <p:spPr>
          <a:xfrm>
            <a:off x="14536687" y="9228198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6904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1"/>
                </a:lnTo>
                <a:lnTo>
                  <a:pt x="26904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bg object 408"/>
          <p:cNvSpPr/>
          <p:nvPr/>
        </p:nvSpPr>
        <p:spPr>
          <a:xfrm>
            <a:off x="14587506" y="9243889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bg object 409"/>
          <p:cNvSpPr/>
          <p:nvPr/>
        </p:nvSpPr>
        <p:spPr>
          <a:xfrm>
            <a:off x="14583770" y="924613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bg object 410"/>
          <p:cNvSpPr/>
          <p:nvPr/>
        </p:nvSpPr>
        <p:spPr>
          <a:xfrm>
            <a:off x="14581528" y="9247625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bg object 411"/>
          <p:cNvSpPr/>
          <p:nvPr/>
        </p:nvSpPr>
        <p:spPr>
          <a:xfrm>
            <a:off x="14579286" y="9247625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bg object 412"/>
          <p:cNvSpPr/>
          <p:nvPr/>
        </p:nvSpPr>
        <p:spPr>
          <a:xfrm>
            <a:off x="14577043" y="924762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bg object 413"/>
          <p:cNvSpPr/>
          <p:nvPr/>
        </p:nvSpPr>
        <p:spPr>
          <a:xfrm>
            <a:off x="14574802" y="9247625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3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bg object 414"/>
          <p:cNvSpPr/>
          <p:nvPr/>
        </p:nvSpPr>
        <p:spPr>
          <a:xfrm>
            <a:off x="14573307" y="92468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bg object 415"/>
          <p:cNvSpPr/>
          <p:nvPr/>
        </p:nvSpPr>
        <p:spPr>
          <a:xfrm>
            <a:off x="14571065" y="92468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bg object 416"/>
          <p:cNvSpPr/>
          <p:nvPr/>
        </p:nvSpPr>
        <p:spPr>
          <a:xfrm>
            <a:off x="14568823" y="924613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bg object 417"/>
          <p:cNvSpPr/>
          <p:nvPr/>
        </p:nvSpPr>
        <p:spPr>
          <a:xfrm>
            <a:off x="14566581" y="924538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bg object 418"/>
          <p:cNvSpPr/>
          <p:nvPr/>
        </p:nvSpPr>
        <p:spPr>
          <a:xfrm>
            <a:off x="14564339" y="924463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7"/>
                </a:lnTo>
                <a:lnTo>
                  <a:pt x="0" y="0"/>
                </a:lnTo>
                <a:lnTo>
                  <a:pt x="1493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bg object 419"/>
          <p:cNvSpPr/>
          <p:nvPr/>
        </p:nvSpPr>
        <p:spPr>
          <a:xfrm>
            <a:off x="14529214" y="9164312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4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bg object 420"/>
          <p:cNvSpPr/>
          <p:nvPr/>
        </p:nvSpPr>
        <p:spPr>
          <a:xfrm>
            <a:off x="14555371" y="9263565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bg object 421"/>
          <p:cNvSpPr/>
          <p:nvPr/>
        </p:nvSpPr>
        <p:spPr>
          <a:xfrm>
            <a:off x="14554623" y="9264562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bg object 422"/>
          <p:cNvSpPr/>
          <p:nvPr/>
        </p:nvSpPr>
        <p:spPr>
          <a:xfrm>
            <a:off x="14553876" y="926555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6" y="0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bg object 423"/>
          <p:cNvSpPr/>
          <p:nvPr/>
        </p:nvSpPr>
        <p:spPr>
          <a:xfrm>
            <a:off x="14550887" y="9266454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7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bg object 424"/>
          <p:cNvSpPr/>
          <p:nvPr/>
        </p:nvSpPr>
        <p:spPr>
          <a:xfrm>
            <a:off x="14413376" y="929170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2" y="23162"/>
                </a:lnTo>
                <a:lnTo>
                  <a:pt x="0" y="20174"/>
                </a:lnTo>
                <a:lnTo>
                  <a:pt x="0" y="0"/>
                </a:lnTo>
                <a:lnTo>
                  <a:pt x="2242" y="2989"/>
                </a:lnTo>
                <a:lnTo>
                  <a:pt x="5971" y="5225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bg object 425"/>
          <p:cNvSpPr/>
          <p:nvPr/>
        </p:nvSpPr>
        <p:spPr>
          <a:xfrm>
            <a:off x="14474658" y="9267799"/>
            <a:ext cx="76835" cy="65405"/>
          </a:xfrm>
          <a:custGeom>
            <a:avLst/>
            <a:gdLst/>
            <a:ahLst/>
            <a:cxnLst/>
            <a:rect l="l" t="t" r="r" b="b"/>
            <a:pathLst>
              <a:path w="76834" h="65404">
                <a:moveTo>
                  <a:pt x="0" y="65006"/>
                </a:moveTo>
                <a:lnTo>
                  <a:pt x="0" y="44831"/>
                </a:lnTo>
                <a:lnTo>
                  <a:pt x="76228" y="0"/>
                </a:lnTo>
                <a:lnTo>
                  <a:pt x="76228" y="20174"/>
                </a:lnTo>
                <a:lnTo>
                  <a:pt x="0" y="6500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bg object 426"/>
          <p:cNvSpPr/>
          <p:nvPr/>
        </p:nvSpPr>
        <p:spPr>
          <a:xfrm>
            <a:off x="14419354" y="9296193"/>
            <a:ext cx="27940" cy="36830"/>
          </a:xfrm>
          <a:custGeom>
            <a:avLst/>
            <a:gdLst/>
            <a:ahLst/>
            <a:cxnLst/>
            <a:rect l="l" t="t" r="r" b="b"/>
            <a:pathLst>
              <a:path w="27940" h="36829">
                <a:moveTo>
                  <a:pt x="26904" y="36612"/>
                </a:moveTo>
                <a:lnTo>
                  <a:pt x="0" y="20921"/>
                </a:lnTo>
                <a:lnTo>
                  <a:pt x="0" y="0"/>
                </a:lnTo>
                <a:lnTo>
                  <a:pt x="27651" y="16438"/>
                </a:lnTo>
                <a:lnTo>
                  <a:pt x="26904" y="3661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bg object 427"/>
          <p:cNvSpPr/>
          <p:nvPr/>
        </p:nvSpPr>
        <p:spPr>
          <a:xfrm>
            <a:off x="14470174" y="931263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bg object 428"/>
          <p:cNvSpPr/>
          <p:nvPr/>
        </p:nvSpPr>
        <p:spPr>
          <a:xfrm>
            <a:off x="14466437" y="931487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bg object 429"/>
          <p:cNvSpPr/>
          <p:nvPr/>
        </p:nvSpPr>
        <p:spPr>
          <a:xfrm>
            <a:off x="14464195" y="93156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bg object 430"/>
          <p:cNvSpPr/>
          <p:nvPr/>
        </p:nvSpPr>
        <p:spPr>
          <a:xfrm>
            <a:off x="14461953" y="93156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2" y="0"/>
                </a:lnTo>
                <a:lnTo>
                  <a:pt x="2242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bg object 431"/>
          <p:cNvSpPr/>
          <p:nvPr/>
        </p:nvSpPr>
        <p:spPr>
          <a:xfrm>
            <a:off x="14459711" y="931586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2" y="127"/>
                </a:lnTo>
                <a:lnTo>
                  <a:pt x="2242" y="19928"/>
                </a:lnTo>
                <a:close/>
              </a:path>
              <a:path w="2540" h="20320">
                <a:moveTo>
                  <a:pt x="2242" y="127"/>
                </a:moveTo>
                <a:lnTo>
                  <a:pt x="1121" y="127"/>
                </a:lnTo>
                <a:lnTo>
                  <a:pt x="2242" y="0"/>
                </a:lnTo>
                <a:lnTo>
                  <a:pt x="2242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bg object 432"/>
          <p:cNvSpPr/>
          <p:nvPr/>
        </p:nvSpPr>
        <p:spPr>
          <a:xfrm>
            <a:off x="14457469" y="93156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75" y="20174"/>
                </a:lnTo>
                <a:lnTo>
                  <a:pt x="0" y="0"/>
                </a:lnTo>
                <a:lnTo>
                  <a:pt x="2242" y="245"/>
                </a:lnTo>
                <a:lnTo>
                  <a:pt x="2242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bg object 433"/>
          <p:cNvSpPr/>
          <p:nvPr/>
        </p:nvSpPr>
        <p:spPr>
          <a:xfrm>
            <a:off x="14455974" y="93156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bg object 434"/>
          <p:cNvSpPr/>
          <p:nvPr/>
        </p:nvSpPr>
        <p:spPr>
          <a:xfrm>
            <a:off x="14453732" y="931518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59"/>
                </a:moveTo>
                <a:lnTo>
                  <a:pt x="2242" y="19859"/>
                </a:lnTo>
                <a:lnTo>
                  <a:pt x="2242" y="254"/>
                </a:lnTo>
                <a:lnTo>
                  <a:pt x="0" y="0"/>
                </a:lnTo>
                <a:lnTo>
                  <a:pt x="0" y="19859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bg object 435"/>
          <p:cNvSpPr/>
          <p:nvPr/>
        </p:nvSpPr>
        <p:spPr>
          <a:xfrm>
            <a:off x="14451490" y="931487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bg object 436"/>
          <p:cNvSpPr/>
          <p:nvPr/>
        </p:nvSpPr>
        <p:spPr>
          <a:xfrm>
            <a:off x="14449248" y="931412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bg object 437"/>
          <p:cNvSpPr/>
          <p:nvPr/>
        </p:nvSpPr>
        <p:spPr>
          <a:xfrm>
            <a:off x="14447006" y="931337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bg object 438"/>
          <p:cNvSpPr/>
          <p:nvPr/>
        </p:nvSpPr>
        <p:spPr>
          <a:xfrm>
            <a:off x="14411881" y="9232307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bg object 439"/>
          <p:cNvSpPr/>
          <p:nvPr/>
        </p:nvSpPr>
        <p:spPr>
          <a:xfrm>
            <a:off x="14438038" y="933230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bg object 440"/>
          <p:cNvSpPr/>
          <p:nvPr/>
        </p:nvSpPr>
        <p:spPr>
          <a:xfrm>
            <a:off x="14437291" y="9333303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5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bg object 441"/>
          <p:cNvSpPr/>
          <p:nvPr/>
        </p:nvSpPr>
        <p:spPr>
          <a:xfrm>
            <a:off x="14436543" y="933355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bg object 442"/>
          <p:cNvSpPr/>
          <p:nvPr/>
        </p:nvSpPr>
        <p:spPr>
          <a:xfrm>
            <a:off x="14433554" y="9335195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4"/>
                </a:lnTo>
                <a:lnTo>
                  <a:pt x="2242" y="0"/>
                </a:lnTo>
                <a:lnTo>
                  <a:pt x="2242" y="20025"/>
                </a:lnTo>
                <a:lnTo>
                  <a:pt x="1494" y="20025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bg object 443"/>
          <p:cNvSpPr/>
          <p:nvPr/>
        </p:nvSpPr>
        <p:spPr>
          <a:xfrm>
            <a:off x="14296044" y="935970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bg object 444"/>
          <p:cNvSpPr/>
          <p:nvPr/>
        </p:nvSpPr>
        <p:spPr>
          <a:xfrm>
            <a:off x="14357325" y="9336541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8" y="0"/>
                </a:lnTo>
                <a:lnTo>
                  <a:pt x="76228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bg object 445"/>
          <p:cNvSpPr/>
          <p:nvPr/>
        </p:nvSpPr>
        <p:spPr>
          <a:xfrm>
            <a:off x="14302022" y="9364934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6904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1"/>
                </a:lnTo>
                <a:lnTo>
                  <a:pt x="26904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bg object 446"/>
          <p:cNvSpPr/>
          <p:nvPr/>
        </p:nvSpPr>
        <p:spPr>
          <a:xfrm>
            <a:off x="14352841" y="938062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bg object 447"/>
          <p:cNvSpPr/>
          <p:nvPr/>
        </p:nvSpPr>
        <p:spPr>
          <a:xfrm>
            <a:off x="14349104" y="9382867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bg object 448"/>
          <p:cNvSpPr/>
          <p:nvPr/>
        </p:nvSpPr>
        <p:spPr>
          <a:xfrm>
            <a:off x="14346862" y="93843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bg object 449"/>
          <p:cNvSpPr/>
          <p:nvPr/>
        </p:nvSpPr>
        <p:spPr>
          <a:xfrm>
            <a:off x="14344620" y="93843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bg object 450"/>
          <p:cNvSpPr/>
          <p:nvPr/>
        </p:nvSpPr>
        <p:spPr>
          <a:xfrm>
            <a:off x="14342378" y="93843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bg object 451"/>
          <p:cNvSpPr/>
          <p:nvPr/>
        </p:nvSpPr>
        <p:spPr>
          <a:xfrm>
            <a:off x="14340136" y="938436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bg object 452"/>
          <p:cNvSpPr/>
          <p:nvPr/>
        </p:nvSpPr>
        <p:spPr>
          <a:xfrm>
            <a:off x="14338641" y="93836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3" y="20174"/>
                </a:lnTo>
                <a:lnTo>
                  <a:pt x="0" y="19995"/>
                </a:lnTo>
                <a:lnTo>
                  <a:pt x="0" y="0"/>
                </a:lnTo>
                <a:lnTo>
                  <a:pt x="1571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bg object 453"/>
          <p:cNvSpPr/>
          <p:nvPr/>
        </p:nvSpPr>
        <p:spPr>
          <a:xfrm>
            <a:off x="14336399" y="93836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bg object 454"/>
          <p:cNvSpPr/>
          <p:nvPr/>
        </p:nvSpPr>
        <p:spPr>
          <a:xfrm>
            <a:off x="14334157" y="938286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7" y="20347"/>
                </a:lnTo>
                <a:lnTo>
                  <a:pt x="1494" y="20174"/>
                </a:lnTo>
                <a:lnTo>
                  <a:pt x="1227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bg object 455"/>
          <p:cNvSpPr/>
          <p:nvPr/>
        </p:nvSpPr>
        <p:spPr>
          <a:xfrm>
            <a:off x="14331915" y="938211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bg object 456"/>
          <p:cNvSpPr/>
          <p:nvPr/>
        </p:nvSpPr>
        <p:spPr>
          <a:xfrm>
            <a:off x="14329675" y="938137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0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0" y="747"/>
                </a:lnTo>
                <a:lnTo>
                  <a:pt x="2240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bg object 457"/>
          <p:cNvSpPr/>
          <p:nvPr/>
        </p:nvSpPr>
        <p:spPr>
          <a:xfrm>
            <a:off x="14294548" y="9301049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4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bg object 458"/>
          <p:cNvSpPr/>
          <p:nvPr/>
        </p:nvSpPr>
        <p:spPr>
          <a:xfrm>
            <a:off x="14320705" y="940030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bg object 459"/>
          <p:cNvSpPr/>
          <p:nvPr/>
        </p:nvSpPr>
        <p:spPr>
          <a:xfrm>
            <a:off x="14319958" y="940129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bg object 460"/>
          <p:cNvSpPr/>
          <p:nvPr/>
        </p:nvSpPr>
        <p:spPr>
          <a:xfrm>
            <a:off x="14319210" y="940229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9"/>
                </a:lnTo>
                <a:lnTo>
                  <a:pt x="751" y="20170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bg object 461"/>
          <p:cNvSpPr/>
          <p:nvPr/>
        </p:nvSpPr>
        <p:spPr>
          <a:xfrm>
            <a:off x="14316222" y="940319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3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bg object 462"/>
          <p:cNvSpPr/>
          <p:nvPr/>
        </p:nvSpPr>
        <p:spPr>
          <a:xfrm>
            <a:off x="14178711" y="942844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3"/>
                </a:lnTo>
                <a:lnTo>
                  <a:pt x="0" y="0"/>
                </a:lnTo>
                <a:lnTo>
                  <a:pt x="2242" y="2987"/>
                </a:lnTo>
                <a:lnTo>
                  <a:pt x="5975" y="5227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bg object 463"/>
          <p:cNvSpPr/>
          <p:nvPr/>
        </p:nvSpPr>
        <p:spPr>
          <a:xfrm>
            <a:off x="14239992" y="9404536"/>
            <a:ext cx="76835" cy="65405"/>
          </a:xfrm>
          <a:custGeom>
            <a:avLst/>
            <a:gdLst/>
            <a:ahLst/>
            <a:cxnLst/>
            <a:rect l="l" t="t" r="r" b="b"/>
            <a:pathLst>
              <a:path w="76834" h="65404">
                <a:moveTo>
                  <a:pt x="0" y="65005"/>
                </a:moveTo>
                <a:lnTo>
                  <a:pt x="0" y="44831"/>
                </a:lnTo>
                <a:lnTo>
                  <a:pt x="76228" y="0"/>
                </a:lnTo>
                <a:lnTo>
                  <a:pt x="76228" y="20174"/>
                </a:lnTo>
                <a:lnTo>
                  <a:pt x="0" y="6500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bg object 464"/>
          <p:cNvSpPr/>
          <p:nvPr/>
        </p:nvSpPr>
        <p:spPr>
          <a:xfrm>
            <a:off x="14184689" y="9432929"/>
            <a:ext cx="27940" cy="36830"/>
          </a:xfrm>
          <a:custGeom>
            <a:avLst/>
            <a:gdLst/>
            <a:ahLst/>
            <a:cxnLst/>
            <a:rect l="l" t="t" r="r" b="b"/>
            <a:pathLst>
              <a:path w="27940" h="36829">
                <a:moveTo>
                  <a:pt x="26904" y="36612"/>
                </a:moveTo>
                <a:lnTo>
                  <a:pt x="0" y="20921"/>
                </a:lnTo>
                <a:lnTo>
                  <a:pt x="0" y="0"/>
                </a:lnTo>
                <a:lnTo>
                  <a:pt x="27651" y="16438"/>
                </a:lnTo>
                <a:lnTo>
                  <a:pt x="26904" y="3661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bg object 465"/>
          <p:cNvSpPr/>
          <p:nvPr/>
        </p:nvSpPr>
        <p:spPr>
          <a:xfrm>
            <a:off x="14235508" y="9449367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bg object 466"/>
          <p:cNvSpPr/>
          <p:nvPr/>
        </p:nvSpPr>
        <p:spPr>
          <a:xfrm>
            <a:off x="14231772" y="945160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bg object 467"/>
          <p:cNvSpPr/>
          <p:nvPr/>
        </p:nvSpPr>
        <p:spPr>
          <a:xfrm>
            <a:off x="14229529" y="94523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bg object 468"/>
          <p:cNvSpPr/>
          <p:nvPr/>
        </p:nvSpPr>
        <p:spPr>
          <a:xfrm>
            <a:off x="14227288" y="94523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2" y="0"/>
                </a:lnTo>
                <a:lnTo>
                  <a:pt x="2242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bg object 469"/>
          <p:cNvSpPr/>
          <p:nvPr/>
        </p:nvSpPr>
        <p:spPr>
          <a:xfrm>
            <a:off x="14225045" y="945260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2" y="127"/>
                </a:lnTo>
                <a:lnTo>
                  <a:pt x="2242" y="19928"/>
                </a:lnTo>
                <a:close/>
              </a:path>
              <a:path w="2540" h="20320">
                <a:moveTo>
                  <a:pt x="2242" y="127"/>
                </a:moveTo>
                <a:lnTo>
                  <a:pt x="1121" y="127"/>
                </a:lnTo>
                <a:lnTo>
                  <a:pt x="2242" y="0"/>
                </a:lnTo>
                <a:lnTo>
                  <a:pt x="2242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bg object 470"/>
          <p:cNvSpPr/>
          <p:nvPr/>
        </p:nvSpPr>
        <p:spPr>
          <a:xfrm>
            <a:off x="14222803" y="94523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74" y="20174"/>
                </a:lnTo>
                <a:lnTo>
                  <a:pt x="0" y="0"/>
                </a:lnTo>
                <a:lnTo>
                  <a:pt x="2242" y="24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bg object 471"/>
          <p:cNvSpPr/>
          <p:nvPr/>
        </p:nvSpPr>
        <p:spPr>
          <a:xfrm>
            <a:off x="14221309" y="94523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67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bg object 472"/>
          <p:cNvSpPr/>
          <p:nvPr/>
        </p:nvSpPr>
        <p:spPr>
          <a:xfrm>
            <a:off x="14219067" y="94523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bg object 473"/>
          <p:cNvSpPr/>
          <p:nvPr/>
        </p:nvSpPr>
        <p:spPr>
          <a:xfrm>
            <a:off x="14216825" y="945160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bg object 474"/>
          <p:cNvSpPr/>
          <p:nvPr/>
        </p:nvSpPr>
        <p:spPr>
          <a:xfrm>
            <a:off x="14214583" y="945086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bg object 475"/>
          <p:cNvSpPr/>
          <p:nvPr/>
        </p:nvSpPr>
        <p:spPr>
          <a:xfrm>
            <a:off x="14212341" y="945011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bg object 476"/>
          <p:cNvSpPr/>
          <p:nvPr/>
        </p:nvSpPr>
        <p:spPr>
          <a:xfrm>
            <a:off x="14177216" y="9369791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bg object 477"/>
          <p:cNvSpPr/>
          <p:nvPr/>
        </p:nvSpPr>
        <p:spPr>
          <a:xfrm>
            <a:off x="14203372" y="946904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bg object 478"/>
          <p:cNvSpPr/>
          <p:nvPr/>
        </p:nvSpPr>
        <p:spPr>
          <a:xfrm>
            <a:off x="14202625" y="9470039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8"/>
                </a:moveTo>
                <a:lnTo>
                  <a:pt x="0" y="18928"/>
                </a:lnTo>
                <a:lnTo>
                  <a:pt x="0" y="996"/>
                </a:lnTo>
                <a:lnTo>
                  <a:pt x="747" y="0"/>
                </a:lnTo>
                <a:lnTo>
                  <a:pt x="747" y="1892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bg object 479"/>
          <p:cNvSpPr/>
          <p:nvPr/>
        </p:nvSpPr>
        <p:spPr>
          <a:xfrm>
            <a:off x="14201878" y="947028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6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bg object 480"/>
          <p:cNvSpPr/>
          <p:nvPr/>
        </p:nvSpPr>
        <p:spPr>
          <a:xfrm>
            <a:off x="14198889" y="947193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5"/>
                </a:lnTo>
                <a:lnTo>
                  <a:pt x="1494" y="20025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bg object 481"/>
          <p:cNvSpPr/>
          <p:nvPr/>
        </p:nvSpPr>
        <p:spPr>
          <a:xfrm>
            <a:off x="14061378" y="949644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2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bg object 482"/>
          <p:cNvSpPr/>
          <p:nvPr/>
        </p:nvSpPr>
        <p:spPr>
          <a:xfrm>
            <a:off x="14122660" y="9473277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8" y="0"/>
                </a:lnTo>
                <a:lnTo>
                  <a:pt x="76228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bg object 483"/>
          <p:cNvSpPr/>
          <p:nvPr/>
        </p:nvSpPr>
        <p:spPr>
          <a:xfrm>
            <a:off x="14067356" y="9501671"/>
            <a:ext cx="27940" cy="36195"/>
          </a:xfrm>
          <a:custGeom>
            <a:avLst/>
            <a:gdLst/>
            <a:ahLst/>
            <a:cxnLst/>
            <a:rect l="l" t="t" r="r" b="b"/>
            <a:pathLst>
              <a:path w="27940" h="36195">
                <a:moveTo>
                  <a:pt x="26904" y="35865"/>
                </a:moveTo>
                <a:lnTo>
                  <a:pt x="0" y="20174"/>
                </a:lnTo>
                <a:lnTo>
                  <a:pt x="0" y="0"/>
                </a:lnTo>
                <a:lnTo>
                  <a:pt x="27651" y="15690"/>
                </a:lnTo>
                <a:lnTo>
                  <a:pt x="26904" y="35865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bg object 484"/>
          <p:cNvSpPr/>
          <p:nvPr/>
        </p:nvSpPr>
        <p:spPr>
          <a:xfrm>
            <a:off x="14118176" y="951736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5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bg object 485"/>
          <p:cNvSpPr/>
          <p:nvPr/>
        </p:nvSpPr>
        <p:spPr>
          <a:xfrm>
            <a:off x="14114439" y="951960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2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bg object 486"/>
          <p:cNvSpPr/>
          <p:nvPr/>
        </p:nvSpPr>
        <p:spPr>
          <a:xfrm>
            <a:off x="14112197" y="95210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bg object 487"/>
          <p:cNvSpPr/>
          <p:nvPr/>
        </p:nvSpPr>
        <p:spPr>
          <a:xfrm>
            <a:off x="14109955" y="95210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bg object 488"/>
          <p:cNvSpPr/>
          <p:nvPr/>
        </p:nvSpPr>
        <p:spPr>
          <a:xfrm>
            <a:off x="14107713" y="95210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bg object 489"/>
          <p:cNvSpPr/>
          <p:nvPr/>
        </p:nvSpPr>
        <p:spPr>
          <a:xfrm>
            <a:off x="14105471" y="95210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3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bg object 490"/>
          <p:cNvSpPr/>
          <p:nvPr/>
        </p:nvSpPr>
        <p:spPr>
          <a:xfrm>
            <a:off x="14103976" y="95203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370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bg object 491"/>
          <p:cNvSpPr/>
          <p:nvPr/>
        </p:nvSpPr>
        <p:spPr>
          <a:xfrm>
            <a:off x="14101734" y="95203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bg object 492"/>
          <p:cNvSpPr/>
          <p:nvPr/>
        </p:nvSpPr>
        <p:spPr>
          <a:xfrm>
            <a:off x="14099492" y="95196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bg object 493"/>
          <p:cNvSpPr/>
          <p:nvPr/>
        </p:nvSpPr>
        <p:spPr>
          <a:xfrm>
            <a:off x="14097250" y="95188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bg object 494"/>
          <p:cNvSpPr/>
          <p:nvPr/>
        </p:nvSpPr>
        <p:spPr>
          <a:xfrm>
            <a:off x="14095008" y="95181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bg object 495"/>
          <p:cNvSpPr/>
          <p:nvPr/>
        </p:nvSpPr>
        <p:spPr>
          <a:xfrm>
            <a:off x="14059883" y="9437786"/>
            <a:ext cx="146685" cy="83820"/>
          </a:xfrm>
          <a:custGeom>
            <a:avLst/>
            <a:gdLst/>
            <a:ahLst/>
            <a:cxnLst/>
            <a:rect l="l" t="t" r="r" b="b"/>
            <a:pathLst>
              <a:path w="146684" h="83820">
                <a:moveTo>
                  <a:pt x="48950" y="83685"/>
                </a:moveTo>
                <a:lnTo>
                  <a:pt x="41547" y="82845"/>
                </a:lnTo>
                <a:lnTo>
                  <a:pt x="35125" y="80323"/>
                </a:lnTo>
                <a:lnTo>
                  <a:pt x="7473" y="64632"/>
                </a:lnTo>
                <a:lnTo>
                  <a:pt x="0" y="60149"/>
                </a:lnTo>
                <a:lnTo>
                  <a:pt x="0" y="52677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3" y="3362"/>
                </a:lnTo>
                <a:lnTo>
                  <a:pt x="139005" y="19053"/>
                </a:lnTo>
                <a:lnTo>
                  <a:pt x="146478" y="23536"/>
                </a:lnTo>
                <a:lnTo>
                  <a:pt x="146478" y="31008"/>
                </a:lnTo>
                <a:lnTo>
                  <a:pt x="62776" y="80323"/>
                </a:lnTo>
                <a:lnTo>
                  <a:pt x="56354" y="82845"/>
                </a:lnTo>
                <a:lnTo>
                  <a:pt x="48950" y="8368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bg object 496"/>
          <p:cNvSpPr/>
          <p:nvPr/>
        </p:nvSpPr>
        <p:spPr>
          <a:xfrm>
            <a:off x="15526167" y="8821724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bg object 497"/>
          <p:cNvSpPr/>
          <p:nvPr/>
        </p:nvSpPr>
        <p:spPr>
          <a:xfrm>
            <a:off x="15525420" y="882321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7"/>
                </a:moveTo>
                <a:lnTo>
                  <a:pt x="0" y="19427"/>
                </a:lnTo>
                <a:lnTo>
                  <a:pt x="0" y="1494"/>
                </a:lnTo>
                <a:lnTo>
                  <a:pt x="747" y="0"/>
                </a:lnTo>
                <a:lnTo>
                  <a:pt x="747" y="1942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bg object 498"/>
          <p:cNvSpPr/>
          <p:nvPr/>
        </p:nvSpPr>
        <p:spPr>
          <a:xfrm>
            <a:off x="15523926" y="8824712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80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bg object 499"/>
          <p:cNvSpPr/>
          <p:nvPr/>
        </p:nvSpPr>
        <p:spPr>
          <a:xfrm>
            <a:off x="15521683" y="882545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bg object 500"/>
          <p:cNvSpPr/>
          <p:nvPr/>
        </p:nvSpPr>
        <p:spPr>
          <a:xfrm>
            <a:off x="15520937" y="8847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bg object 501"/>
          <p:cNvSpPr/>
          <p:nvPr/>
        </p:nvSpPr>
        <p:spPr>
          <a:xfrm>
            <a:off x="15356522" y="882396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bg object 502"/>
          <p:cNvSpPr/>
          <p:nvPr/>
        </p:nvSpPr>
        <p:spPr>
          <a:xfrm>
            <a:off x="15454423" y="8826954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bg object 503"/>
          <p:cNvSpPr/>
          <p:nvPr/>
        </p:nvSpPr>
        <p:spPr>
          <a:xfrm>
            <a:off x="15362500" y="8829196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bg object 504"/>
          <p:cNvSpPr/>
          <p:nvPr/>
        </p:nvSpPr>
        <p:spPr>
          <a:xfrm>
            <a:off x="15449939" y="886580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bg object 505"/>
          <p:cNvSpPr/>
          <p:nvPr/>
        </p:nvSpPr>
        <p:spPr>
          <a:xfrm>
            <a:off x="15446202" y="886805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bg object 506"/>
          <p:cNvSpPr/>
          <p:nvPr/>
        </p:nvSpPr>
        <p:spPr>
          <a:xfrm>
            <a:off x="15443960" y="88687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bg object 507"/>
          <p:cNvSpPr/>
          <p:nvPr/>
        </p:nvSpPr>
        <p:spPr>
          <a:xfrm>
            <a:off x="15441718" y="886954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bg object 508"/>
          <p:cNvSpPr/>
          <p:nvPr/>
        </p:nvSpPr>
        <p:spPr>
          <a:xfrm>
            <a:off x="15439476" y="886954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bg object 509"/>
          <p:cNvSpPr/>
          <p:nvPr/>
        </p:nvSpPr>
        <p:spPr>
          <a:xfrm>
            <a:off x="15437234" y="88687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74" y="20174"/>
                </a:lnTo>
                <a:lnTo>
                  <a:pt x="0" y="0"/>
                </a:lnTo>
                <a:lnTo>
                  <a:pt x="2241" y="245"/>
                </a:lnTo>
                <a:lnTo>
                  <a:pt x="2241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bg object 510"/>
          <p:cNvSpPr/>
          <p:nvPr/>
        </p:nvSpPr>
        <p:spPr>
          <a:xfrm>
            <a:off x="15435739" y="88687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bg object 511"/>
          <p:cNvSpPr/>
          <p:nvPr/>
        </p:nvSpPr>
        <p:spPr>
          <a:xfrm>
            <a:off x="15433497" y="88687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bg object 512"/>
          <p:cNvSpPr/>
          <p:nvPr/>
        </p:nvSpPr>
        <p:spPr>
          <a:xfrm>
            <a:off x="15431255" y="886805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bg object 513"/>
          <p:cNvSpPr/>
          <p:nvPr/>
        </p:nvSpPr>
        <p:spPr>
          <a:xfrm>
            <a:off x="15429013" y="88673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bg object 514"/>
          <p:cNvSpPr/>
          <p:nvPr/>
        </p:nvSpPr>
        <p:spPr>
          <a:xfrm>
            <a:off x="15426772" y="88665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bg object 515"/>
          <p:cNvSpPr/>
          <p:nvPr/>
        </p:nvSpPr>
        <p:spPr>
          <a:xfrm>
            <a:off x="15355026" y="8770541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bg object 516"/>
          <p:cNvSpPr/>
          <p:nvPr/>
        </p:nvSpPr>
        <p:spPr>
          <a:xfrm>
            <a:off x="15412572" y="8888224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746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bg object 517"/>
          <p:cNvSpPr/>
          <p:nvPr/>
        </p:nvSpPr>
        <p:spPr>
          <a:xfrm>
            <a:off x="15411824" y="888897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20174"/>
                </a:moveTo>
                <a:lnTo>
                  <a:pt x="0" y="20174"/>
                </a:lnTo>
                <a:lnTo>
                  <a:pt x="0" y="498"/>
                </a:lnTo>
                <a:lnTo>
                  <a:pt x="373" y="0"/>
                </a:lnTo>
                <a:lnTo>
                  <a:pt x="747" y="0"/>
                </a:lnTo>
                <a:lnTo>
                  <a:pt x="747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bg object 518"/>
          <p:cNvSpPr/>
          <p:nvPr/>
        </p:nvSpPr>
        <p:spPr>
          <a:xfrm>
            <a:off x="15410330" y="8890466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5" y="1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bg object 519"/>
          <p:cNvSpPr/>
          <p:nvPr/>
        </p:nvSpPr>
        <p:spPr>
          <a:xfrm>
            <a:off x="15408088" y="8891213"/>
            <a:ext cx="2540" cy="22225"/>
          </a:xfrm>
          <a:custGeom>
            <a:avLst/>
            <a:gdLst/>
            <a:ahLst/>
            <a:cxnLst/>
            <a:rect l="l" t="t" r="r" b="b"/>
            <a:pathLst>
              <a:path w="2540" h="22225">
                <a:moveTo>
                  <a:pt x="0" y="21668"/>
                </a:moveTo>
                <a:lnTo>
                  <a:pt x="0" y="1643"/>
                </a:lnTo>
                <a:lnTo>
                  <a:pt x="186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20174"/>
                </a:lnTo>
                <a:lnTo>
                  <a:pt x="1494" y="20174"/>
                </a:lnTo>
                <a:lnTo>
                  <a:pt x="0" y="2166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bg object 520"/>
          <p:cNvSpPr/>
          <p:nvPr/>
        </p:nvSpPr>
        <p:spPr>
          <a:xfrm>
            <a:off x="15242926" y="8890466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4" y="22418"/>
                </a:lnTo>
                <a:lnTo>
                  <a:pt x="0" y="19426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bg object 521"/>
          <p:cNvSpPr/>
          <p:nvPr/>
        </p:nvSpPr>
        <p:spPr>
          <a:xfrm>
            <a:off x="15340827" y="8892707"/>
            <a:ext cx="66675" cy="60325"/>
          </a:xfrm>
          <a:custGeom>
            <a:avLst/>
            <a:gdLst/>
            <a:ahLst/>
            <a:cxnLst/>
            <a:rect l="l" t="t" r="r" b="b"/>
            <a:pathLst>
              <a:path w="66675" h="60325">
                <a:moveTo>
                  <a:pt x="0" y="59775"/>
                </a:moveTo>
                <a:lnTo>
                  <a:pt x="0" y="39601"/>
                </a:lnTo>
                <a:lnTo>
                  <a:pt x="66513" y="0"/>
                </a:lnTo>
                <a:lnTo>
                  <a:pt x="66513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bg object 522"/>
          <p:cNvSpPr/>
          <p:nvPr/>
        </p:nvSpPr>
        <p:spPr>
          <a:xfrm>
            <a:off x="15248904" y="8894949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bg object 523"/>
          <p:cNvSpPr/>
          <p:nvPr/>
        </p:nvSpPr>
        <p:spPr>
          <a:xfrm>
            <a:off x="15336343" y="893230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678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bg object 524"/>
          <p:cNvSpPr/>
          <p:nvPr/>
        </p:nvSpPr>
        <p:spPr>
          <a:xfrm>
            <a:off x="15332606" y="893455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5" name="bg object 525"/>
          <p:cNvSpPr/>
          <p:nvPr/>
        </p:nvSpPr>
        <p:spPr>
          <a:xfrm>
            <a:off x="15329617" y="89352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2" y="20174"/>
                </a:moveTo>
                <a:lnTo>
                  <a:pt x="0" y="20174"/>
                </a:lnTo>
                <a:lnTo>
                  <a:pt x="0" y="43"/>
                </a:lnTo>
                <a:lnTo>
                  <a:pt x="376" y="0"/>
                </a:lnTo>
                <a:lnTo>
                  <a:pt x="2241" y="0"/>
                </a:lnTo>
                <a:lnTo>
                  <a:pt x="2241" y="19996"/>
                </a:lnTo>
                <a:lnTo>
                  <a:pt x="672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bg object 526"/>
          <p:cNvSpPr/>
          <p:nvPr/>
        </p:nvSpPr>
        <p:spPr>
          <a:xfrm>
            <a:off x="15328122" y="89352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13"/>
                </a:lnTo>
                <a:lnTo>
                  <a:pt x="1871" y="0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bg object 527"/>
          <p:cNvSpPr/>
          <p:nvPr/>
        </p:nvSpPr>
        <p:spPr>
          <a:xfrm>
            <a:off x="15325880" y="893551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59"/>
                </a:moveTo>
                <a:lnTo>
                  <a:pt x="841" y="159"/>
                </a:lnTo>
                <a:lnTo>
                  <a:pt x="2241" y="0"/>
                </a:lnTo>
                <a:lnTo>
                  <a:pt x="2241" y="159"/>
                </a:lnTo>
                <a:close/>
              </a:path>
              <a:path w="2540" h="20320">
                <a:moveTo>
                  <a:pt x="2241" y="19960"/>
                </a:moveTo>
                <a:lnTo>
                  <a:pt x="0" y="19960"/>
                </a:lnTo>
                <a:lnTo>
                  <a:pt x="0" y="61"/>
                </a:lnTo>
                <a:lnTo>
                  <a:pt x="841" y="159"/>
                </a:lnTo>
                <a:lnTo>
                  <a:pt x="2241" y="159"/>
                </a:lnTo>
                <a:lnTo>
                  <a:pt x="2241" y="199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8" name="bg object 528"/>
          <p:cNvSpPr/>
          <p:nvPr/>
        </p:nvSpPr>
        <p:spPr>
          <a:xfrm>
            <a:off x="15323638" y="893531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59"/>
                </a:moveTo>
                <a:lnTo>
                  <a:pt x="75" y="20159"/>
                </a:lnTo>
                <a:lnTo>
                  <a:pt x="0" y="0"/>
                </a:lnTo>
                <a:lnTo>
                  <a:pt x="2241" y="260"/>
                </a:lnTo>
                <a:lnTo>
                  <a:pt x="2241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bg object 529"/>
          <p:cNvSpPr/>
          <p:nvPr/>
        </p:nvSpPr>
        <p:spPr>
          <a:xfrm>
            <a:off x="15322143" y="89352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367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bg object 530"/>
          <p:cNvSpPr/>
          <p:nvPr/>
        </p:nvSpPr>
        <p:spPr>
          <a:xfrm>
            <a:off x="15319901" y="893487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46"/>
                </a:moveTo>
                <a:lnTo>
                  <a:pt x="2241" y="19846"/>
                </a:lnTo>
                <a:lnTo>
                  <a:pt x="2241" y="260"/>
                </a:lnTo>
                <a:lnTo>
                  <a:pt x="0" y="0"/>
                </a:lnTo>
                <a:lnTo>
                  <a:pt x="0" y="1984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bg object 531"/>
          <p:cNvSpPr/>
          <p:nvPr/>
        </p:nvSpPr>
        <p:spPr>
          <a:xfrm>
            <a:off x="15317659" y="893455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bg object 532"/>
          <p:cNvSpPr/>
          <p:nvPr/>
        </p:nvSpPr>
        <p:spPr>
          <a:xfrm>
            <a:off x="15315417" y="89338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bg object 533"/>
          <p:cNvSpPr/>
          <p:nvPr/>
        </p:nvSpPr>
        <p:spPr>
          <a:xfrm>
            <a:off x="15313175" y="89330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bg object 534"/>
          <p:cNvSpPr/>
          <p:nvPr/>
        </p:nvSpPr>
        <p:spPr>
          <a:xfrm>
            <a:off x="15241430" y="8837041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bg object 535"/>
          <p:cNvSpPr/>
          <p:nvPr/>
        </p:nvSpPr>
        <p:spPr>
          <a:xfrm>
            <a:off x="15298228" y="895497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bg object 536"/>
          <p:cNvSpPr/>
          <p:nvPr/>
        </p:nvSpPr>
        <p:spPr>
          <a:xfrm>
            <a:off x="15297481" y="895597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bg object 537"/>
          <p:cNvSpPr/>
          <p:nvPr/>
        </p:nvSpPr>
        <p:spPr>
          <a:xfrm>
            <a:off x="15296734" y="8956966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bg object 538"/>
          <p:cNvSpPr/>
          <p:nvPr/>
        </p:nvSpPr>
        <p:spPr>
          <a:xfrm>
            <a:off x="15293744" y="895786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5"/>
                </a:lnTo>
                <a:lnTo>
                  <a:pt x="1494" y="20025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bg object 539"/>
          <p:cNvSpPr/>
          <p:nvPr/>
        </p:nvSpPr>
        <p:spPr>
          <a:xfrm>
            <a:off x="15129330" y="895621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3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bg object 540"/>
          <p:cNvSpPr/>
          <p:nvPr/>
        </p:nvSpPr>
        <p:spPr>
          <a:xfrm>
            <a:off x="15226483" y="8959208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747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bg object 541"/>
          <p:cNvSpPr/>
          <p:nvPr/>
        </p:nvSpPr>
        <p:spPr>
          <a:xfrm>
            <a:off x="15135308" y="8961449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bg object 542"/>
          <p:cNvSpPr/>
          <p:nvPr/>
        </p:nvSpPr>
        <p:spPr>
          <a:xfrm>
            <a:off x="15222747" y="899806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5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bg object 543"/>
          <p:cNvSpPr/>
          <p:nvPr/>
        </p:nvSpPr>
        <p:spPr>
          <a:xfrm>
            <a:off x="15219010" y="900030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6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bg object 544"/>
          <p:cNvSpPr/>
          <p:nvPr/>
        </p:nvSpPr>
        <p:spPr>
          <a:xfrm>
            <a:off x="15216021" y="90017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1" y="0"/>
                </a:lnTo>
                <a:lnTo>
                  <a:pt x="2241" y="19249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bg object 545"/>
          <p:cNvSpPr/>
          <p:nvPr/>
        </p:nvSpPr>
        <p:spPr>
          <a:xfrm>
            <a:off x="15213779" y="90017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58"/>
                </a:move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lnTo>
                  <a:pt x="0" y="1975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bg object 546"/>
          <p:cNvSpPr/>
          <p:nvPr/>
        </p:nvSpPr>
        <p:spPr>
          <a:xfrm>
            <a:off x="15212284" y="90017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bg object 547"/>
          <p:cNvSpPr/>
          <p:nvPr/>
        </p:nvSpPr>
        <p:spPr>
          <a:xfrm>
            <a:off x="15210042" y="90017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bg object 548"/>
          <p:cNvSpPr/>
          <p:nvPr/>
        </p:nvSpPr>
        <p:spPr>
          <a:xfrm>
            <a:off x="15208547" y="90010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7" y="20174"/>
                </a:lnTo>
                <a:lnTo>
                  <a:pt x="0" y="19996"/>
                </a:lnTo>
                <a:lnTo>
                  <a:pt x="0" y="0"/>
                </a:lnTo>
                <a:lnTo>
                  <a:pt x="1368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bg object 549"/>
          <p:cNvSpPr/>
          <p:nvPr/>
        </p:nvSpPr>
        <p:spPr>
          <a:xfrm>
            <a:off x="15206305" y="90010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bg object 550"/>
          <p:cNvSpPr/>
          <p:nvPr/>
        </p:nvSpPr>
        <p:spPr>
          <a:xfrm>
            <a:off x="15204063" y="90003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9"/>
                </a:moveTo>
                <a:lnTo>
                  <a:pt x="1938" y="20454"/>
                </a:lnTo>
                <a:lnTo>
                  <a:pt x="1669" y="20348"/>
                </a:lnTo>
                <a:lnTo>
                  <a:pt x="1494" y="20174"/>
                </a:lnTo>
                <a:lnTo>
                  <a:pt x="1224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9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bg object 551"/>
          <p:cNvSpPr/>
          <p:nvPr/>
        </p:nvSpPr>
        <p:spPr>
          <a:xfrm>
            <a:off x="15201821" y="89995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bg object 552"/>
          <p:cNvSpPr/>
          <p:nvPr/>
        </p:nvSpPr>
        <p:spPr>
          <a:xfrm>
            <a:off x="15199579" y="89988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bg object 553"/>
          <p:cNvSpPr/>
          <p:nvPr/>
        </p:nvSpPr>
        <p:spPr>
          <a:xfrm>
            <a:off x="15127834" y="890279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bg object 554"/>
          <p:cNvSpPr/>
          <p:nvPr/>
        </p:nvSpPr>
        <p:spPr>
          <a:xfrm>
            <a:off x="15184633" y="902147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bg object 555"/>
          <p:cNvSpPr/>
          <p:nvPr/>
        </p:nvSpPr>
        <p:spPr>
          <a:xfrm>
            <a:off x="15183885" y="9022470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6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bg object 556"/>
          <p:cNvSpPr/>
          <p:nvPr/>
        </p:nvSpPr>
        <p:spPr>
          <a:xfrm>
            <a:off x="15183138" y="902271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7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bg object 557"/>
          <p:cNvSpPr/>
          <p:nvPr/>
        </p:nvSpPr>
        <p:spPr>
          <a:xfrm>
            <a:off x="15180149" y="902436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5"/>
                </a:lnTo>
                <a:lnTo>
                  <a:pt x="1494" y="20025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bg object 558"/>
          <p:cNvSpPr/>
          <p:nvPr/>
        </p:nvSpPr>
        <p:spPr>
          <a:xfrm>
            <a:off x="15015734" y="902271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bg object 559"/>
          <p:cNvSpPr/>
          <p:nvPr/>
        </p:nvSpPr>
        <p:spPr>
          <a:xfrm>
            <a:off x="15112888" y="9025708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bg object 560"/>
          <p:cNvSpPr/>
          <p:nvPr/>
        </p:nvSpPr>
        <p:spPr>
          <a:xfrm>
            <a:off x="15021712" y="9027949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bg object 561"/>
          <p:cNvSpPr/>
          <p:nvPr/>
        </p:nvSpPr>
        <p:spPr>
          <a:xfrm>
            <a:off x="15109151" y="9064935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8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1"/>
                </a:lnTo>
                <a:lnTo>
                  <a:pt x="0" y="212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bg object 562"/>
          <p:cNvSpPr/>
          <p:nvPr/>
        </p:nvSpPr>
        <p:spPr>
          <a:xfrm>
            <a:off x="15105414" y="906680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4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400"/>
                </a:lnTo>
                <a:lnTo>
                  <a:pt x="1051" y="20454"/>
                </a:lnTo>
                <a:lnTo>
                  <a:pt x="0" y="20574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bg object 563"/>
          <p:cNvSpPr/>
          <p:nvPr/>
        </p:nvSpPr>
        <p:spPr>
          <a:xfrm>
            <a:off x="15102425" y="90675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0" y="14"/>
                </a:lnTo>
                <a:lnTo>
                  <a:pt x="127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bg object 564"/>
          <p:cNvSpPr/>
          <p:nvPr/>
        </p:nvSpPr>
        <p:spPr>
          <a:xfrm>
            <a:off x="15100183" y="906829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9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bg object 565"/>
          <p:cNvSpPr/>
          <p:nvPr/>
        </p:nvSpPr>
        <p:spPr>
          <a:xfrm>
            <a:off x="15098688" y="90682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800"/>
                </a:moveTo>
                <a:lnTo>
                  <a:pt x="0" y="19758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4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bg object 566"/>
          <p:cNvSpPr/>
          <p:nvPr/>
        </p:nvSpPr>
        <p:spPr>
          <a:xfrm>
            <a:off x="15096446" y="906759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31"/>
                </a:moveTo>
                <a:lnTo>
                  <a:pt x="2241" y="20131"/>
                </a:lnTo>
                <a:lnTo>
                  <a:pt x="2241" y="255"/>
                </a:lnTo>
                <a:lnTo>
                  <a:pt x="0" y="0"/>
                </a:lnTo>
                <a:lnTo>
                  <a:pt x="0" y="201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bg object 567"/>
          <p:cNvSpPr/>
          <p:nvPr/>
        </p:nvSpPr>
        <p:spPr>
          <a:xfrm>
            <a:off x="15094204" y="90675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6" y="20174"/>
                </a:lnTo>
                <a:lnTo>
                  <a:pt x="0" y="19996"/>
                </a:lnTo>
                <a:lnTo>
                  <a:pt x="0" y="0"/>
                </a:lnTo>
                <a:lnTo>
                  <a:pt x="1866" y="0"/>
                </a:lnTo>
                <a:lnTo>
                  <a:pt x="2241" y="42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bg object 568"/>
          <p:cNvSpPr/>
          <p:nvPr/>
        </p:nvSpPr>
        <p:spPr>
          <a:xfrm>
            <a:off x="15092709" y="90675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1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bg object 569"/>
          <p:cNvSpPr/>
          <p:nvPr/>
        </p:nvSpPr>
        <p:spPr>
          <a:xfrm>
            <a:off x="15090467" y="90668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7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bg object 570"/>
          <p:cNvSpPr/>
          <p:nvPr/>
        </p:nvSpPr>
        <p:spPr>
          <a:xfrm>
            <a:off x="15088225" y="90660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bg object 571"/>
          <p:cNvSpPr/>
          <p:nvPr/>
        </p:nvSpPr>
        <p:spPr>
          <a:xfrm>
            <a:off x="15085236" y="9064562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6"/>
                </a:lnTo>
                <a:lnTo>
                  <a:pt x="1996" y="746"/>
                </a:lnTo>
                <a:lnTo>
                  <a:pt x="2388" y="893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bg object 572"/>
          <p:cNvSpPr/>
          <p:nvPr/>
        </p:nvSpPr>
        <p:spPr>
          <a:xfrm>
            <a:off x="15014238" y="896929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bg object 573"/>
          <p:cNvSpPr/>
          <p:nvPr/>
        </p:nvSpPr>
        <p:spPr>
          <a:xfrm>
            <a:off x="15071036" y="9087725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7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bg object 574"/>
          <p:cNvSpPr/>
          <p:nvPr/>
        </p:nvSpPr>
        <p:spPr>
          <a:xfrm>
            <a:off x="15070289" y="9088223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bg object 575"/>
          <p:cNvSpPr/>
          <p:nvPr/>
        </p:nvSpPr>
        <p:spPr>
          <a:xfrm>
            <a:off x="15069542" y="908921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6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bg object 576"/>
          <p:cNvSpPr/>
          <p:nvPr/>
        </p:nvSpPr>
        <p:spPr>
          <a:xfrm>
            <a:off x="15066552" y="9090415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793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bg object 577"/>
          <p:cNvSpPr/>
          <p:nvPr/>
        </p:nvSpPr>
        <p:spPr>
          <a:xfrm>
            <a:off x="14902137" y="908847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3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bg object 578"/>
          <p:cNvSpPr/>
          <p:nvPr/>
        </p:nvSpPr>
        <p:spPr>
          <a:xfrm>
            <a:off x="14999292" y="9091461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bg object 579"/>
          <p:cNvSpPr/>
          <p:nvPr/>
        </p:nvSpPr>
        <p:spPr>
          <a:xfrm>
            <a:off x="14908116" y="9093703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bg object 580"/>
          <p:cNvSpPr/>
          <p:nvPr/>
        </p:nvSpPr>
        <p:spPr>
          <a:xfrm>
            <a:off x="14995555" y="9131062"/>
            <a:ext cx="3810" cy="22225"/>
          </a:xfrm>
          <a:custGeom>
            <a:avLst/>
            <a:gdLst/>
            <a:ahLst/>
            <a:cxnLst/>
            <a:rect l="l" t="t" r="r" b="b"/>
            <a:pathLst>
              <a:path w="3809" h="22225">
                <a:moveTo>
                  <a:pt x="0" y="21641"/>
                </a:moveTo>
                <a:lnTo>
                  <a:pt x="0" y="1494"/>
                </a:lnTo>
                <a:lnTo>
                  <a:pt x="252" y="1368"/>
                </a:lnTo>
                <a:lnTo>
                  <a:pt x="3737" y="0"/>
                </a:lnTo>
                <a:lnTo>
                  <a:pt x="3737" y="19800"/>
                </a:lnTo>
                <a:lnTo>
                  <a:pt x="254" y="21541"/>
                </a:lnTo>
                <a:lnTo>
                  <a:pt x="0" y="21641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bg object 581"/>
          <p:cNvSpPr/>
          <p:nvPr/>
        </p:nvSpPr>
        <p:spPr>
          <a:xfrm>
            <a:off x="14991818" y="913330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bg object 582"/>
          <p:cNvSpPr/>
          <p:nvPr/>
        </p:nvSpPr>
        <p:spPr>
          <a:xfrm>
            <a:off x="14988829" y="91340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0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bg object 583"/>
          <p:cNvSpPr/>
          <p:nvPr/>
        </p:nvSpPr>
        <p:spPr>
          <a:xfrm>
            <a:off x="14986587" y="91340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bg object 584"/>
          <p:cNvSpPr/>
          <p:nvPr/>
        </p:nvSpPr>
        <p:spPr>
          <a:xfrm>
            <a:off x="14985092" y="913421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12"/>
                </a:moveTo>
                <a:lnTo>
                  <a:pt x="374" y="212"/>
                </a:lnTo>
                <a:lnTo>
                  <a:pt x="2241" y="0"/>
                </a:lnTo>
                <a:lnTo>
                  <a:pt x="2241" y="212"/>
                </a:lnTo>
                <a:close/>
              </a:path>
              <a:path w="2540" h="20320">
                <a:moveTo>
                  <a:pt x="2241" y="20012"/>
                </a:moveTo>
                <a:lnTo>
                  <a:pt x="0" y="20012"/>
                </a:lnTo>
                <a:lnTo>
                  <a:pt x="0" y="169"/>
                </a:lnTo>
                <a:lnTo>
                  <a:pt x="374" y="212"/>
                </a:lnTo>
                <a:lnTo>
                  <a:pt x="2241" y="212"/>
                </a:lnTo>
                <a:lnTo>
                  <a:pt x="2241" y="2001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bg object 585"/>
          <p:cNvSpPr/>
          <p:nvPr/>
        </p:nvSpPr>
        <p:spPr>
          <a:xfrm>
            <a:off x="14982850" y="913412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bg object 586"/>
          <p:cNvSpPr/>
          <p:nvPr/>
        </p:nvSpPr>
        <p:spPr>
          <a:xfrm>
            <a:off x="14980608" y="91340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3" y="20174"/>
                </a:lnTo>
                <a:lnTo>
                  <a:pt x="0" y="19995"/>
                </a:lnTo>
                <a:lnTo>
                  <a:pt x="0" y="0"/>
                </a:lnTo>
                <a:lnTo>
                  <a:pt x="1568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bg object 587"/>
          <p:cNvSpPr/>
          <p:nvPr/>
        </p:nvSpPr>
        <p:spPr>
          <a:xfrm>
            <a:off x="14979113" y="913370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74"/>
                </a:moveTo>
                <a:lnTo>
                  <a:pt x="2241" y="19774"/>
                </a:lnTo>
                <a:lnTo>
                  <a:pt x="2241" y="254"/>
                </a:lnTo>
                <a:lnTo>
                  <a:pt x="0" y="0"/>
                </a:lnTo>
                <a:lnTo>
                  <a:pt x="0" y="1977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bg object 588"/>
          <p:cNvSpPr/>
          <p:nvPr/>
        </p:nvSpPr>
        <p:spPr>
          <a:xfrm>
            <a:off x="14976871" y="913330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bg object 589"/>
          <p:cNvSpPr/>
          <p:nvPr/>
        </p:nvSpPr>
        <p:spPr>
          <a:xfrm>
            <a:off x="14974629" y="913255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bg object 590"/>
          <p:cNvSpPr/>
          <p:nvPr/>
        </p:nvSpPr>
        <p:spPr>
          <a:xfrm>
            <a:off x="14971640" y="9131062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6"/>
                </a:lnTo>
                <a:lnTo>
                  <a:pt x="1903" y="746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bg object 591"/>
          <p:cNvSpPr/>
          <p:nvPr/>
        </p:nvSpPr>
        <p:spPr>
          <a:xfrm>
            <a:off x="14900642" y="903579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bg object 592"/>
          <p:cNvSpPr/>
          <p:nvPr/>
        </p:nvSpPr>
        <p:spPr>
          <a:xfrm>
            <a:off x="14961177" y="9151236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7"/>
                </a:lnTo>
                <a:lnTo>
                  <a:pt x="374" y="0"/>
                </a:lnTo>
                <a:lnTo>
                  <a:pt x="747" y="0"/>
                </a:lnTo>
                <a:lnTo>
                  <a:pt x="747" y="19426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bg object 593"/>
          <p:cNvSpPr/>
          <p:nvPr/>
        </p:nvSpPr>
        <p:spPr>
          <a:xfrm>
            <a:off x="14960430" y="915198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1494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bg object 594"/>
          <p:cNvSpPr/>
          <p:nvPr/>
        </p:nvSpPr>
        <p:spPr>
          <a:xfrm>
            <a:off x="14958935" y="915347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8"/>
                </a:lnTo>
                <a:lnTo>
                  <a:pt x="749" y="20171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bg object 595"/>
          <p:cNvSpPr/>
          <p:nvPr/>
        </p:nvSpPr>
        <p:spPr>
          <a:xfrm>
            <a:off x="14956693" y="9154225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bg object 596"/>
          <p:cNvSpPr/>
          <p:nvPr/>
        </p:nvSpPr>
        <p:spPr>
          <a:xfrm>
            <a:off x="14792279" y="915273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1"/>
                </a:lnTo>
                <a:lnTo>
                  <a:pt x="1" y="20176"/>
                </a:lnTo>
                <a:lnTo>
                  <a:pt x="0" y="0"/>
                </a:lnTo>
                <a:lnTo>
                  <a:pt x="1493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bg object 597"/>
          <p:cNvSpPr/>
          <p:nvPr/>
        </p:nvSpPr>
        <p:spPr>
          <a:xfrm>
            <a:off x="14889433" y="9155720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bg object 598"/>
          <p:cNvSpPr/>
          <p:nvPr/>
        </p:nvSpPr>
        <p:spPr>
          <a:xfrm>
            <a:off x="14798257" y="9157961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bg object 599"/>
          <p:cNvSpPr/>
          <p:nvPr/>
        </p:nvSpPr>
        <p:spPr>
          <a:xfrm>
            <a:off x="14884948" y="9194574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bg object 600"/>
          <p:cNvSpPr/>
          <p:nvPr/>
        </p:nvSpPr>
        <p:spPr>
          <a:xfrm>
            <a:off x="14881212" y="9196815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2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bg object 601"/>
          <p:cNvSpPr/>
          <p:nvPr/>
        </p:nvSpPr>
        <p:spPr>
          <a:xfrm>
            <a:off x="14878970" y="919831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9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9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bg object 602"/>
          <p:cNvSpPr/>
          <p:nvPr/>
        </p:nvSpPr>
        <p:spPr>
          <a:xfrm>
            <a:off x="14876728" y="919831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9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bg object 603"/>
          <p:cNvSpPr/>
          <p:nvPr/>
        </p:nvSpPr>
        <p:spPr>
          <a:xfrm>
            <a:off x="14874486" y="91983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bg object 604"/>
          <p:cNvSpPr/>
          <p:nvPr/>
        </p:nvSpPr>
        <p:spPr>
          <a:xfrm>
            <a:off x="14872991" y="919831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8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bg object 605"/>
          <p:cNvSpPr/>
          <p:nvPr/>
        </p:nvSpPr>
        <p:spPr>
          <a:xfrm>
            <a:off x="14870749" y="919831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503"/>
                </a:moveTo>
                <a:lnTo>
                  <a:pt x="0" y="19249"/>
                </a:lnTo>
                <a:lnTo>
                  <a:pt x="0" y="0"/>
                </a:lnTo>
                <a:lnTo>
                  <a:pt x="2242" y="0"/>
                </a:lnTo>
                <a:lnTo>
                  <a:pt x="2242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bg object 606"/>
          <p:cNvSpPr/>
          <p:nvPr/>
        </p:nvSpPr>
        <p:spPr>
          <a:xfrm>
            <a:off x="14869254" y="919756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1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bg object 607"/>
          <p:cNvSpPr/>
          <p:nvPr/>
        </p:nvSpPr>
        <p:spPr>
          <a:xfrm>
            <a:off x="14867012" y="919681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7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bg object 608"/>
          <p:cNvSpPr/>
          <p:nvPr/>
        </p:nvSpPr>
        <p:spPr>
          <a:xfrm>
            <a:off x="14864770" y="919606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4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bg object 609"/>
          <p:cNvSpPr/>
          <p:nvPr/>
        </p:nvSpPr>
        <p:spPr>
          <a:xfrm>
            <a:off x="14861781" y="9195321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600"/>
                </a:moveTo>
                <a:lnTo>
                  <a:pt x="0" y="19426"/>
                </a:lnTo>
                <a:lnTo>
                  <a:pt x="0" y="0"/>
                </a:lnTo>
                <a:lnTo>
                  <a:pt x="746" y="746"/>
                </a:lnTo>
                <a:lnTo>
                  <a:pt x="2241" y="746"/>
                </a:lnTo>
                <a:lnTo>
                  <a:pt x="2988" y="1493"/>
                </a:lnTo>
                <a:lnTo>
                  <a:pt x="2988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bg object 610"/>
          <p:cNvSpPr/>
          <p:nvPr/>
        </p:nvSpPr>
        <p:spPr>
          <a:xfrm>
            <a:off x="14790784" y="9099306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bg object 611"/>
          <p:cNvSpPr/>
          <p:nvPr/>
        </p:nvSpPr>
        <p:spPr>
          <a:xfrm>
            <a:off x="14851318" y="9214748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5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bg object 612"/>
          <p:cNvSpPr/>
          <p:nvPr/>
        </p:nvSpPr>
        <p:spPr>
          <a:xfrm>
            <a:off x="14850571" y="921624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bg object 613"/>
          <p:cNvSpPr/>
          <p:nvPr/>
        </p:nvSpPr>
        <p:spPr>
          <a:xfrm>
            <a:off x="14849076" y="9217737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bg object 614"/>
          <p:cNvSpPr/>
          <p:nvPr/>
        </p:nvSpPr>
        <p:spPr>
          <a:xfrm>
            <a:off x="14846834" y="9218484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4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bg object 615"/>
          <p:cNvSpPr/>
          <p:nvPr/>
        </p:nvSpPr>
        <p:spPr>
          <a:xfrm>
            <a:off x="14682420" y="9216991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1"/>
                </a:moveTo>
                <a:lnTo>
                  <a:pt x="2241" y="23161"/>
                </a:lnTo>
                <a:lnTo>
                  <a:pt x="2" y="20176"/>
                </a:lnTo>
                <a:lnTo>
                  <a:pt x="0" y="0"/>
                </a:lnTo>
                <a:lnTo>
                  <a:pt x="1493" y="2986"/>
                </a:lnTo>
                <a:lnTo>
                  <a:pt x="5977" y="5228"/>
                </a:lnTo>
                <a:lnTo>
                  <a:pt x="5977" y="2540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bg object 616"/>
          <p:cNvSpPr/>
          <p:nvPr/>
        </p:nvSpPr>
        <p:spPr>
          <a:xfrm>
            <a:off x="14779573" y="9219979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bg object 617"/>
          <p:cNvSpPr/>
          <p:nvPr/>
        </p:nvSpPr>
        <p:spPr>
          <a:xfrm>
            <a:off x="14687650" y="9222220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bg object 618"/>
          <p:cNvSpPr/>
          <p:nvPr/>
        </p:nvSpPr>
        <p:spPr>
          <a:xfrm>
            <a:off x="14775089" y="925883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bg object 619"/>
          <p:cNvSpPr/>
          <p:nvPr/>
        </p:nvSpPr>
        <p:spPr>
          <a:xfrm>
            <a:off x="14771352" y="926107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bg object 620"/>
          <p:cNvSpPr/>
          <p:nvPr/>
        </p:nvSpPr>
        <p:spPr>
          <a:xfrm>
            <a:off x="14769110" y="926256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bg object 621"/>
          <p:cNvSpPr/>
          <p:nvPr/>
        </p:nvSpPr>
        <p:spPr>
          <a:xfrm>
            <a:off x="14766868" y="926256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bg object 622"/>
          <p:cNvSpPr/>
          <p:nvPr/>
        </p:nvSpPr>
        <p:spPr>
          <a:xfrm>
            <a:off x="14764626" y="926256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bg object 623"/>
          <p:cNvSpPr/>
          <p:nvPr/>
        </p:nvSpPr>
        <p:spPr>
          <a:xfrm>
            <a:off x="14763132" y="926256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7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bg object 624"/>
          <p:cNvSpPr/>
          <p:nvPr/>
        </p:nvSpPr>
        <p:spPr>
          <a:xfrm>
            <a:off x="14760890" y="926182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1" y="20174"/>
                </a:lnTo>
                <a:lnTo>
                  <a:pt x="0" y="19995"/>
                </a:lnTo>
                <a:lnTo>
                  <a:pt x="0" y="0"/>
                </a:lnTo>
                <a:lnTo>
                  <a:pt x="1570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bg object 625"/>
          <p:cNvSpPr/>
          <p:nvPr/>
        </p:nvSpPr>
        <p:spPr>
          <a:xfrm>
            <a:off x="14758647" y="926182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bg object 626"/>
          <p:cNvSpPr/>
          <p:nvPr/>
        </p:nvSpPr>
        <p:spPr>
          <a:xfrm>
            <a:off x="14757153" y="926107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bg object 627"/>
          <p:cNvSpPr/>
          <p:nvPr/>
        </p:nvSpPr>
        <p:spPr>
          <a:xfrm>
            <a:off x="14754164" y="926032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bg object 628"/>
          <p:cNvSpPr/>
          <p:nvPr/>
        </p:nvSpPr>
        <p:spPr>
          <a:xfrm>
            <a:off x="14751922" y="925883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bg object 629"/>
          <p:cNvSpPr/>
          <p:nvPr/>
        </p:nvSpPr>
        <p:spPr>
          <a:xfrm>
            <a:off x="14680177" y="916356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bg object 630"/>
          <p:cNvSpPr/>
          <p:nvPr/>
        </p:nvSpPr>
        <p:spPr>
          <a:xfrm>
            <a:off x="14741459" y="9279008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995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bg object 631"/>
          <p:cNvSpPr/>
          <p:nvPr/>
        </p:nvSpPr>
        <p:spPr>
          <a:xfrm>
            <a:off x="14740711" y="928000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924"/>
                </a:moveTo>
                <a:lnTo>
                  <a:pt x="0" y="19924"/>
                </a:lnTo>
                <a:lnTo>
                  <a:pt x="0" y="995"/>
                </a:lnTo>
                <a:lnTo>
                  <a:pt x="747" y="0"/>
                </a:lnTo>
                <a:lnTo>
                  <a:pt x="747" y="1992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bg object 632"/>
          <p:cNvSpPr/>
          <p:nvPr/>
        </p:nvSpPr>
        <p:spPr>
          <a:xfrm>
            <a:off x="14739217" y="928124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bg object 633"/>
          <p:cNvSpPr/>
          <p:nvPr/>
        </p:nvSpPr>
        <p:spPr>
          <a:xfrm>
            <a:off x="14736975" y="928274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4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bg object 634"/>
          <p:cNvSpPr/>
          <p:nvPr/>
        </p:nvSpPr>
        <p:spPr>
          <a:xfrm>
            <a:off x="14571812" y="928124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2" y="23162"/>
                </a:lnTo>
                <a:lnTo>
                  <a:pt x="0" y="20173"/>
                </a:lnTo>
                <a:lnTo>
                  <a:pt x="0" y="0"/>
                </a:lnTo>
                <a:lnTo>
                  <a:pt x="2242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bg object 635"/>
          <p:cNvSpPr/>
          <p:nvPr/>
        </p:nvSpPr>
        <p:spPr>
          <a:xfrm>
            <a:off x="14669714" y="9284237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3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bg object 636"/>
          <p:cNvSpPr/>
          <p:nvPr/>
        </p:nvSpPr>
        <p:spPr>
          <a:xfrm>
            <a:off x="14577791" y="9286479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bg object 637"/>
          <p:cNvSpPr/>
          <p:nvPr/>
        </p:nvSpPr>
        <p:spPr>
          <a:xfrm>
            <a:off x="14665230" y="932309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bg object 638"/>
          <p:cNvSpPr/>
          <p:nvPr/>
        </p:nvSpPr>
        <p:spPr>
          <a:xfrm>
            <a:off x="14661493" y="932533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bg object 639"/>
          <p:cNvSpPr/>
          <p:nvPr/>
        </p:nvSpPr>
        <p:spPr>
          <a:xfrm>
            <a:off x="14659251" y="932608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bg object 640"/>
          <p:cNvSpPr/>
          <p:nvPr/>
        </p:nvSpPr>
        <p:spPr>
          <a:xfrm>
            <a:off x="14657009" y="932682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bg object 641"/>
          <p:cNvSpPr/>
          <p:nvPr/>
        </p:nvSpPr>
        <p:spPr>
          <a:xfrm>
            <a:off x="14654767" y="932682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bg object 642"/>
          <p:cNvSpPr/>
          <p:nvPr/>
        </p:nvSpPr>
        <p:spPr>
          <a:xfrm>
            <a:off x="14652525" y="932682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bg object 643"/>
          <p:cNvSpPr/>
          <p:nvPr/>
        </p:nvSpPr>
        <p:spPr>
          <a:xfrm>
            <a:off x="14651030" y="932608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71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bg object 644"/>
          <p:cNvSpPr/>
          <p:nvPr/>
        </p:nvSpPr>
        <p:spPr>
          <a:xfrm>
            <a:off x="14648788" y="932608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bg object 645"/>
          <p:cNvSpPr/>
          <p:nvPr/>
        </p:nvSpPr>
        <p:spPr>
          <a:xfrm>
            <a:off x="14646546" y="932533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7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bg object 646"/>
          <p:cNvSpPr/>
          <p:nvPr/>
        </p:nvSpPr>
        <p:spPr>
          <a:xfrm>
            <a:off x="14644304" y="932458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bg object 647"/>
          <p:cNvSpPr/>
          <p:nvPr/>
        </p:nvSpPr>
        <p:spPr>
          <a:xfrm>
            <a:off x="14642063" y="932383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0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0" y="747"/>
                </a:lnTo>
                <a:lnTo>
                  <a:pt x="2240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bg object 648"/>
          <p:cNvSpPr/>
          <p:nvPr/>
        </p:nvSpPr>
        <p:spPr>
          <a:xfrm>
            <a:off x="14570317" y="922782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bg object 649"/>
          <p:cNvSpPr/>
          <p:nvPr/>
        </p:nvSpPr>
        <p:spPr>
          <a:xfrm>
            <a:off x="14630852" y="934426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bg object 650"/>
          <p:cNvSpPr/>
          <p:nvPr/>
        </p:nvSpPr>
        <p:spPr>
          <a:xfrm>
            <a:off x="14630105" y="9345258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8"/>
                </a:moveTo>
                <a:lnTo>
                  <a:pt x="0" y="18928"/>
                </a:lnTo>
                <a:lnTo>
                  <a:pt x="0" y="995"/>
                </a:lnTo>
                <a:lnTo>
                  <a:pt x="747" y="0"/>
                </a:lnTo>
                <a:lnTo>
                  <a:pt x="747" y="1892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bg object 651"/>
          <p:cNvSpPr/>
          <p:nvPr/>
        </p:nvSpPr>
        <p:spPr>
          <a:xfrm>
            <a:off x="14629357" y="934550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bg object 652"/>
          <p:cNvSpPr/>
          <p:nvPr/>
        </p:nvSpPr>
        <p:spPr>
          <a:xfrm>
            <a:off x="14626368" y="934715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7" y="1344"/>
                </a:lnTo>
                <a:lnTo>
                  <a:pt x="1867" y="224"/>
                </a:lnTo>
                <a:lnTo>
                  <a:pt x="2242" y="0"/>
                </a:lnTo>
                <a:lnTo>
                  <a:pt x="2242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bg object 653"/>
          <p:cNvSpPr/>
          <p:nvPr/>
        </p:nvSpPr>
        <p:spPr>
          <a:xfrm>
            <a:off x="14461953" y="9345506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8"/>
                </a:moveTo>
                <a:lnTo>
                  <a:pt x="2241" y="22416"/>
                </a:lnTo>
                <a:lnTo>
                  <a:pt x="0" y="19428"/>
                </a:lnTo>
                <a:lnTo>
                  <a:pt x="0" y="0"/>
                </a:lnTo>
                <a:lnTo>
                  <a:pt x="2242" y="2989"/>
                </a:lnTo>
                <a:lnTo>
                  <a:pt x="5978" y="5231"/>
                </a:lnTo>
                <a:lnTo>
                  <a:pt x="5978" y="246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bg object 654"/>
          <p:cNvSpPr/>
          <p:nvPr/>
        </p:nvSpPr>
        <p:spPr>
          <a:xfrm>
            <a:off x="14559107" y="9348496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747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bg object 655"/>
          <p:cNvSpPr/>
          <p:nvPr/>
        </p:nvSpPr>
        <p:spPr>
          <a:xfrm>
            <a:off x="14467932" y="934999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921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bg object 656"/>
          <p:cNvSpPr/>
          <p:nvPr/>
        </p:nvSpPr>
        <p:spPr>
          <a:xfrm>
            <a:off x="14555371" y="938735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5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bg object 657"/>
          <p:cNvSpPr/>
          <p:nvPr/>
        </p:nvSpPr>
        <p:spPr>
          <a:xfrm>
            <a:off x="14551634" y="938959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bg object 658"/>
          <p:cNvSpPr/>
          <p:nvPr/>
        </p:nvSpPr>
        <p:spPr>
          <a:xfrm>
            <a:off x="14548645" y="939033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2" y="20174"/>
                </a:moveTo>
                <a:lnTo>
                  <a:pt x="0" y="20174"/>
                </a:lnTo>
                <a:lnTo>
                  <a:pt x="0" y="42"/>
                </a:lnTo>
                <a:lnTo>
                  <a:pt x="374" y="0"/>
                </a:lnTo>
                <a:lnTo>
                  <a:pt x="2242" y="0"/>
                </a:lnTo>
                <a:lnTo>
                  <a:pt x="2242" y="19996"/>
                </a:lnTo>
                <a:lnTo>
                  <a:pt x="672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bg object 659"/>
          <p:cNvSpPr/>
          <p:nvPr/>
        </p:nvSpPr>
        <p:spPr>
          <a:xfrm>
            <a:off x="14546402" y="939038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31"/>
                </a:moveTo>
                <a:lnTo>
                  <a:pt x="0" y="20131"/>
                </a:lnTo>
                <a:lnTo>
                  <a:pt x="0" y="255"/>
                </a:lnTo>
                <a:lnTo>
                  <a:pt x="2242" y="0"/>
                </a:lnTo>
                <a:lnTo>
                  <a:pt x="2242" y="20131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bg object 660"/>
          <p:cNvSpPr/>
          <p:nvPr/>
        </p:nvSpPr>
        <p:spPr>
          <a:xfrm>
            <a:off x="14544908" y="939055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59"/>
                </a:moveTo>
                <a:lnTo>
                  <a:pt x="841" y="159"/>
                </a:lnTo>
                <a:lnTo>
                  <a:pt x="2242" y="0"/>
                </a:lnTo>
                <a:lnTo>
                  <a:pt x="2242" y="159"/>
                </a:lnTo>
                <a:close/>
              </a:path>
              <a:path w="2540" h="20320">
                <a:moveTo>
                  <a:pt x="2242" y="19961"/>
                </a:moveTo>
                <a:lnTo>
                  <a:pt x="0" y="19961"/>
                </a:lnTo>
                <a:lnTo>
                  <a:pt x="0" y="62"/>
                </a:lnTo>
                <a:lnTo>
                  <a:pt x="841" y="159"/>
                </a:lnTo>
                <a:lnTo>
                  <a:pt x="2242" y="159"/>
                </a:lnTo>
                <a:lnTo>
                  <a:pt x="2242" y="1996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bg object 661"/>
          <p:cNvSpPr/>
          <p:nvPr/>
        </p:nvSpPr>
        <p:spPr>
          <a:xfrm>
            <a:off x="14542666" y="93903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59"/>
                </a:moveTo>
                <a:lnTo>
                  <a:pt x="74" y="20159"/>
                </a:lnTo>
                <a:lnTo>
                  <a:pt x="0" y="0"/>
                </a:lnTo>
                <a:lnTo>
                  <a:pt x="2242" y="260"/>
                </a:lnTo>
                <a:lnTo>
                  <a:pt x="2242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bg object 662"/>
          <p:cNvSpPr/>
          <p:nvPr/>
        </p:nvSpPr>
        <p:spPr>
          <a:xfrm>
            <a:off x="14541171" y="939033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369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bg object 663"/>
          <p:cNvSpPr/>
          <p:nvPr/>
        </p:nvSpPr>
        <p:spPr>
          <a:xfrm>
            <a:off x="14538929" y="939033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bg object 664"/>
          <p:cNvSpPr/>
          <p:nvPr/>
        </p:nvSpPr>
        <p:spPr>
          <a:xfrm>
            <a:off x="14536687" y="938959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bg object 665"/>
          <p:cNvSpPr/>
          <p:nvPr/>
        </p:nvSpPr>
        <p:spPr>
          <a:xfrm>
            <a:off x="14534445" y="938884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bg object 666"/>
          <p:cNvSpPr/>
          <p:nvPr/>
        </p:nvSpPr>
        <p:spPr>
          <a:xfrm>
            <a:off x="14532203" y="93880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2" y="747"/>
                </a:lnTo>
                <a:lnTo>
                  <a:pt x="2242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bg object 667"/>
          <p:cNvSpPr/>
          <p:nvPr/>
        </p:nvSpPr>
        <p:spPr>
          <a:xfrm>
            <a:off x="14460458" y="929208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bg object 668"/>
          <p:cNvSpPr/>
          <p:nvPr/>
        </p:nvSpPr>
        <p:spPr>
          <a:xfrm>
            <a:off x="14520993" y="9407773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672"/>
                </a:moveTo>
                <a:lnTo>
                  <a:pt x="747" y="19924"/>
                </a:lnTo>
                <a:lnTo>
                  <a:pt x="747" y="0"/>
                </a:lnTo>
                <a:lnTo>
                  <a:pt x="0" y="996"/>
                </a:lnTo>
                <a:lnTo>
                  <a:pt x="0" y="2067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bg object 669"/>
          <p:cNvSpPr/>
          <p:nvPr/>
        </p:nvSpPr>
        <p:spPr>
          <a:xfrm>
            <a:off x="14520245" y="940877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6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bg object 670"/>
          <p:cNvSpPr/>
          <p:nvPr/>
        </p:nvSpPr>
        <p:spPr>
          <a:xfrm>
            <a:off x="14519498" y="940976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5" y="1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bg object 671"/>
          <p:cNvSpPr/>
          <p:nvPr/>
        </p:nvSpPr>
        <p:spPr>
          <a:xfrm>
            <a:off x="14516509" y="941096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792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bg object 672"/>
          <p:cNvSpPr/>
          <p:nvPr/>
        </p:nvSpPr>
        <p:spPr>
          <a:xfrm>
            <a:off x="14352094" y="9409765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3" y="22417"/>
                </a:lnTo>
                <a:lnTo>
                  <a:pt x="0" y="19426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bg object 673"/>
          <p:cNvSpPr/>
          <p:nvPr/>
        </p:nvSpPr>
        <p:spPr>
          <a:xfrm>
            <a:off x="14449248" y="94120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bg object 674"/>
          <p:cNvSpPr/>
          <p:nvPr/>
        </p:nvSpPr>
        <p:spPr>
          <a:xfrm>
            <a:off x="14358072" y="9414249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bg object 675"/>
          <p:cNvSpPr/>
          <p:nvPr/>
        </p:nvSpPr>
        <p:spPr>
          <a:xfrm>
            <a:off x="14445511" y="9451609"/>
            <a:ext cx="3810" cy="22225"/>
          </a:xfrm>
          <a:custGeom>
            <a:avLst/>
            <a:gdLst/>
            <a:ahLst/>
            <a:cxnLst/>
            <a:rect l="l" t="t" r="r" b="b"/>
            <a:pathLst>
              <a:path w="3809" h="22225">
                <a:moveTo>
                  <a:pt x="0" y="21641"/>
                </a:moveTo>
                <a:lnTo>
                  <a:pt x="0" y="1494"/>
                </a:lnTo>
                <a:lnTo>
                  <a:pt x="250" y="1369"/>
                </a:lnTo>
                <a:lnTo>
                  <a:pt x="3737" y="0"/>
                </a:lnTo>
                <a:lnTo>
                  <a:pt x="3737" y="19800"/>
                </a:lnTo>
                <a:lnTo>
                  <a:pt x="254" y="21541"/>
                </a:lnTo>
                <a:lnTo>
                  <a:pt x="0" y="21641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bg object 676"/>
          <p:cNvSpPr/>
          <p:nvPr/>
        </p:nvSpPr>
        <p:spPr>
          <a:xfrm>
            <a:off x="14441775" y="945385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bg object 677"/>
          <p:cNvSpPr/>
          <p:nvPr/>
        </p:nvSpPr>
        <p:spPr>
          <a:xfrm>
            <a:off x="14438785" y="94545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bg object 678"/>
          <p:cNvSpPr/>
          <p:nvPr/>
        </p:nvSpPr>
        <p:spPr>
          <a:xfrm>
            <a:off x="14436543" y="94545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2" y="0"/>
                </a:lnTo>
                <a:lnTo>
                  <a:pt x="2242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bg object 679"/>
          <p:cNvSpPr/>
          <p:nvPr/>
        </p:nvSpPr>
        <p:spPr>
          <a:xfrm>
            <a:off x="14435048" y="945475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12"/>
                </a:moveTo>
                <a:lnTo>
                  <a:pt x="374" y="212"/>
                </a:lnTo>
                <a:lnTo>
                  <a:pt x="2242" y="0"/>
                </a:lnTo>
                <a:lnTo>
                  <a:pt x="2242" y="212"/>
                </a:lnTo>
                <a:close/>
              </a:path>
              <a:path w="2540" h="20320">
                <a:moveTo>
                  <a:pt x="2242" y="20013"/>
                </a:moveTo>
                <a:lnTo>
                  <a:pt x="0" y="20013"/>
                </a:lnTo>
                <a:lnTo>
                  <a:pt x="0" y="169"/>
                </a:lnTo>
                <a:lnTo>
                  <a:pt x="374" y="212"/>
                </a:lnTo>
                <a:lnTo>
                  <a:pt x="2242" y="212"/>
                </a:lnTo>
                <a:lnTo>
                  <a:pt x="2242" y="20013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bg object 680"/>
          <p:cNvSpPr/>
          <p:nvPr/>
        </p:nvSpPr>
        <p:spPr>
          <a:xfrm>
            <a:off x="14432807" y="945467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2" y="20098"/>
                </a:lnTo>
                <a:lnTo>
                  <a:pt x="2242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bg object 681"/>
          <p:cNvSpPr/>
          <p:nvPr/>
        </p:nvSpPr>
        <p:spPr>
          <a:xfrm>
            <a:off x="14430565" y="94545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69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bg object 682"/>
          <p:cNvSpPr/>
          <p:nvPr/>
        </p:nvSpPr>
        <p:spPr>
          <a:xfrm>
            <a:off x="14429070" y="94542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75"/>
                </a:moveTo>
                <a:lnTo>
                  <a:pt x="2242" y="19775"/>
                </a:lnTo>
                <a:lnTo>
                  <a:pt x="2242" y="254"/>
                </a:lnTo>
                <a:lnTo>
                  <a:pt x="0" y="0"/>
                </a:lnTo>
                <a:lnTo>
                  <a:pt x="0" y="1977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bg object 683"/>
          <p:cNvSpPr/>
          <p:nvPr/>
        </p:nvSpPr>
        <p:spPr>
          <a:xfrm>
            <a:off x="14426828" y="945385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bg object 684"/>
          <p:cNvSpPr/>
          <p:nvPr/>
        </p:nvSpPr>
        <p:spPr>
          <a:xfrm>
            <a:off x="14424586" y="94531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bg object 685"/>
          <p:cNvSpPr/>
          <p:nvPr/>
        </p:nvSpPr>
        <p:spPr>
          <a:xfrm>
            <a:off x="14421597" y="9451609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6"/>
                </a:moveTo>
                <a:lnTo>
                  <a:pt x="0" y="20173"/>
                </a:lnTo>
                <a:lnTo>
                  <a:pt x="0" y="0"/>
                </a:lnTo>
                <a:lnTo>
                  <a:pt x="747" y="747"/>
                </a:lnTo>
                <a:lnTo>
                  <a:pt x="1903" y="747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bg object 686"/>
          <p:cNvSpPr/>
          <p:nvPr/>
        </p:nvSpPr>
        <p:spPr>
          <a:xfrm>
            <a:off x="14350599" y="9356342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bg object 687"/>
          <p:cNvSpPr/>
          <p:nvPr/>
        </p:nvSpPr>
        <p:spPr>
          <a:xfrm>
            <a:off x="14411134" y="947103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bg object 688"/>
          <p:cNvSpPr/>
          <p:nvPr/>
        </p:nvSpPr>
        <p:spPr>
          <a:xfrm>
            <a:off x="14410386" y="947253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bg object 689"/>
          <p:cNvSpPr/>
          <p:nvPr/>
        </p:nvSpPr>
        <p:spPr>
          <a:xfrm>
            <a:off x="14408892" y="947402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9"/>
                </a:lnTo>
                <a:lnTo>
                  <a:pt x="752" y="20169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bg object 690"/>
          <p:cNvSpPr/>
          <p:nvPr/>
        </p:nvSpPr>
        <p:spPr>
          <a:xfrm>
            <a:off x="14406650" y="947477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6"/>
                </a:lnTo>
                <a:lnTo>
                  <a:pt x="1744" y="20174"/>
                </a:lnTo>
                <a:lnTo>
                  <a:pt x="1494" y="20174"/>
                </a:lnTo>
                <a:lnTo>
                  <a:pt x="1119" y="20549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bg object 691"/>
          <p:cNvSpPr/>
          <p:nvPr/>
        </p:nvSpPr>
        <p:spPr>
          <a:xfrm>
            <a:off x="14242235" y="947327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1"/>
                </a:lnTo>
                <a:lnTo>
                  <a:pt x="1" y="20175"/>
                </a:lnTo>
                <a:lnTo>
                  <a:pt x="0" y="0"/>
                </a:lnTo>
                <a:lnTo>
                  <a:pt x="1493" y="2987"/>
                </a:lnTo>
                <a:lnTo>
                  <a:pt x="5977" y="5229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bg object 692"/>
          <p:cNvSpPr/>
          <p:nvPr/>
        </p:nvSpPr>
        <p:spPr>
          <a:xfrm>
            <a:off x="14339389" y="9476266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bg object 693"/>
          <p:cNvSpPr/>
          <p:nvPr/>
        </p:nvSpPr>
        <p:spPr>
          <a:xfrm>
            <a:off x="14248213" y="9478508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bg object 694"/>
          <p:cNvSpPr/>
          <p:nvPr/>
        </p:nvSpPr>
        <p:spPr>
          <a:xfrm>
            <a:off x="14334905" y="951512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bg object 695"/>
          <p:cNvSpPr/>
          <p:nvPr/>
        </p:nvSpPr>
        <p:spPr>
          <a:xfrm>
            <a:off x="14331168" y="951736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bg object 696"/>
          <p:cNvSpPr/>
          <p:nvPr/>
        </p:nvSpPr>
        <p:spPr>
          <a:xfrm>
            <a:off x="14328926" y="951885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bg object 697"/>
          <p:cNvSpPr/>
          <p:nvPr/>
        </p:nvSpPr>
        <p:spPr>
          <a:xfrm>
            <a:off x="14326684" y="951885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bg object 698"/>
          <p:cNvSpPr/>
          <p:nvPr/>
        </p:nvSpPr>
        <p:spPr>
          <a:xfrm>
            <a:off x="14324442" y="95188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bg object 699"/>
          <p:cNvSpPr/>
          <p:nvPr/>
        </p:nvSpPr>
        <p:spPr>
          <a:xfrm>
            <a:off x="14322947" y="95188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7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bg object 700"/>
          <p:cNvSpPr/>
          <p:nvPr/>
        </p:nvSpPr>
        <p:spPr>
          <a:xfrm>
            <a:off x="14320705" y="951885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503"/>
                </a:moveTo>
                <a:lnTo>
                  <a:pt x="0" y="19248"/>
                </a:lnTo>
                <a:lnTo>
                  <a:pt x="0" y="0"/>
                </a:lnTo>
                <a:lnTo>
                  <a:pt x="2242" y="0"/>
                </a:lnTo>
                <a:lnTo>
                  <a:pt x="2242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bg object 701"/>
          <p:cNvSpPr/>
          <p:nvPr/>
        </p:nvSpPr>
        <p:spPr>
          <a:xfrm>
            <a:off x="14319210" y="95181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0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bg object 702"/>
          <p:cNvSpPr/>
          <p:nvPr/>
        </p:nvSpPr>
        <p:spPr>
          <a:xfrm>
            <a:off x="14316969" y="951736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bg object 703"/>
          <p:cNvSpPr/>
          <p:nvPr/>
        </p:nvSpPr>
        <p:spPr>
          <a:xfrm>
            <a:off x="14314727" y="951661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bg object 704"/>
          <p:cNvSpPr/>
          <p:nvPr/>
        </p:nvSpPr>
        <p:spPr>
          <a:xfrm>
            <a:off x="14311738" y="951586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599"/>
                </a:moveTo>
                <a:lnTo>
                  <a:pt x="0" y="19426"/>
                </a:lnTo>
                <a:lnTo>
                  <a:pt x="0" y="0"/>
                </a:lnTo>
                <a:lnTo>
                  <a:pt x="746" y="746"/>
                </a:lnTo>
                <a:lnTo>
                  <a:pt x="2241" y="746"/>
                </a:lnTo>
                <a:lnTo>
                  <a:pt x="2988" y="1493"/>
                </a:lnTo>
                <a:lnTo>
                  <a:pt x="2988" y="205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bg object 705"/>
          <p:cNvSpPr/>
          <p:nvPr/>
        </p:nvSpPr>
        <p:spPr>
          <a:xfrm>
            <a:off x="14240740" y="942060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bg object 706"/>
          <p:cNvSpPr/>
          <p:nvPr/>
        </p:nvSpPr>
        <p:spPr>
          <a:xfrm>
            <a:off x="15599407" y="8899681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672"/>
                </a:moveTo>
                <a:lnTo>
                  <a:pt x="747" y="19925"/>
                </a:lnTo>
                <a:lnTo>
                  <a:pt x="747" y="0"/>
                </a:lnTo>
                <a:lnTo>
                  <a:pt x="0" y="996"/>
                </a:lnTo>
                <a:lnTo>
                  <a:pt x="0" y="2067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bg object 707"/>
          <p:cNvSpPr/>
          <p:nvPr/>
        </p:nvSpPr>
        <p:spPr>
          <a:xfrm>
            <a:off x="15598660" y="890067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6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bg object 708"/>
          <p:cNvSpPr/>
          <p:nvPr/>
        </p:nvSpPr>
        <p:spPr>
          <a:xfrm>
            <a:off x="15597913" y="8901673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bg object 709"/>
          <p:cNvSpPr/>
          <p:nvPr/>
        </p:nvSpPr>
        <p:spPr>
          <a:xfrm>
            <a:off x="15594923" y="890286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793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bg object 710"/>
          <p:cNvSpPr/>
          <p:nvPr/>
        </p:nvSpPr>
        <p:spPr>
          <a:xfrm>
            <a:off x="15430508" y="8900927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bg object 711"/>
          <p:cNvSpPr/>
          <p:nvPr/>
        </p:nvSpPr>
        <p:spPr>
          <a:xfrm>
            <a:off x="15527662" y="8903915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bg object 712"/>
          <p:cNvSpPr/>
          <p:nvPr/>
        </p:nvSpPr>
        <p:spPr>
          <a:xfrm>
            <a:off x="15436487" y="8906157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bg object 713"/>
          <p:cNvSpPr/>
          <p:nvPr/>
        </p:nvSpPr>
        <p:spPr>
          <a:xfrm>
            <a:off x="15523926" y="8943516"/>
            <a:ext cx="3810" cy="22225"/>
          </a:xfrm>
          <a:custGeom>
            <a:avLst/>
            <a:gdLst/>
            <a:ahLst/>
            <a:cxnLst/>
            <a:rect l="l" t="t" r="r" b="b"/>
            <a:pathLst>
              <a:path w="3809" h="22225">
                <a:moveTo>
                  <a:pt x="0" y="21641"/>
                </a:moveTo>
                <a:lnTo>
                  <a:pt x="0" y="1494"/>
                </a:lnTo>
                <a:lnTo>
                  <a:pt x="3737" y="0"/>
                </a:lnTo>
                <a:lnTo>
                  <a:pt x="3737" y="19800"/>
                </a:lnTo>
                <a:lnTo>
                  <a:pt x="251" y="21543"/>
                </a:lnTo>
                <a:lnTo>
                  <a:pt x="0" y="21641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bg object 714"/>
          <p:cNvSpPr/>
          <p:nvPr/>
        </p:nvSpPr>
        <p:spPr>
          <a:xfrm>
            <a:off x="15520189" y="894575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400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bg object 715"/>
          <p:cNvSpPr/>
          <p:nvPr/>
        </p:nvSpPr>
        <p:spPr>
          <a:xfrm>
            <a:off x="15517200" y="89465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15"/>
                </a:lnTo>
                <a:lnTo>
                  <a:pt x="13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bg object 716"/>
          <p:cNvSpPr/>
          <p:nvPr/>
        </p:nvSpPr>
        <p:spPr>
          <a:xfrm>
            <a:off x="15514958" y="894652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59"/>
                </a:moveTo>
                <a:lnTo>
                  <a:pt x="0" y="260"/>
                </a:lnTo>
                <a:lnTo>
                  <a:pt x="2241" y="0"/>
                </a:lnTo>
                <a:lnTo>
                  <a:pt x="2241" y="20150"/>
                </a:lnTo>
                <a:lnTo>
                  <a:pt x="0" y="2015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bg object 717"/>
          <p:cNvSpPr/>
          <p:nvPr/>
        </p:nvSpPr>
        <p:spPr>
          <a:xfrm>
            <a:off x="15513463" y="894669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84"/>
                </a:moveTo>
                <a:lnTo>
                  <a:pt x="654" y="184"/>
                </a:lnTo>
                <a:lnTo>
                  <a:pt x="2241" y="0"/>
                </a:lnTo>
                <a:lnTo>
                  <a:pt x="2241" y="184"/>
                </a:lnTo>
                <a:close/>
              </a:path>
              <a:path w="2540" h="20320">
                <a:moveTo>
                  <a:pt x="2241" y="19985"/>
                </a:moveTo>
                <a:lnTo>
                  <a:pt x="0" y="19985"/>
                </a:lnTo>
                <a:lnTo>
                  <a:pt x="0" y="109"/>
                </a:lnTo>
                <a:lnTo>
                  <a:pt x="654" y="184"/>
                </a:lnTo>
                <a:lnTo>
                  <a:pt x="2241" y="184"/>
                </a:lnTo>
                <a:lnTo>
                  <a:pt x="2241" y="1998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bg object 718"/>
          <p:cNvSpPr/>
          <p:nvPr/>
        </p:nvSpPr>
        <p:spPr>
          <a:xfrm>
            <a:off x="15511221" y="894654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31"/>
                </a:moveTo>
                <a:lnTo>
                  <a:pt x="2241" y="20131"/>
                </a:lnTo>
                <a:lnTo>
                  <a:pt x="2241" y="255"/>
                </a:lnTo>
                <a:lnTo>
                  <a:pt x="0" y="0"/>
                </a:lnTo>
                <a:lnTo>
                  <a:pt x="0" y="201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bg object 719"/>
          <p:cNvSpPr/>
          <p:nvPr/>
        </p:nvSpPr>
        <p:spPr>
          <a:xfrm>
            <a:off x="15508979" y="89465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863" y="0"/>
                </a:lnTo>
                <a:lnTo>
                  <a:pt x="2241" y="43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bg object 720"/>
          <p:cNvSpPr/>
          <p:nvPr/>
        </p:nvSpPr>
        <p:spPr>
          <a:xfrm>
            <a:off x="15507484" y="894612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10"/>
                </a:moveTo>
                <a:lnTo>
                  <a:pt x="2241" y="19810"/>
                </a:lnTo>
                <a:lnTo>
                  <a:pt x="2241" y="255"/>
                </a:lnTo>
                <a:lnTo>
                  <a:pt x="0" y="0"/>
                </a:lnTo>
                <a:lnTo>
                  <a:pt x="0" y="1981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bg object 721"/>
          <p:cNvSpPr/>
          <p:nvPr/>
        </p:nvSpPr>
        <p:spPr>
          <a:xfrm>
            <a:off x="15505242" y="894575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bg object 722"/>
          <p:cNvSpPr/>
          <p:nvPr/>
        </p:nvSpPr>
        <p:spPr>
          <a:xfrm>
            <a:off x="15503000" y="894501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bg object 723"/>
          <p:cNvSpPr/>
          <p:nvPr/>
        </p:nvSpPr>
        <p:spPr>
          <a:xfrm>
            <a:off x="15500011" y="8943517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96" y="746"/>
                </a:lnTo>
                <a:lnTo>
                  <a:pt x="2387" y="892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bg object 724"/>
          <p:cNvSpPr/>
          <p:nvPr/>
        </p:nvSpPr>
        <p:spPr>
          <a:xfrm>
            <a:off x="15429013" y="8848249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bg object 725"/>
          <p:cNvSpPr/>
          <p:nvPr/>
        </p:nvSpPr>
        <p:spPr>
          <a:xfrm>
            <a:off x="15485811" y="8965185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bg object 726"/>
          <p:cNvSpPr/>
          <p:nvPr/>
        </p:nvSpPr>
        <p:spPr>
          <a:xfrm>
            <a:off x="15485064" y="896668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bg object 727"/>
          <p:cNvSpPr/>
          <p:nvPr/>
        </p:nvSpPr>
        <p:spPr>
          <a:xfrm>
            <a:off x="15483569" y="896817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bg object 728"/>
          <p:cNvSpPr/>
          <p:nvPr/>
        </p:nvSpPr>
        <p:spPr>
          <a:xfrm>
            <a:off x="15481327" y="896917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4" y="1244"/>
                </a:lnTo>
                <a:lnTo>
                  <a:pt x="747" y="1244"/>
                </a:lnTo>
                <a:lnTo>
                  <a:pt x="1493" y="499"/>
                </a:lnTo>
                <a:lnTo>
                  <a:pt x="2241" y="0"/>
                </a:lnTo>
                <a:lnTo>
                  <a:pt x="2241" y="19924"/>
                </a:lnTo>
                <a:lnTo>
                  <a:pt x="1494" y="19924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bg object 729"/>
          <p:cNvSpPr/>
          <p:nvPr/>
        </p:nvSpPr>
        <p:spPr>
          <a:xfrm>
            <a:off x="15480580" y="8990590"/>
            <a:ext cx="1270" cy="0"/>
          </a:xfrm>
          <a:custGeom>
            <a:avLst/>
            <a:gdLst/>
            <a:ahLst/>
            <a:cxnLst/>
            <a:rect l="l" t="t" r="r" b="b"/>
            <a:pathLst>
              <a:path w="1269">
                <a:moveTo>
                  <a:pt x="746" y="0"/>
                </a:moveTo>
                <a:lnTo>
                  <a:pt x="0" y="0"/>
                </a:lnTo>
                <a:lnTo>
                  <a:pt x="746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bg object 730"/>
          <p:cNvSpPr/>
          <p:nvPr/>
        </p:nvSpPr>
        <p:spPr>
          <a:xfrm>
            <a:off x="15316912" y="8968421"/>
            <a:ext cx="5715" cy="24130"/>
          </a:xfrm>
          <a:custGeom>
            <a:avLst/>
            <a:gdLst/>
            <a:ahLst/>
            <a:cxnLst/>
            <a:rect l="l" t="t" r="r" b="b"/>
            <a:pathLst>
              <a:path w="5715" h="24129">
                <a:moveTo>
                  <a:pt x="5231" y="23962"/>
                </a:moveTo>
                <a:lnTo>
                  <a:pt x="2241" y="22168"/>
                </a:lnTo>
                <a:lnTo>
                  <a:pt x="0" y="19179"/>
                </a:lnTo>
                <a:lnTo>
                  <a:pt x="0" y="0"/>
                </a:lnTo>
                <a:lnTo>
                  <a:pt x="1493" y="1991"/>
                </a:lnTo>
                <a:lnTo>
                  <a:pt x="5231" y="4235"/>
                </a:lnTo>
                <a:lnTo>
                  <a:pt x="5231" y="239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bg object 731"/>
          <p:cNvSpPr/>
          <p:nvPr/>
        </p:nvSpPr>
        <p:spPr>
          <a:xfrm>
            <a:off x="15414066" y="8970416"/>
            <a:ext cx="66675" cy="60325"/>
          </a:xfrm>
          <a:custGeom>
            <a:avLst/>
            <a:gdLst/>
            <a:ahLst/>
            <a:cxnLst/>
            <a:rect l="l" t="t" r="r" b="b"/>
            <a:pathLst>
              <a:path w="66675" h="60325">
                <a:moveTo>
                  <a:pt x="0" y="59775"/>
                </a:moveTo>
                <a:lnTo>
                  <a:pt x="0" y="38853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bg object 732"/>
          <p:cNvSpPr/>
          <p:nvPr/>
        </p:nvSpPr>
        <p:spPr>
          <a:xfrm>
            <a:off x="15322144" y="8972657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4"/>
                </a:moveTo>
                <a:lnTo>
                  <a:pt x="0" y="20174"/>
                </a:lnTo>
                <a:lnTo>
                  <a:pt x="0" y="0"/>
                </a:lnTo>
                <a:lnTo>
                  <a:pt x="64271" y="37359"/>
                </a:lnTo>
                <a:lnTo>
                  <a:pt x="64271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bg object 733"/>
          <p:cNvSpPr/>
          <p:nvPr/>
        </p:nvSpPr>
        <p:spPr>
          <a:xfrm>
            <a:off x="15409582" y="900927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bg object 734"/>
          <p:cNvSpPr/>
          <p:nvPr/>
        </p:nvSpPr>
        <p:spPr>
          <a:xfrm>
            <a:off x="15405846" y="901151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bg object 735"/>
          <p:cNvSpPr/>
          <p:nvPr/>
        </p:nvSpPr>
        <p:spPr>
          <a:xfrm>
            <a:off x="15403604" y="9013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bg object 736"/>
          <p:cNvSpPr/>
          <p:nvPr/>
        </p:nvSpPr>
        <p:spPr>
          <a:xfrm>
            <a:off x="15401362" y="9013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bg object 737"/>
          <p:cNvSpPr/>
          <p:nvPr/>
        </p:nvSpPr>
        <p:spPr>
          <a:xfrm>
            <a:off x="15399119" y="901300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bg object 738"/>
          <p:cNvSpPr/>
          <p:nvPr/>
        </p:nvSpPr>
        <p:spPr>
          <a:xfrm>
            <a:off x="15396878" y="9013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bg object 739"/>
          <p:cNvSpPr/>
          <p:nvPr/>
        </p:nvSpPr>
        <p:spPr>
          <a:xfrm>
            <a:off x="15395383" y="9013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9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bg object 740"/>
          <p:cNvSpPr/>
          <p:nvPr/>
        </p:nvSpPr>
        <p:spPr>
          <a:xfrm>
            <a:off x="15393141" y="901225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bg object 741"/>
          <p:cNvSpPr/>
          <p:nvPr/>
        </p:nvSpPr>
        <p:spPr>
          <a:xfrm>
            <a:off x="15391646" y="901225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bg object 742"/>
          <p:cNvSpPr/>
          <p:nvPr/>
        </p:nvSpPr>
        <p:spPr>
          <a:xfrm>
            <a:off x="15388657" y="901151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693"/>
                </a:moveTo>
                <a:lnTo>
                  <a:pt x="0" y="1881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1969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bg object 743"/>
          <p:cNvSpPr/>
          <p:nvPr/>
        </p:nvSpPr>
        <p:spPr>
          <a:xfrm>
            <a:off x="15386415" y="9010017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9" y="20600"/>
                </a:moveTo>
                <a:lnTo>
                  <a:pt x="0" y="19426"/>
                </a:lnTo>
                <a:lnTo>
                  <a:pt x="0" y="0"/>
                </a:lnTo>
                <a:lnTo>
                  <a:pt x="747" y="746"/>
                </a:lnTo>
                <a:lnTo>
                  <a:pt x="2241" y="746"/>
                </a:lnTo>
                <a:lnTo>
                  <a:pt x="2989" y="1494"/>
                </a:lnTo>
                <a:lnTo>
                  <a:pt x="2989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bg object 744"/>
          <p:cNvSpPr/>
          <p:nvPr/>
        </p:nvSpPr>
        <p:spPr>
          <a:xfrm>
            <a:off x="15314670" y="891475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bg object 745"/>
          <p:cNvSpPr/>
          <p:nvPr/>
        </p:nvSpPr>
        <p:spPr>
          <a:xfrm>
            <a:off x="15371468" y="903268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bg object 746"/>
          <p:cNvSpPr/>
          <p:nvPr/>
        </p:nvSpPr>
        <p:spPr>
          <a:xfrm>
            <a:off x="15370721" y="903367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6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bg object 747"/>
          <p:cNvSpPr/>
          <p:nvPr/>
        </p:nvSpPr>
        <p:spPr>
          <a:xfrm>
            <a:off x="15369226" y="903467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896"/>
                </a:lnTo>
                <a:lnTo>
                  <a:pt x="1494" y="0"/>
                </a:lnTo>
                <a:lnTo>
                  <a:pt x="1494" y="19426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bg object 748"/>
          <p:cNvSpPr/>
          <p:nvPr/>
        </p:nvSpPr>
        <p:spPr>
          <a:xfrm>
            <a:off x="15366984" y="903557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bg object 749"/>
          <p:cNvSpPr/>
          <p:nvPr/>
        </p:nvSpPr>
        <p:spPr>
          <a:xfrm>
            <a:off x="15202569" y="903392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1" y="20176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bg object 750"/>
          <p:cNvSpPr/>
          <p:nvPr/>
        </p:nvSpPr>
        <p:spPr>
          <a:xfrm>
            <a:off x="15299723" y="9036916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bg object 751"/>
          <p:cNvSpPr/>
          <p:nvPr/>
        </p:nvSpPr>
        <p:spPr>
          <a:xfrm>
            <a:off x="15208547" y="9039157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bg object 752"/>
          <p:cNvSpPr/>
          <p:nvPr/>
        </p:nvSpPr>
        <p:spPr>
          <a:xfrm>
            <a:off x="15295239" y="907577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bg object 753"/>
          <p:cNvSpPr/>
          <p:nvPr/>
        </p:nvSpPr>
        <p:spPr>
          <a:xfrm>
            <a:off x="15291502" y="907801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9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bg object 754"/>
          <p:cNvSpPr/>
          <p:nvPr/>
        </p:nvSpPr>
        <p:spPr>
          <a:xfrm>
            <a:off x="15289260" y="90795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bg object 755"/>
          <p:cNvSpPr/>
          <p:nvPr/>
        </p:nvSpPr>
        <p:spPr>
          <a:xfrm>
            <a:off x="15287018" y="90795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bg object 756"/>
          <p:cNvSpPr/>
          <p:nvPr/>
        </p:nvSpPr>
        <p:spPr>
          <a:xfrm>
            <a:off x="15284776" y="907950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bg object 757"/>
          <p:cNvSpPr/>
          <p:nvPr/>
        </p:nvSpPr>
        <p:spPr>
          <a:xfrm>
            <a:off x="15283282" y="907950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8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bg object 758"/>
          <p:cNvSpPr/>
          <p:nvPr/>
        </p:nvSpPr>
        <p:spPr>
          <a:xfrm>
            <a:off x="15281040" y="90795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bg object 759"/>
          <p:cNvSpPr/>
          <p:nvPr/>
        </p:nvSpPr>
        <p:spPr>
          <a:xfrm>
            <a:off x="15279545" y="907875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bg object 760"/>
          <p:cNvSpPr/>
          <p:nvPr/>
        </p:nvSpPr>
        <p:spPr>
          <a:xfrm>
            <a:off x="15277303" y="907875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bg object 761"/>
          <p:cNvSpPr/>
          <p:nvPr/>
        </p:nvSpPr>
        <p:spPr>
          <a:xfrm>
            <a:off x="15275061" y="907726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bg object 762"/>
          <p:cNvSpPr/>
          <p:nvPr/>
        </p:nvSpPr>
        <p:spPr>
          <a:xfrm>
            <a:off x="15272072" y="907651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599"/>
                </a:moveTo>
                <a:lnTo>
                  <a:pt x="0" y="19425"/>
                </a:lnTo>
                <a:lnTo>
                  <a:pt x="0" y="0"/>
                </a:lnTo>
                <a:lnTo>
                  <a:pt x="746" y="746"/>
                </a:lnTo>
                <a:lnTo>
                  <a:pt x="2241" y="746"/>
                </a:lnTo>
                <a:lnTo>
                  <a:pt x="2988" y="1493"/>
                </a:lnTo>
                <a:lnTo>
                  <a:pt x="2988" y="205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bg object 763"/>
          <p:cNvSpPr/>
          <p:nvPr/>
        </p:nvSpPr>
        <p:spPr>
          <a:xfrm>
            <a:off x="15201074" y="898125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bg object 764"/>
          <p:cNvSpPr/>
          <p:nvPr/>
        </p:nvSpPr>
        <p:spPr>
          <a:xfrm>
            <a:off x="15257872" y="909893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249"/>
                </a:lnTo>
                <a:lnTo>
                  <a:pt x="186" y="0"/>
                </a:lnTo>
                <a:lnTo>
                  <a:pt x="747" y="0"/>
                </a:lnTo>
                <a:lnTo>
                  <a:pt x="747" y="19426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bg object 765"/>
          <p:cNvSpPr/>
          <p:nvPr/>
        </p:nvSpPr>
        <p:spPr>
          <a:xfrm>
            <a:off x="15257124" y="909968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498"/>
                </a:lnTo>
                <a:lnTo>
                  <a:pt x="373" y="0"/>
                </a:lnTo>
                <a:lnTo>
                  <a:pt x="747" y="0"/>
                </a:lnTo>
                <a:lnTo>
                  <a:pt x="747" y="19676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bg object 766"/>
          <p:cNvSpPr/>
          <p:nvPr/>
        </p:nvSpPr>
        <p:spPr>
          <a:xfrm>
            <a:off x="15255630" y="910117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6" y="1"/>
                </a:lnTo>
                <a:lnTo>
                  <a:pt x="1494" y="0"/>
                </a:lnTo>
                <a:lnTo>
                  <a:pt x="1494" y="19178"/>
                </a:lnTo>
                <a:lnTo>
                  <a:pt x="749" y="20172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bg object 767"/>
          <p:cNvSpPr/>
          <p:nvPr/>
        </p:nvSpPr>
        <p:spPr>
          <a:xfrm>
            <a:off x="15253388" y="910192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bg object 768"/>
          <p:cNvSpPr/>
          <p:nvPr/>
        </p:nvSpPr>
        <p:spPr>
          <a:xfrm>
            <a:off x="15088226" y="910042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bg object 769"/>
          <p:cNvSpPr/>
          <p:nvPr/>
        </p:nvSpPr>
        <p:spPr>
          <a:xfrm>
            <a:off x="15186127" y="9103416"/>
            <a:ext cx="66675" cy="60325"/>
          </a:xfrm>
          <a:custGeom>
            <a:avLst/>
            <a:gdLst/>
            <a:ahLst/>
            <a:cxnLst/>
            <a:rect l="l" t="t" r="r" b="b"/>
            <a:pathLst>
              <a:path w="66675" h="60325">
                <a:moveTo>
                  <a:pt x="0" y="59775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bg object 770"/>
          <p:cNvSpPr/>
          <p:nvPr/>
        </p:nvSpPr>
        <p:spPr>
          <a:xfrm>
            <a:off x="15094204" y="9105658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bg object 771"/>
          <p:cNvSpPr/>
          <p:nvPr/>
        </p:nvSpPr>
        <p:spPr>
          <a:xfrm>
            <a:off x="15181643" y="914227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bg object 772"/>
          <p:cNvSpPr/>
          <p:nvPr/>
        </p:nvSpPr>
        <p:spPr>
          <a:xfrm>
            <a:off x="15177906" y="914451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bg object 773"/>
          <p:cNvSpPr/>
          <p:nvPr/>
        </p:nvSpPr>
        <p:spPr>
          <a:xfrm>
            <a:off x="15175664" y="9146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bg object 774"/>
          <p:cNvSpPr/>
          <p:nvPr/>
        </p:nvSpPr>
        <p:spPr>
          <a:xfrm>
            <a:off x="15173422" y="9146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bg object 775"/>
          <p:cNvSpPr/>
          <p:nvPr/>
        </p:nvSpPr>
        <p:spPr>
          <a:xfrm>
            <a:off x="15171180" y="914600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bg object 776"/>
          <p:cNvSpPr/>
          <p:nvPr/>
        </p:nvSpPr>
        <p:spPr>
          <a:xfrm>
            <a:off x="15168938" y="9146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bg object 777"/>
          <p:cNvSpPr/>
          <p:nvPr/>
        </p:nvSpPr>
        <p:spPr>
          <a:xfrm>
            <a:off x="15167443" y="914600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9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bg object 778"/>
          <p:cNvSpPr/>
          <p:nvPr/>
        </p:nvSpPr>
        <p:spPr>
          <a:xfrm>
            <a:off x="15165202" y="914525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bg object 779"/>
          <p:cNvSpPr/>
          <p:nvPr/>
        </p:nvSpPr>
        <p:spPr>
          <a:xfrm>
            <a:off x="15162959" y="914451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bg object 780"/>
          <p:cNvSpPr/>
          <p:nvPr/>
        </p:nvSpPr>
        <p:spPr>
          <a:xfrm>
            <a:off x="15160718" y="914376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bg object 781"/>
          <p:cNvSpPr/>
          <p:nvPr/>
        </p:nvSpPr>
        <p:spPr>
          <a:xfrm>
            <a:off x="15158476" y="914376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60"/>
                </a:moveTo>
                <a:lnTo>
                  <a:pt x="0" y="18680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1956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bg object 782"/>
          <p:cNvSpPr/>
          <p:nvPr/>
        </p:nvSpPr>
        <p:spPr>
          <a:xfrm>
            <a:off x="15086731" y="904700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bg object 783"/>
          <p:cNvSpPr/>
          <p:nvPr/>
        </p:nvSpPr>
        <p:spPr>
          <a:xfrm>
            <a:off x="15143529" y="916468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bg object 784"/>
          <p:cNvSpPr/>
          <p:nvPr/>
        </p:nvSpPr>
        <p:spPr>
          <a:xfrm>
            <a:off x="15142781" y="916618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5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bg object 785"/>
          <p:cNvSpPr/>
          <p:nvPr/>
        </p:nvSpPr>
        <p:spPr>
          <a:xfrm>
            <a:off x="15141287" y="916767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7"/>
                </a:lnTo>
                <a:lnTo>
                  <a:pt x="1494" y="0"/>
                </a:lnTo>
                <a:lnTo>
                  <a:pt x="1494" y="19178"/>
                </a:lnTo>
                <a:lnTo>
                  <a:pt x="751" y="20169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bg object 786"/>
          <p:cNvSpPr/>
          <p:nvPr/>
        </p:nvSpPr>
        <p:spPr>
          <a:xfrm>
            <a:off x="15139045" y="916842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1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19" y="20549"/>
                </a:lnTo>
                <a:lnTo>
                  <a:pt x="0" y="21221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bg object 787"/>
          <p:cNvSpPr/>
          <p:nvPr/>
        </p:nvSpPr>
        <p:spPr>
          <a:xfrm>
            <a:off x="14974630" y="916692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3"/>
                </a:moveTo>
                <a:lnTo>
                  <a:pt x="2241" y="23161"/>
                </a:lnTo>
                <a:lnTo>
                  <a:pt x="1" y="20175"/>
                </a:lnTo>
                <a:lnTo>
                  <a:pt x="0" y="0"/>
                </a:lnTo>
                <a:lnTo>
                  <a:pt x="1493" y="2987"/>
                </a:lnTo>
                <a:lnTo>
                  <a:pt x="5977" y="5229"/>
                </a:lnTo>
                <a:lnTo>
                  <a:pt x="5977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bg object 788"/>
          <p:cNvSpPr/>
          <p:nvPr/>
        </p:nvSpPr>
        <p:spPr>
          <a:xfrm>
            <a:off x="15071784" y="916991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bg object 789"/>
          <p:cNvSpPr/>
          <p:nvPr/>
        </p:nvSpPr>
        <p:spPr>
          <a:xfrm>
            <a:off x="14980608" y="9172158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bg object 790"/>
          <p:cNvSpPr/>
          <p:nvPr/>
        </p:nvSpPr>
        <p:spPr>
          <a:xfrm>
            <a:off x="15067300" y="920877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bg object 791"/>
          <p:cNvSpPr/>
          <p:nvPr/>
        </p:nvSpPr>
        <p:spPr>
          <a:xfrm>
            <a:off x="15063563" y="921101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2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bg object 792"/>
          <p:cNvSpPr/>
          <p:nvPr/>
        </p:nvSpPr>
        <p:spPr>
          <a:xfrm>
            <a:off x="15061321" y="9212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bg object 793"/>
          <p:cNvSpPr/>
          <p:nvPr/>
        </p:nvSpPr>
        <p:spPr>
          <a:xfrm>
            <a:off x="15059079" y="9212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bg object 794"/>
          <p:cNvSpPr/>
          <p:nvPr/>
        </p:nvSpPr>
        <p:spPr>
          <a:xfrm>
            <a:off x="15056837" y="92125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bg object 795"/>
          <p:cNvSpPr/>
          <p:nvPr/>
        </p:nvSpPr>
        <p:spPr>
          <a:xfrm>
            <a:off x="15055342" y="92125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8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bg object 796"/>
          <p:cNvSpPr/>
          <p:nvPr/>
        </p:nvSpPr>
        <p:spPr>
          <a:xfrm>
            <a:off x="15053100" y="9212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bg object 797"/>
          <p:cNvSpPr/>
          <p:nvPr/>
        </p:nvSpPr>
        <p:spPr>
          <a:xfrm>
            <a:off x="15051606" y="921175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bg object 798"/>
          <p:cNvSpPr/>
          <p:nvPr/>
        </p:nvSpPr>
        <p:spPr>
          <a:xfrm>
            <a:off x="15049364" y="921101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bg object 799"/>
          <p:cNvSpPr/>
          <p:nvPr/>
        </p:nvSpPr>
        <p:spPr>
          <a:xfrm>
            <a:off x="15047122" y="921026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bg object 800"/>
          <p:cNvSpPr/>
          <p:nvPr/>
        </p:nvSpPr>
        <p:spPr>
          <a:xfrm>
            <a:off x="15044133" y="920951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599"/>
                </a:moveTo>
                <a:lnTo>
                  <a:pt x="0" y="19425"/>
                </a:lnTo>
                <a:lnTo>
                  <a:pt x="0" y="0"/>
                </a:lnTo>
                <a:lnTo>
                  <a:pt x="746" y="746"/>
                </a:lnTo>
                <a:lnTo>
                  <a:pt x="2241" y="746"/>
                </a:lnTo>
                <a:lnTo>
                  <a:pt x="2988" y="1493"/>
                </a:lnTo>
                <a:lnTo>
                  <a:pt x="2988" y="205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bg object 801"/>
          <p:cNvSpPr/>
          <p:nvPr/>
        </p:nvSpPr>
        <p:spPr>
          <a:xfrm>
            <a:off x="14973135" y="911350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bg object 802"/>
          <p:cNvSpPr/>
          <p:nvPr/>
        </p:nvSpPr>
        <p:spPr>
          <a:xfrm>
            <a:off x="15029185" y="923218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bg object 803"/>
          <p:cNvSpPr/>
          <p:nvPr/>
        </p:nvSpPr>
        <p:spPr>
          <a:xfrm>
            <a:off x="15028438" y="923317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bg object 804"/>
          <p:cNvSpPr/>
          <p:nvPr/>
        </p:nvSpPr>
        <p:spPr>
          <a:xfrm>
            <a:off x="15027691" y="923417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bg object 805"/>
          <p:cNvSpPr/>
          <p:nvPr/>
        </p:nvSpPr>
        <p:spPr>
          <a:xfrm>
            <a:off x="15024702" y="923507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6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3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bg object 806"/>
          <p:cNvSpPr/>
          <p:nvPr/>
        </p:nvSpPr>
        <p:spPr>
          <a:xfrm>
            <a:off x="14860287" y="923342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bg object 807"/>
          <p:cNvSpPr/>
          <p:nvPr/>
        </p:nvSpPr>
        <p:spPr>
          <a:xfrm>
            <a:off x="14957440" y="923641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747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bg object 808"/>
          <p:cNvSpPr/>
          <p:nvPr/>
        </p:nvSpPr>
        <p:spPr>
          <a:xfrm>
            <a:off x="14866265" y="923865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bg object 809"/>
          <p:cNvSpPr/>
          <p:nvPr/>
        </p:nvSpPr>
        <p:spPr>
          <a:xfrm>
            <a:off x="14953704" y="927527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bg object 810"/>
          <p:cNvSpPr/>
          <p:nvPr/>
        </p:nvSpPr>
        <p:spPr>
          <a:xfrm>
            <a:off x="14949967" y="927751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0" y="20174"/>
                </a:lnTo>
                <a:lnTo>
                  <a:pt x="2241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bg object 811"/>
          <p:cNvSpPr/>
          <p:nvPr/>
        </p:nvSpPr>
        <p:spPr>
          <a:xfrm>
            <a:off x="14946978" y="92790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1" y="0"/>
                </a:lnTo>
                <a:lnTo>
                  <a:pt x="2241" y="19248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bg object 812"/>
          <p:cNvSpPr/>
          <p:nvPr/>
        </p:nvSpPr>
        <p:spPr>
          <a:xfrm>
            <a:off x="14944736" y="92790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57"/>
                </a:move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lnTo>
                  <a:pt x="0" y="1975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bg object 813"/>
          <p:cNvSpPr/>
          <p:nvPr/>
        </p:nvSpPr>
        <p:spPr>
          <a:xfrm>
            <a:off x="14943241" y="92790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2"/>
                </a:lnTo>
                <a:lnTo>
                  <a:pt x="0" y="0"/>
                </a:lnTo>
                <a:lnTo>
                  <a:pt x="2241" y="0"/>
                </a:lnTo>
                <a:lnTo>
                  <a:pt x="2241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bg object 814"/>
          <p:cNvSpPr/>
          <p:nvPr/>
        </p:nvSpPr>
        <p:spPr>
          <a:xfrm>
            <a:off x="14940999" y="92790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2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bg object 815"/>
          <p:cNvSpPr/>
          <p:nvPr/>
        </p:nvSpPr>
        <p:spPr>
          <a:xfrm>
            <a:off x="14939504" y="92782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365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bg object 816"/>
          <p:cNvSpPr/>
          <p:nvPr/>
        </p:nvSpPr>
        <p:spPr>
          <a:xfrm>
            <a:off x="14937262" y="92782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5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bg object 817"/>
          <p:cNvSpPr/>
          <p:nvPr/>
        </p:nvSpPr>
        <p:spPr>
          <a:xfrm>
            <a:off x="14935020" y="927751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bg object 818"/>
          <p:cNvSpPr/>
          <p:nvPr/>
        </p:nvSpPr>
        <p:spPr>
          <a:xfrm>
            <a:off x="14932778" y="927676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bg object 819"/>
          <p:cNvSpPr/>
          <p:nvPr/>
        </p:nvSpPr>
        <p:spPr>
          <a:xfrm>
            <a:off x="14930537" y="927601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bg object 820"/>
          <p:cNvSpPr/>
          <p:nvPr/>
        </p:nvSpPr>
        <p:spPr>
          <a:xfrm>
            <a:off x="14858791" y="918000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bg object 821"/>
          <p:cNvSpPr/>
          <p:nvPr/>
        </p:nvSpPr>
        <p:spPr>
          <a:xfrm>
            <a:off x="14915589" y="929843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7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bg object 822"/>
          <p:cNvSpPr/>
          <p:nvPr/>
        </p:nvSpPr>
        <p:spPr>
          <a:xfrm>
            <a:off x="14914842" y="929918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bg object 823"/>
          <p:cNvSpPr/>
          <p:nvPr/>
        </p:nvSpPr>
        <p:spPr>
          <a:xfrm>
            <a:off x="14913347" y="9300675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80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bg object 824"/>
          <p:cNvSpPr/>
          <p:nvPr/>
        </p:nvSpPr>
        <p:spPr>
          <a:xfrm>
            <a:off x="14911105" y="930142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6"/>
                </a:lnTo>
                <a:lnTo>
                  <a:pt x="1745" y="20174"/>
                </a:lnTo>
                <a:lnTo>
                  <a:pt x="1494" y="20174"/>
                </a:lnTo>
                <a:lnTo>
                  <a:pt x="1119" y="20549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bg object 825"/>
          <p:cNvSpPr/>
          <p:nvPr/>
        </p:nvSpPr>
        <p:spPr>
          <a:xfrm>
            <a:off x="14746691" y="929993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1"/>
                </a:lnTo>
                <a:lnTo>
                  <a:pt x="2" y="20176"/>
                </a:lnTo>
                <a:lnTo>
                  <a:pt x="0" y="0"/>
                </a:lnTo>
                <a:lnTo>
                  <a:pt x="1493" y="2987"/>
                </a:lnTo>
                <a:lnTo>
                  <a:pt x="5978" y="5228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bg object 826"/>
          <p:cNvSpPr/>
          <p:nvPr/>
        </p:nvSpPr>
        <p:spPr>
          <a:xfrm>
            <a:off x="14843845" y="930291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bg object 827"/>
          <p:cNvSpPr/>
          <p:nvPr/>
        </p:nvSpPr>
        <p:spPr>
          <a:xfrm>
            <a:off x="14751922" y="9305159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bg object 828"/>
          <p:cNvSpPr/>
          <p:nvPr/>
        </p:nvSpPr>
        <p:spPr>
          <a:xfrm>
            <a:off x="14839360" y="934177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bg object 829"/>
          <p:cNvSpPr/>
          <p:nvPr/>
        </p:nvSpPr>
        <p:spPr>
          <a:xfrm>
            <a:off x="14835624" y="934401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bg object 830"/>
          <p:cNvSpPr/>
          <p:nvPr/>
        </p:nvSpPr>
        <p:spPr>
          <a:xfrm>
            <a:off x="14833382" y="9345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bg object 831"/>
          <p:cNvSpPr/>
          <p:nvPr/>
        </p:nvSpPr>
        <p:spPr>
          <a:xfrm>
            <a:off x="14831140" y="9345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bg object 832"/>
          <p:cNvSpPr/>
          <p:nvPr/>
        </p:nvSpPr>
        <p:spPr>
          <a:xfrm>
            <a:off x="14828898" y="93455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bg object 833"/>
          <p:cNvSpPr/>
          <p:nvPr/>
        </p:nvSpPr>
        <p:spPr>
          <a:xfrm>
            <a:off x="14827403" y="93455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8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bg object 834"/>
          <p:cNvSpPr/>
          <p:nvPr/>
        </p:nvSpPr>
        <p:spPr>
          <a:xfrm>
            <a:off x="14825161" y="93447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69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bg object 835"/>
          <p:cNvSpPr/>
          <p:nvPr/>
        </p:nvSpPr>
        <p:spPr>
          <a:xfrm>
            <a:off x="14822919" y="93447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6" name="bg object 836"/>
          <p:cNvSpPr/>
          <p:nvPr/>
        </p:nvSpPr>
        <p:spPr>
          <a:xfrm>
            <a:off x="14821424" y="934401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bg object 837"/>
          <p:cNvSpPr/>
          <p:nvPr/>
        </p:nvSpPr>
        <p:spPr>
          <a:xfrm>
            <a:off x="14818435" y="934326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8" name="bg object 838"/>
          <p:cNvSpPr/>
          <p:nvPr/>
        </p:nvSpPr>
        <p:spPr>
          <a:xfrm>
            <a:off x="14816194" y="9341772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2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8" y="963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bg object 839"/>
          <p:cNvSpPr/>
          <p:nvPr/>
        </p:nvSpPr>
        <p:spPr>
          <a:xfrm>
            <a:off x="14745195" y="924650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bg object 840"/>
          <p:cNvSpPr/>
          <p:nvPr/>
        </p:nvSpPr>
        <p:spPr>
          <a:xfrm>
            <a:off x="14801246" y="9365183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bg object 841"/>
          <p:cNvSpPr/>
          <p:nvPr/>
        </p:nvSpPr>
        <p:spPr>
          <a:xfrm>
            <a:off x="14800499" y="936618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6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bg object 842"/>
          <p:cNvSpPr/>
          <p:nvPr/>
        </p:nvSpPr>
        <p:spPr>
          <a:xfrm>
            <a:off x="14799751" y="936642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bg object 843"/>
          <p:cNvSpPr/>
          <p:nvPr/>
        </p:nvSpPr>
        <p:spPr>
          <a:xfrm>
            <a:off x="14796763" y="936807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6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3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bg object 844"/>
          <p:cNvSpPr/>
          <p:nvPr/>
        </p:nvSpPr>
        <p:spPr>
          <a:xfrm>
            <a:off x="14632348" y="936643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1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bg object 845"/>
          <p:cNvSpPr/>
          <p:nvPr/>
        </p:nvSpPr>
        <p:spPr>
          <a:xfrm>
            <a:off x="14729501" y="936941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bg object 846"/>
          <p:cNvSpPr/>
          <p:nvPr/>
        </p:nvSpPr>
        <p:spPr>
          <a:xfrm>
            <a:off x="14638326" y="9371659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bg object 847"/>
          <p:cNvSpPr/>
          <p:nvPr/>
        </p:nvSpPr>
        <p:spPr>
          <a:xfrm>
            <a:off x="14725764" y="9408645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7"/>
                </a:lnTo>
                <a:lnTo>
                  <a:pt x="3736" y="0"/>
                </a:lnTo>
                <a:lnTo>
                  <a:pt x="3736" y="19800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bg object 848"/>
          <p:cNvSpPr/>
          <p:nvPr/>
        </p:nvSpPr>
        <p:spPr>
          <a:xfrm>
            <a:off x="14722028" y="941051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bg object 849"/>
          <p:cNvSpPr/>
          <p:nvPr/>
        </p:nvSpPr>
        <p:spPr>
          <a:xfrm>
            <a:off x="14719038" y="94120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bg object 850"/>
          <p:cNvSpPr/>
          <p:nvPr/>
        </p:nvSpPr>
        <p:spPr>
          <a:xfrm>
            <a:off x="14716797" y="94120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bg object 851"/>
          <p:cNvSpPr/>
          <p:nvPr/>
        </p:nvSpPr>
        <p:spPr>
          <a:xfrm>
            <a:off x="14715302" y="94120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800"/>
                </a:moveTo>
                <a:lnTo>
                  <a:pt x="0" y="19757"/>
                </a:lnTo>
                <a:lnTo>
                  <a:pt x="0" y="0"/>
                </a:lnTo>
                <a:lnTo>
                  <a:pt x="2242" y="0"/>
                </a:lnTo>
                <a:lnTo>
                  <a:pt x="2242" y="19588"/>
                </a:lnTo>
                <a:lnTo>
                  <a:pt x="374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bg object 852"/>
          <p:cNvSpPr/>
          <p:nvPr/>
        </p:nvSpPr>
        <p:spPr>
          <a:xfrm>
            <a:off x="14713060" y="94120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7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bg object 853"/>
          <p:cNvSpPr/>
          <p:nvPr/>
        </p:nvSpPr>
        <p:spPr>
          <a:xfrm>
            <a:off x="14710818" y="94112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0" y="20174"/>
                </a:lnTo>
                <a:lnTo>
                  <a:pt x="0" y="19995"/>
                </a:lnTo>
                <a:lnTo>
                  <a:pt x="0" y="0"/>
                </a:lnTo>
                <a:lnTo>
                  <a:pt x="1865" y="0"/>
                </a:lnTo>
                <a:lnTo>
                  <a:pt x="2242" y="42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bg object 854"/>
          <p:cNvSpPr/>
          <p:nvPr/>
        </p:nvSpPr>
        <p:spPr>
          <a:xfrm>
            <a:off x="14709323" y="941126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0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bg object 855"/>
          <p:cNvSpPr/>
          <p:nvPr/>
        </p:nvSpPr>
        <p:spPr>
          <a:xfrm>
            <a:off x="14707081" y="941051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bg object 856"/>
          <p:cNvSpPr/>
          <p:nvPr/>
        </p:nvSpPr>
        <p:spPr>
          <a:xfrm>
            <a:off x="14704839" y="940976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bg object 857"/>
          <p:cNvSpPr/>
          <p:nvPr/>
        </p:nvSpPr>
        <p:spPr>
          <a:xfrm>
            <a:off x="14701851" y="9408272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96" y="746"/>
                </a:lnTo>
                <a:lnTo>
                  <a:pt x="2387" y="892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bg object 858"/>
          <p:cNvSpPr/>
          <p:nvPr/>
        </p:nvSpPr>
        <p:spPr>
          <a:xfrm>
            <a:off x="14630852" y="931300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bg object 859"/>
          <p:cNvSpPr/>
          <p:nvPr/>
        </p:nvSpPr>
        <p:spPr>
          <a:xfrm>
            <a:off x="14687650" y="9430687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5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bg object 860"/>
          <p:cNvSpPr/>
          <p:nvPr/>
        </p:nvSpPr>
        <p:spPr>
          <a:xfrm>
            <a:off x="14686903" y="943218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bg object 861"/>
          <p:cNvSpPr/>
          <p:nvPr/>
        </p:nvSpPr>
        <p:spPr>
          <a:xfrm>
            <a:off x="14685408" y="9433676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bg object 862"/>
          <p:cNvSpPr/>
          <p:nvPr/>
        </p:nvSpPr>
        <p:spPr>
          <a:xfrm>
            <a:off x="14683166" y="943442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3" name="bg object 863"/>
          <p:cNvSpPr/>
          <p:nvPr/>
        </p:nvSpPr>
        <p:spPr>
          <a:xfrm>
            <a:off x="14518751" y="9433923"/>
            <a:ext cx="5715" cy="24130"/>
          </a:xfrm>
          <a:custGeom>
            <a:avLst/>
            <a:gdLst/>
            <a:ahLst/>
            <a:cxnLst/>
            <a:rect l="l" t="t" r="r" b="b"/>
            <a:pathLst>
              <a:path w="5715" h="24129">
                <a:moveTo>
                  <a:pt x="5232" y="23962"/>
                </a:moveTo>
                <a:lnTo>
                  <a:pt x="2242" y="22168"/>
                </a:lnTo>
                <a:lnTo>
                  <a:pt x="0" y="19180"/>
                </a:lnTo>
                <a:lnTo>
                  <a:pt x="0" y="0"/>
                </a:lnTo>
                <a:lnTo>
                  <a:pt x="1492" y="1990"/>
                </a:lnTo>
                <a:lnTo>
                  <a:pt x="5232" y="4236"/>
                </a:lnTo>
                <a:lnTo>
                  <a:pt x="5232" y="2396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bg object 864"/>
          <p:cNvSpPr/>
          <p:nvPr/>
        </p:nvSpPr>
        <p:spPr>
          <a:xfrm>
            <a:off x="14615905" y="9435918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5" name="bg object 865"/>
          <p:cNvSpPr/>
          <p:nvPr/>
        </p:nvSpPr>
        <p:spPr>
          <a:xfrm>
            <a:off x="14523982" y="9438159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6" name="bg object 866"/>
          <p:cNvSpPr/>
          <p:nvPr/>
        </p:nvSpPr>
        <p:spPr>
          <a:xfrm>
            <a:off x="14611421" y="947477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7" name="bg object 867"/>
          <p:cNvSpPr/>
          <p:nvPr/>
        </p:nvSpPr>
        <p:spPr>
          <a:xfrm>
            <a:off x="14607684" y="947701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8" name="bg object 868"/>
          <p:cNvSpPr/>
          <p:nvPr/>
        </p:nvSpPr>
        <p:spPr>
          <a:xfrm>
            <a:off x="14605442" y="94777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9" name="bg object 869"/>
          <p:cNvSpPr/>
          <p:nvPr/>
        </p:nvSpPr>
        <p:spPr>
          <a:xfrm>
            <a:off x="14603200" y="9478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0" name="bg object 870"/>
          <p:cNvSpPr/>
          <p:nvPr/>
        </p:nvSpPr>
        <p:spPr>
          <a:xfrm>
            <a:off x="14600958" y="94785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1" name="bg object 871"/>
          <p:cNvSpPr/>
          <p:nvPr/>
        </p:nvSpPr>
        <p:spPr>
          <a:xfrm>
            <a:off x="14598716" y="947850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bg object 872"/>
          <p:cNvSpPr/>
          <p:nvPr/>
        </p:nvSpPr>
        <p:spPr>
          <a:xfrm>
            <a:off x="14597222" y="94777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67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3" name="bg object 873"/>
          <p:cNvSpPr/>
          <p:nvPr/>
        </p:nvSpPr>
        <p:spPr>
          <a:xfrm>
            <a:off x="14594980" y="94777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bg object 874"/>
          <p:cNvSpPr/>
          <p:nvPr/>
        </p:nvSpPr>
        <p:spPr>
          <a:xfrm>
            <a:off x="14593485" y="947701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bg object 875"/>
          <p:cNvSpPr/>
          <p:nvPr/>
        </p:nvSpPr>
        <p:spPr>
          <a:xfrm>
            <a:off x="14590496" y="947626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6" name="bg object 876"/>
          <p:cNvSpPr/>
          <p:nvPr/>
        </p:nvSpPr>
        <p:spPr>
          <a:xfrm>
            <a:off x="14588255" y="947477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7" name="bg object 877"/>
          <p:cNvSpPr/>
          <p:nvPr/>
        </p:nvSpPr>
        <p:spPr>
          <a:xfrm>
            <a:off x="14516509" y="937950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8" name="bg object 878"/>
          <p:cNvSpPr/>
          <p:nvPr/>
        </p:nvSpPr>
        <p:spPr>
          <a:xfrm>
            <a:off x="14573307" y="949818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9" name="bg object 879"/>
          <p:cNvSpPr/>
          <p:nvPr/>
        </p:nvSpPr>
        <p:spPr>
          <a:xfrm>
            <a:off x="14572559" y="9499179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5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0" name="bg object 880"/>
          <p:cNvSpPr/>
          <p:nvPr/>
        </p:nvSpPr>
        <p:spPr>
          <a:xfrm>
            <a:off x="14571812" y="949942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4"/>
                </a:lnTo>
                <a:lnTo>
                  <a:pt x="746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1" name="bg object 881"/>
          <p:cNvSpPr/>
          <p:nvPr/>
        </p:nvSpPr>
        <p:spPr>
          <a:xfrm>
            <a:off x="14568824" y="950107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6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5"/>
                </a:lnTo>
                <a:lnTo>
                  <a:pt x="1493" y="20025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bg object 882"/>
          <p:cNvSpPr/>
          <p:nvPr/>
        </p:nvSpPr>
        <p:spPr>
          <a:xfrm>
            <a:off x="14404409" y="9499431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3" name="bg object 883"/>
          <p:cNvSpPr/>
          <p:nvPr/>
        </p:nvSpPr>
        <p:spPr>
          <a:xfrm>
            <a:off x="14501562" y="9502418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bg object 884"/>
          <p:cNvSpPr/>
          <p:nvPr/>
        </p:nvSpPr>
        <p:spPr>
          <a:xfrm>
            <a:off x="14410386" y="9504660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5" name="bg object 885"/>
          <p:cNvSpPr/>
          <p:nvPr/>
        </p:nvSpPr>
        <p:spPr>
          <a:xfrm>
            <a:off x="14497078" y="954127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5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5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6" name="bg object 886"/>
          <p:cNvSpPr/>
          <p:nvPr/>
        </p:nvSpPr>
        <p:spPr>
          <a:xfrm>
            <a:off x="14493341" y="954351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2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7" name="bg object 887"/>
          <p:cNvSpPr/>
          <p:nvPr/>
        </p:nvSpPr>
        <p:spPr>
          <a:xfrm>
            <a:off x="14491099" y="95442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8" name="bg object 888"/>
          <p:cNvSpPr/>
          <p:nvPr/>
        </p:nvSpPr>
        <p:spPr>
          <a:xfrm>
            <a:off x="14488857" y="954500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9" name="bg object 889"/>
          <p:cNvSpPr/>
          <p:nvPr/>
        </p:nvSpPr>
        <p:spPr>
          <a:xfrm>
            <a:off x="14486615" y="95450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0" name="bg object 890"/>
          <p:cNvSpPr/>
          <p:nvPr/>
        </p:nvSpPr>
        <p:spPr>
          <a:xfrm>
            <a:off x="14485120" y="954433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2" y="20098"/>
                </a:lnTo>
                <a:lnTo>
                  <a:pt x="2242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1" name="bg object 891"/>
          <p:cNvSpPr/>
          <p:nvPr/>
        </p:nvSpPr>
        <p:spPr>
          <a:xfrm>
            <a:off x="14482878" y="95442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572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2" name="bg object 892"/>
          <p:cNvSpPr/>
          <p:nvPr/>
        </p:nvSpPr>
        <p:spPr>
          <a:xfrm>
            <a:off x="14481384" y="95442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1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3" name="bg object 893"/>
          <p:cNvSpPr/>
          <p:nvPr/>
        </p:nvSpPr>
        <p:spPr>
          <a:xfrm>
            <a:off x="14479142" y="954351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4" name="bg object 894"/>
          <p:cNvSpPr/>
          <p:nvPr/>
        </p:nvSpPr>
        <p:spPr>
          <a:xfrm>
            <a:off x="14476900" y="954276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5" name="bg object 895"/>
          <p:cNvSpPr/>
          <p:nvPr/>
        </p:nvSpPr>
        <p:spPr>
          <a:xfrm>
            <a:off x="14473911" y="954127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8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bg object 896"/>
          <p:cNvSpPr/>
          <p:nvPr/>
        </p:nvSpPr>
        <p:spPr>
          <a:xfrm>
            <a:off x="14402913" y="944600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bg object 897"/>
          <p:cNvSpPr/>
          <p:nvPr/>
        </p:nvSpPr>
        <p:spPr>
          <a:xfrm>
            <a:off x="15738413" y="895248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747" y="19427"/>
                </a:lnTo>
                <a:lnTo>
                  <a:pt x="747" y="0"/>
                </a:lnTo>
                <a:lnTo>
                  <a:pt x="0" y="74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8" name="bg object 898"/>
          <p:cNvSpPr/>
          <p:nvPr/>
        </p:nvSpPr>
        <p:spPr>
          <a:xfrm>
            <a:off x="15737665" y="895323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7"/>
                </a:moveTo>
                <a:lnTo>
                  <a:pt x="0" y="19427"/>
                </a:lnTo>
                <a:lnTo>
                  <a:pt x="0" y="747"/>
                </a:lnTo>
                <a:lnTo>
                  <a:pt x="747" y="0"/>
                </a:lnTo>
                <a:lnTo>
                  <a:pt x="747" y="1942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bg object 899"/>
          <p:cNvSpPr/>
          <p:nvPr/>
        </p:nvSpPr>
        <p:spPr>
          <a:xfrm>
            <a:off x="15736171" y="895397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bg object 900"/>
          <p:cNvSpPr/>
          <p:nvPr/>
        </p:nvSpPr>
        <p:spPr>
          <a:xfrm>
            <a:off x="15733929" y="895517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793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bg object 901"/>
          <p:cNvSpPr/>
          <p:nvPr/>
        </p:nvSpPr>
        <p:spPr>
          <a:xfrm>
            <a:off x="15569514" y="8953976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8"/>
                </a:moveTo>
                <a:lnTo>
                  <a:pt x="2241" y="22416"/>
                </a:lnTo>
                <a:lnTo>
                  <a:pt x="0" y="19428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46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2" name="bg object 902"/>
          <p:cNvSpPr/>
          <p:nvPr/>
        </p:nvSpPr>
        <p:spPr>
          <a:xfrm>
            <a:off x="15666668" y="8956219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3" name="bg object 903"/>
          <p:cNvSpPr/>
          <p:nvPr/>
        </p:nvSpPr>
        <p:spPr>
          <a:xfrm>
            <a:off x="15575492" y="895846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4" name="bg object 904"/>
          <p:cNvSpPr/>
          <p:nvPr/>
        </p:nvSpPr>
        <p:spPr>
          <a:xfrm>
            <a:off x="15662184" y="899582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5" name="bg object 905"/>
          <p:cNvSpPr/>
          <p:nvPr/>
        </p:nvSpPr>
        <p:spPr>
          <a:xfrm>
            <a:off x="15658447" y="899806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9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6" name="bg object 906"/>
          <p:cNvSpPr/>
          <p:nvPr/>
        </p:nvSpPr>
        <p:spPr>
          <a:xfrm>
            <a:off x="15656205" y="89988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bg object 907"/>
          <p:cNvSpPr/>
          <p:nvPr/>
        </p:nvSpPr>
        <p:spPr>
          <a:xfrm>
            <a:off x="15653963" y="89988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6"/>
                </a:lnTo>
                <a:lnTo>
                  <a:pt x="2241" y="0"/>
                </a:lnTo>
                <a:lnTo>
                  <a:pt x="2241" y="20166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bg object 908"/>
          <p:cNvSpPr/>
          <p:nvPr/>
        </p:nvSpPr>
        <p:spPr>
          <a:xfrm>
            <a:off x="15651721" y="899905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1" y="127"/>
                </a:lnTo>
                <a:lnTo>
                  <a:pt x="2241" y="19928"/>
                </a:lnTo>
                <a:close/>
              </a:path>
              <a:path w="2540" h="20320">
                <a:moveTo>
                  <a:pt x="2241" y="127"/>
                </a:moveTo>
                <a:lnTo>
                  <a:pt x="1121" y="127"/>
                </a:lnTo>
                <a:lnTo>
                  <a:pt x="2241" y="0"/>
                </a:lnTo>
                <a:lnTo>
                  <a:pt x="2241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bg object 909"/>
          <p:cNvSpPr/>
          <p:nvPr/>
        </p:nvSpPr>
        <p:spPr>
          <a:xfrm>
            <a:off x="15650226" y="899888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bg object 910"/>
          <p:cNvSpPr/>
          <p:nvPr/>
        </p:nvSpPr>
        <p:spPr>
          <a:xfrm>
            <a:off x="15647984" y="899880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bg object 911"/>
          <p:cNvSpPr/>
          <p:nvPr/>
        </p:nvSpPr>
        <p:spPr>
          <a:xfrm>
            <a:off x="15646490" y="89984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75"/>
                </a:moveTo>
                <a:lnTo>
                  <a:pt x="2241" y="19775"/>
                </a:lnTo>
                <a:lnTo>
                  <a:pt x="2241" y="254"/>
                </a:lnTo>
                <a:lnTo>
                  <a:pt x="0" y="0"/>
                </a:lnTo>
                <a:lnTo>
                  <a:pt x="0" y="1977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bg object 912"/>
          <p:cNvSpPr/>
          <p:nvPr/>
        </p:nvSpPr>
        <p:spPr>
          <a:xfrm>
            <a:off x="15644248" y="899806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bg object 913"/>
          <p:cNvSpPr/>
          <p:nvPr/>
        </p:nvSpPr>
        <p:spPr>
          <a:xfrm>
            <a:off x="15642006" y="899731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bg object 914"/>
          <p:cNvSpPr/>
          <p:nvPr/>
        </p:nvSpPr>
        <p:spPr>
          <a:xfrm>
            <a:off x="15639017" y="8995820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6"/>
                </a:lnTo>
                <a:lnTo>
                  <a:pt x="1904" y="746"/>
                </a:lnTo>
                <a:lnTo>
                  <a:pt x="2459" y="965"/>
                </a:lnTo>
                <a:lnTo>
                  <a:pt x="2988" y="1494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5" name="bg object 915"/>
          <p:cNvSpPr/>
          <p:nvPr/>
        </p:nvSpPr>
        <p:spPr>
          <a:xfrm>
            <a:off x="15568019" y="890055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6" name="bg object 916"/>
          <p:cNvSpPr/>
          <p:nvPr/>
        </p:nvSpPr>
        <p:spPr>
          <a:xfrm>
            <a:off x="15622575" y="901998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6"/>
                </a:lnTo>
                <a:lnTo>
                  <a:pt x="747" y="0"/>
                </a:lnTo>
                <a:lnTo>
                  <a:pt x="0" y="996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7" name="bg object 917"/>
          <p:cNvSpPr/>
          <p:nvPr/>
        </p:nvSpPr>
        <p:spPr>
          <a:xfrm>
            <a:off x="15621828" y="9020976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7"/>
                </a:moveTo>
                <a:lnTo>
                  <a:pt x="0" y="18927"/>
                </a:lnTo>
                <a:lnTo>
                  <a:pt x="0" y="995"/>
                </a:lnTo>
                <a:lnTo>
                  <a:pt x="747" y="0"/>
                </a:lnTo>
                <a:lnTo>
                  <a:pt x="747" y="1892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8" name="bg object 918"/>
          <p:cNvSpPr/>
          <p:nvPr/>
        </p:nvSpPr>
        <p:spPr>
          <a:xfrm>
            <a:off x="15621080" y="902122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6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9" name="bg object 919"/>
          <p:cNvSpPr/>
          <p:nvPr/>
        </p:nvSpPr>
        <p:spPr>
          <a:xfrm>
            <a:off x="15618092" y="902286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6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bg object 920"/>
          <p:cNvSpPr/>
          <p:nvPr/>
        </p:nvSpPr>
        <p:spPr>
          <a:xfrm>
            <a:off x="15453677" y="9021226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3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9"/>
                </a:lnTo>
                <a:lnTo>
                  <a:pt x="5977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bg object 921"/>
          <p:cNvSpPr/>
          <p:nvPr/>
        </p:nvSpPr>
        <p:spPr>
          <a:xfrm>
            <a:off x="15550830" y="9024213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2" name="bg object 922"/>
          <p:cNvSpPr/>
          <p:nvPr/>
        </p:nvSpPr>
        <p:spPr>
          <a:xfrm>
            <a:off x="15459654" y="9026455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bg object 923"/>
          <p:cNvSpPr/>
          <p:nvPr/>
        </p:nvSpPr>
        <p:spPr>
          <a:xfrm>
            <a:off x="15547093" y="9063441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7"/>
                </a:lnTo>
                <a:lnTo>
                  <a:pt x="3736" y="0"/>
                </a:lnTo>
                <a:lnTo>
                  <a:pt x="3736" y="19799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4" name="bg object 924"/>
          <p:cNvSpPr/>
          <p:nvPr/>
        </p:nvSpPr>
        <p:spPr>
          <a:xfrm>
            <a:off x="15543357" y="906530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bg object 925"/>
          <p:cNvSpPr/>
          <p:nvPr/>
        </p:nvSpPr>
        <p:spPr>
          <a:xfrm>
            <a:off x="15540367" y="90660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bg object 926"/>
          <p:cNvSpPr/>
          <p:nvPr/>
        </p:nvSpPr>
        <p:spPr>
          <a:xfrm>
            <a:off x="15538125" y="9066804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7" name="bg object 927"/>
          <p:cNvSpPr/>
          <p:nvPr/>
        </p:nvSpPr>
        <p:spPr>
          <a:xfrm>
            <a:off x="15536630" y="906680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800"/>
                </a:moveTo>
                <a:lnTo>
                  <a:pt x="0" y="19757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4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8" name="bg object 928"/>
          <p:cNvSpPr/>
          <p:nvPr/>
        </p:nvSpPr>
        <p:spPr>
          <a:xfrm>
            <a:off x="15534389" y="906613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9" name="bg object 929"/>
          <p:cNvSpPr/>
          <p:nvPr/>
        </p:nvSpPr>
        <p:spPr>
          <a:xfrm>
            <a:off x="15532146" y="90660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1" y="20174"/>
                </a:lnTo>
                <a:lnTo>
                  <a:pt x="0" y="19995"/>
                </a:lnTo>
                <a:lnTo>
                  <a:pt x="0" y="0"/>
                </a:lnTo>
                <a:lnTo>
                  <a:pt x="1568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0" name="bg object 930"/>
          <p:cNvSpPr/>
          <p:nvPr/>
        </p:nvSpPr>
        <p:spPr>
          <a:xfrm>
            <a:off x="15530652" y="906605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1" name="bg object 931"/>
          <p:cNvSpPr/>
          <p:nvPr/>
        </p:nvSpPr>
        <p:spPr>
          <a:xfrm>
            <a:off x="15528410" y="906530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2" name="bg object 932"/>
          <p:cNvSpPr/>
          <p:nvPr/>
        </p:nvSpPr>
        <p:spPr>
          <a:xfrm>
            <a:off x="15526168" y="906456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bg object 933"/>
          <p:cNvSpPr/>
          <p:nvPr/>
        </p:nvSpPr>
        <p:spPr>
          <a:xfrm>
            <a:off x="15523179" y="9063068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2"/>
                </a:lnTo>
                <a:lnTo>
                  <a:pt x="0" y="0"/>
                </a:lnTo>
                <a:lnTo>
                  <a:pt x="746" y="746"/>
                </a:lnTo>
                <a:lnTo>
                  <a:pt x="1902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bg object 934"/>
          <p:cNvSpPr/>
          <p:nvPr/>
        </p:nvSpPr>
        <p:spPr>
          <a:xfrm>
            <a:off x="15452181" y="896780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bg object 935"/>
          <p:cNvSpPr/>
          <p:nvPr/>
        </p:nvSpPr>
        <p:spPr>
          <a:xfrm>
            <a:off x="15506737" y="908722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bg object 936"/>
          <p:cNvSpPr/>
          <p:nvPr/>
        </p:nvSpPr>
        <p:spPr>
          <a:xfrm>
            <a:off x="15505989" y="9088223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5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bg object 937"/>
          <p:cNvSpPr/>
          <p:nvPr/>
        </p:nvSpPr>
        <p:spPr>
          <a:xfrm>
            <a:off x="15505242" y="908847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bg object 938"/>
          <p:cNvSpPr/>
          <p:nvPr/>
        </p:nvSpPr>
        <p:spPr>
          <a:xfrm>
            <a:off x="15502253" y="9090116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bg object 939"/>
          <p:cNvSpPr/>
          <p:nvPr/>
        </p:nvSpPr>
        <p:spPr>
          <a:xfrm>
            <a:off x="15337838" y="908847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3" y="23162"/>
                </a:lnTo>
                <a:lnTo>
                  <a:pt x="0" y="20174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0" name="bg object 940"/>
          <p:cNvSpPr/>
          <p:nvPr/>
        </p:nvSpPr>
        <p:spPr>
          <a:xfrm>
            <a:off x="15435739" y="9091461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1" name="bg object 941"/>
          <p:cNvSpPr/>
          <p:nvPr/>
        </p:nvSpPr>
        <p:spPr>
          <a:xfrm>
            <a:off x="15343816" y="9093703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2" name="bg object 942"/>
          <p:cNvSpPr/>
          <p:nvPr/>
        </p:nvSpPr>
        <p:spPr>
          <a:xfrm>
            <a:off x="15431255" y="913031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bg object 943"/>
          <p:cNvSpPr/>
          <p:nvPr/>
        </p:nvSpPr>
        <p:spPr>
          <a:xfrm>
            <a:off x="15427519" y="913255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4" name="bg object 944"/>
          <p:cNvSpPr/>
          <p:nvPr/>
        </p:nvSpPr>
        <p:spPr>
          <a:xfrm>
            <a:off x="15424529" y="913405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1" y="0"/>
                </a:lnTo>
                <a:lnTo>
                  <a:pt x="2241" y="19248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5" name="bg object 945"/>
          <p:cNvSpPr/>
          <p:nvPr/>
        </p:nvSpPr>
        <p:spPr>
          <a:xfrm>
            <a:off x="15422287" y="91340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57"/>
                </a:move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lnTo>
                  <a:pt x="0" y="1975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bg object 946"/>
          <p:cNvSpPr/>
          <p:nvPr/>
        </p:nvSpPr>
        <p:spPr>
          <a:xfrm>
            <a:off x="15420792" y="91340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2"/>
                </a:lnTo>
                <a:lnTo>
                  <a:pt x="0" y="0"/>
                </a:lnTo>
                <a:lnTo>
                  <a:pt x="2241" y="0"/>
                </a:lnTo>
                <a:lnTo>
                  <a:pt x="2241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7" name="bg object 947"/>
          <p:cNvSpPr/>
          <p:nvPr/>
        </p:nvSpPr>
        <p:spPr>
          <a:xfrm>
            <a:off x="15418550" y="913405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2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8" name="bg object 948"/>
          <p:cNvSpPr/>
          <p:nvPr/>
        </p:nvSpPr>
        <p:spPr>
          <a:xfrm>
            <a:off x="15417056" y="913330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366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9" name="bg object 949"/>
          <p:cNvSpPr/>
          <p:nvPr/>
        </p:nvSpPr>
        <p:spPr>
          <a:xfrm>
            <a:off x="15414814" y="913330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5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0" name="bg object 950"/>
          <p:cNvSpPr/>
          <p:nvPr/>
        </p:nvSpPr>
        <p:spPr>
          <a:xfrm>
            <a:off x="15412572" y="91325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1" name="bg object 951"/>
          <p:cNvSpPr/>
          <p:nvPr/>
        </p:nvSpPr>
        <p:spPr>
          <a:xfrm>
            <a:off x="15410330" y="913180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2" name="bg object 952"/>
          <p:cNvSpPr/>
          <p:nvPr/>
        </p:nvSpPr>
        <p:spPr>
          <a:xfrm>
            <a:off x="15408088" y="913106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bg object 953"/>
          <p:cNvSpPr/>
          <p:nvPr/>
        </p:nvSpPr>
        <p:spPr>
          <a:xfrm>
            <a:off x="15336343" y="9035048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bg object 954"/>
          <p:cNvSpPr/>
          <p:nvPr/>
        </p:nvSpPr>
        <p:spPr>
          <a:xfrm>
            <a:off x="15391646" y="9153478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996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bg object 955"/>
          <p:cNvSpPr/>
          <p:nvPr/>
        </p:nvSpPr>
        <p:spPr>
          <a:xfrm>
            <a:off x="15390899" y="915497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4"/>
                </a:moveTo>
                <a:lnTo>
                  <a:pt x="0" y="20174"/>
                </a:lnTo>
                <a:lnTo>
                  <a:pt x="0" y="498"/>
                </a:lnTo>
                <a:lnTo>
                  <a:pt x="373" y="0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bg object 956"/>
          <p:cNvSpPr/>
          <p:nvPr/>
        </p:nvSpPr>
        <p:spPr>
          <a:xfrm>
            <a:off x="15389404" y="915646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51" y="20170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bg object 957"/>
          <p:cNvSpPr/>
          <p:nvPr/>
        </p:nvSpPr>
        <p:spPr>
          <a:xfrm>
            <a:off x="15387162" y="9157214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6"/>
                </a:lnTo>
                <a:lnTo>
                  <a:pt x="1744" y="20174"/>
                </a:lnTo>
                <a:lnTo>
                  <a:pt x="1494" y="20174"/>
                </a:lnTo>
                <a:lnTo>
                  <a:pt x="1119" y="20549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bg object 958"/>
          <p:cNvSpPr/>
          <p:nvPr/>
        </p:nvSpPr>
        <p:spPr>
          <a:xfrm>
            <a:off x="15222000" y="915572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bg object 959"/>
          <p:cNvSpPr/>
          <p:nvPr/>
        </p:nvSpPr>
        <p:spPr>
          <a:xfrm>
            <a:off x="15319901" y="9158708"/>
            <a:ext cx="66675" cy="60325"/>
          </a:xfrm>
          <a:custGeom>
            <a:avLst/>
            <a:gdLst/>
            <a:ahLst/>
            <a:cxnLst/>
            <a:rect l="l" t="t" r="r" b="b"/>
            <a:pathLst>
              <a:path w="66675" h="60325">
                <a:moveTo>
                  <a:pt x="0" y="59775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bg object 960"/>
          <p:cNvSpPr/>
          <p:nvPr/>
        </p:nvSpPr>
        <p:spPr>
          <a:xfrm>
            <a:off x="15227978" y="916095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bg object 961"/>
          <p:cNvSpPr/>
          <p:nvPr/>
        </p:nvSpPr>
        <p:spPr>
          <a:xfrm>
            <a:off x="15315417" y="9197563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bg object 962"/>
          <p:cNvSpPr/>
          <p:nvPr/>
        </p:nvSpPr>
        <p:spPr>
          <a:xfrm>
            <a:off x="15311681" y="919980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bg object 963"/>
          <p:cNvSpPr/>
          <p:nvPr/>
        </p:nvSpPr>
        <p:spPr>
          <a:xfrm>
            <a:off x="15309438" y="9201299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bg object 964"/>
          <p:cNvSpPr/>
          <p:nvPr/>
        </p:nvSpPr>
        <p:spPr>
          <a:xfrm>
            <a:off x="15307197" y="9201299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bg object 965"/>
          <p:cNvSpPr/>
          <p:nvPr/>
        </p:nvSpPr>
        <p:spPr>
          <a:xfrm>
            <a:off x="15304954" y="92012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bg object 966"/>
          <p:cNvSpPr/>
          <p:nvPr/>
        </p:nvSpPr>
        <p:spPr>
          <a:xfrm>
            <a:off x="15302713" y="9201299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bg object 967"/>
          <p:cNvSpPr/>
          <p:nvPr/>
        </p:nvSpPr>
        <p:spPr>
          <a:xfrm>
            <a:off x="15301218" y="9201299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bg object 968"/>
          <p:cNvSpPr/>
          <p:nvPr/>
        </p:nvSpPr>
        <p:spPr>
          <a:xfrm>
            <a:off x="15298976" y="92005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bg object 969"/>
          <p:cNvSpPr/>
          <p:nvPr/>
        </p:nvSpPr>
        <p:spPr>
          <a:xfrm>
            <a:off x="15296734" y="92005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41"/>
                </a:moveTo>
                <a:lnTo>
                  <a:pt x="1938" y="19707"/>
                </a:lnTo>
                <a:lnTo>
                  <a:pt x="0" y="18945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19741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bg object 970"/>
          <p:cNvSpPr/>
          <p:nvPr/>
        </p:nvSpPr>
        <p:spPr>
          <a:xfrm>
            <a:off x="15294492" y="919905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bg object 971"/>
          <p:cNvSpPr/>
          <p:nvPr/>
        </p:nvSpPr>
        <p:spPr>
          <a:xfrm>
            <a:off x="15292250" y="919905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59"/>
                </a:moveTo>
                <a:lnTo>
                  <a:pt x="0" y="18679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1955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bg object 972"/>
          <p:cNvSpPr/>
          <p:nvPr/>
        </p:nvSpPr>
        <p:spPr>
          <a:xfrm>
            <a:off x="15220505" y="910304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bg object 973"/>
          <p:cNvSpPr/>
          <p:nvPr/>
        </p:nvSpPr>
        <p:spPr>
          <a:xfrm>
            <a:off x="15275808" y="9221474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19"/>
                </a:moveTo>
                <a:lnTo>
                  <a:pt x="747" y="20172"/>
                </a:lnTo>
                <a:lnTo>
                  <a:pt x="747" y="0"/>
                </a:lnTo>
                <a:lnTo>
                  <a:pt x="0" y="1119"/>
                </a:lnTo>
                <a:lnTo>
                  <a:pt x="0" y="2091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bg object 974"/>
          <p:cNvSpPr/>
          <p:nvPr/>
        </p:nvSpPr>
        <p:spPr>
          <a:xfrm>
            <a:off x="15275061" y="922259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800"/>
                </a:moveTo>
                <a:lnTo>
                  <a:pt x="0" y="19800"/>
                </a:lnTo>
                <a:lnTo>
                  <a:pt x="0" y="1119"/>
                </a:lnTo>
                <a:lnTo>
                  <a:pt x="747" y="0"/>
                </a:lnTo>
                <a:lnTo>
                  <a:pt x="747" y="1980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bg object 975"/>
          <p:cNvSpPr/>
          <p:nvPr/>
        </p:nvSpPr>
        <p:spPr>
          <a:xfrm>
            <a:off x="15273566" y="9223713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2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bg object 976"/>
          <p:cNvSpPr/>
          <p:nvPr/>
        </p:nvSpPr>
        <p:spPr>
          <a:xfrm>
            <a:off x="15271324" y="922471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3" y="1245"/>
                </a:lnTo>
                <a:lnTo>
                  <a:pt x="747" y="1245"/>
                </a:lnTo>
                <a:lnTo>
                  <a:pt x="1494" y="498"/>
                </a:lnTo>
                <a:lnTo>
                  <a:pt x="2241" y="0"/>
                </a:lnTo>
                <a:lnTo>
                  <a:pt x="2241" y="19925"/>
                </a:lnTo>
                <a:lnTo>
                  <a:pt x="1494" y="19925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bg object 977"/>
          <p:cNvSpPr/>
          <p:nvPr/>
        </p:nvSpPr>
        <p:spPr>
          <a:xfrm>
            <a:off x="15270578" y="9246130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70">
                <a:moveTo>
                  <a:pt x="746" y="298"/>
                </a:moveTo>
                <a:lnTo>
                  <a:pt x="746" y="0"/>
                </a:lnTo>
                <a:lnTo>
                  <a:pt x="0" y="746"/>
                </a:lnTo>
                <a:lnTo>
                  <a:pt x="746" y="29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bg object 978"/>
          <p:cNvSpPr/>
          <p:nvPr/>
        </p:nvSpPr>
        <p:spPr>
          <a:xfrm>
            <a:off x="15106909" y="9223714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1" y="22416"/>
                </a:lnTo>
                <a:lnTo>
                  <a:pt x="0" y="19427"/>
                </a:lnTo>
                <a:lnTo>
                  <a:pt x="0" y="0"/>
                </a:lnTo>
                <a:lnTo>
                  <a:pt x="1120" y="1492"/>
                </a:lnTo>
                <a:lnTo>
                  <a:pt x="1494" y="2241"/>
                </a:lnTo>
                <a:lnTo>
                  <a:pt x="1794" y="2391"/>
                </a:lnTo>
                <a:lnTo>
                  <a:pt x="2242" y="2988"/>
                </a:lnTo>
                <a:lnTo>
                  <a:pt x="5978" y="5228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bg object 979"/>
          <p:cNvSpPr/>
          <p:nvPr/>
        </p:nvSpPr>
        <p:spPr>
          <a:xfrm>
            <a:off x="15204063" y="9225956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6513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bg object 980"/>
          <p:cNvSpPr/>
          <p:nvPr/>
        </p:nvSpPr>
        <p:spPr>
          <a:xfrm>
            <a:off x="15112140" y="9228198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3"/>
                </a:moveTo>
                <a:lnTo>
                  <a:pt x="0" y="20174"/>
                </a:lnTo>
                <a:lnTo>
                  <a:pt x="0" y="0"/>
                </a:lnTo>
                <a:lnTo>
                  <a:pt x="64271" y="37359"/>
                </a:lnTo>
                <a:lnTo>
                  <a:pt x="64271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bg object 981"/>
          <p:cNvSpPr/>
          <p:nvPr/>
        </p:nvSpPr>
        <p:spPr>
          <a:xfrm>
            <a:off x="15199579" y="9265557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bg object 982"/>
          <p:cNvSpPr/>
          <p:nvPr/>
        </p:nvSpPr>
        <p:spPr>
          <a:xfrm>
            <a:off x="15195843" y="926779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bg object 983"/>
          <p:cNvSpPr/>
          <p:nvPr/>
        </p:nvSpPr>
        <p:spPr>
          <a:xfrm>
            <a:off x="15193600" y="92685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bg object 984"/>
          <p:cNvSpPr/>
          <p:nvPr/>
        </p:nvSpPr>
        <p:spPr>
          <a:xfrm>
            <a:off x="15191358" y="92685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5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bg object 985"/>
          <p:cNvSpPr/>
          <p:nvPr/>
        </p:nvSpPr>
        <p:spPr>
          <a:xfrm>
            <a:off x="15189116" y="926879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28"/>
                </a:moveTo>
                <a:lnTo>
                  <a:pt x="0" y="19928"/>
                </a:lnTo>
                <a:lnTo>
                  <a:pt x="0" y="0"/>
                </a:lnTo>
                <a:lnTo>
                  <a:pt x="1120" y="127"/>
                </a:lnTo>
                <a:lnTo>
                  <a:pt x="2241" y="127"/>
                </a:lnTo>
                <a:lnTo>
                  <a:pt x="2241" y="19928"/>
                </a:lnTo>
                <a:close/>
              </a:path>
              <a:path w="2540" h="20320">
                <a:moveTo>
                  <a:pt x="2241" y="127"/>
                </a:moveTo>
                <a:lnTo>
                  <a:pt x="1120" y="127"/>
                </a:lnTo>
                <a:lnTo>
                  <a:pt x="2241" y="0"/>
                </a:lnTo>
                <a:lnTo>
                  <a:pt x="2241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bg object 986"/>
          <p:cNvSpPr/>
          <p:nvPr/>
        </p:nvSpPr>
        <p:spPr>
          <a:xfrm>
            <a:off x="15187622" y="926862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bg object 987"/>
          <p:cNvSpPr/>
          <p:nvPr/>
        </p:nvSpPr>
        <p:spPr>
          <a:xfrm>
            <a:off x="15185380" y="92685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570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bg object 988"/>
          <p:cNvSpPr/>
          <p:nvPr/>
        </p:nvSpPr>
        <p:spPr>
          <a:xfrm>
            <a:off x="15183138" y="926811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60"/>
                </a:moveTo>
                <a:lnTo>
                  <a:pt x="2241" y="19860"/>
                </a:lnTo>
                <a:lnTo>
                  <a:pt x="2241" y="254"/>
                </a:lnTo>
                <a:lnTo>
                  <a:pt x="0" y="0"/>
                </a:lnTo>
                <a:lnTo>
                  <a:pt x="0" y="1986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bg object 989"/>
          <p:cNvSpPr/>
          <p:nvPr/>
        </p:nvSpPr>
        <p:spPr>
          <a:xfrm>
            <a:off x="15181643" y="926779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bg object 990"/>
          <p:cNvSpPr/>
          <p:nvPr/>
        </p:nvSpPr>
        <p:spPr>
          <a:xfrm>
            <a:off x="15178654" y="926705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bg object 991"/>
          <p:cNvSpPr/>
          <p:nvPr/>
        </p:nvSpPr>
        <p:spPr>
          <a:xfrm>
            <a:off x="15176412" y="9265557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7"/>
                </a:lnTo>
                <a:lnTo>
                  <a:pt x="1902" y="747"/>
                </a:lnTo>
                <a:lnTo>
                  <a:pt x="2461" y="966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bg object 992"/>
          <p:cNvSpPr/>
          <p:nvPr/>
        </p:nvSpPr>
        <p:spPr>
          <a:xfrm>
            <a:off x="15104667" y="917029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bg object 993"/>
          <p:cNvSpPr/>
          <p:nvPr/>
        </p:nvSpPr>
        <p:spPr>
          <a:xfrm>
            <a:off x="15159970" y="9289467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7"/>
                </a:lnTo>
                <a:lnTo>
                  <a:pt x="373" y="0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bg object 994"/>
          <p:cNvSpPr/>
          <p:nvPr/>
        </p:nvSpPr>
        <p:spPr>
          <a:xfrm>
            <a:off x="15159223" y="9290215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6"/>
                </a:moveTo>
                <a:lnTo>
                  <a:pt x="0" y="19426"/>
                </a:lnTo>
                <a:lnTo>
                  <a:pt x="0" y="1494"/>
                </a:lnTo>
                <a:lnTo>
                  <a:pt x="747" y="0"/>
                </a:lnTo>
                <a:lnTo>
                  <a:pt x="747" y="1942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5" name="bg object 995"/>
          <p:cNvSpPr/>
          <p:nvPr/>
        </p:nvSpPr>
        <p:spPr>
          <a:xfrm>
            <a:off x="15157728" y="9291709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6" name="bg object 996"/>
          <p:cNvSpPr/>
          <p:nvPr/>
        </p:nvSpPr>
        <p:spPr>
          <a:xfrm>
            <a:off x="15155486" y="9292456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3"/>
                </a:lnTo>
                <a:lnTo>
                  <a:pt x="1494" y="20173"/>
                </a:lnTo>
                <a:lnTo>
                  <a:pt x="1121" y="20546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7" name="bg object 997"/>
          <p:cNvSpPr/>
          <p:nvPr/>
        </p:nvSpPr>
        <p:spPr>
          <a:xfrm>
            <a:off x="14991071" y="9290963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2"/>
                </a:lnTo>
                <a:lnTo>
                  <a:pt x="1" y="20175"/>
                </a:lnTo>
                <a:lnTo>
                  <a:pt x="0" y="0"/>
                </a:lnTo>
                <a:lnTo>
                  <a:pt x="1494" y="2987"/>
                </a:lnTo>
                <a:lnTo>
                  <a:pt x="5978" y="5229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bg object 998"/>
          <p:cNvSpPr/>
          <p:nvPr/>
        </p:nvSpPr>
        <p:spPr>
          <a:xfrm>
            <a:off x="15088225" y="9293950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9" name="bg object 999"/>
          <p:cNvSpPr/>
          <p:nvPr/>
        </p:nvSpPr>
        <p:spPr>
          <a:xfrm>
            <a:off x="14996302" y="9296193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747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0" name="bg object 1000"/>
          <p:cNvSpPr/>
          <p:nvPr/>
        </p:nvSpPr>
        <p:spPr>
          <a:xfrm>
            <a:off x="15083741" y="933280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bg object 1001"/>
          <p:cNvSpPr/>
          <p:nvPr/>
        </p:nvSpPr>
        <p:spPr>
          <a:xfrm>
            <a:off x="15080005" y="933504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0" y="20174"/>
                </a:lnTo>
                <a:lnTo>
                  <a:pt x="2241" y="20174"/>
                </a:lnTo>
                <a:lnTo>
                  <a:pt x="2068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2" name="bg object 1002"/>
          <p:cNvSpPr/>
          <p:nvPr/>
        </p:nvSpPr>
        <p:spPr>
          <a:xfrm>
            <a:off x="15077763" y="933579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3" name="bg object 1003"/>
          <p:cNvSpPr/>
          <p:nvPr/>
        </p:nvSpPr>
        <p:spPr>
          <a:xfrm>
            <a:off x="15075521" y="933654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4" name="bg object 1004"/>
          <p:cNvSpPr/>
          <p:nvPr/>
        </p:nvSpPr>
        <p:spPr>
          <a:xfrm>
            <a:off x="15073278" y="933654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5" name="bg object 1005"/>
          <p:cNvSpPr/>
          <p:nvPr/>
        </p:nvSpPr>
        <p:spPr>
          <a:xfrm>
            <a:off x="15071784" y="933587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6" name="bg object 1006"/>
          <p:cNvSpPr/>
          <p:nvPr/>
        </p:nvSpPr>
        <p:spPr>
          <a:xfrm>
            <a:off x="15069542" y="933579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570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7" name="bg object 1007"/>
          <p:cNvSpPr/>
          <p:nvPr/>
        </p:nvSpPr>
        <p:spPr>
          <a:xfrm>
            <a:off x="15068047" y="933579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8" name="bg object 1008"/>
          <p:cNvSpPr/>
          <p:nvPr/>
        </p:nvSpPr>
        <p:spPr>
          <a:xfrm>
            <a:off x="15065805" y="933504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9" name="bg object 1009"/>
          <p:cNvSpPr/>
          <p:nvPr/>
        </p:nvSpPr>
        <p:spPr>
          <a:xfrm>
            <a:off x="15063563" y="933429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0" name="bg object 1010"/>
          <p:cNvSpPr/>
          <p:nvPr/>
        </p:nvSpPr>
        <p:spPr>
          <a:xfrm>
            <a:off x="15060574" y="9332805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7"/>
                </a:lnTo>
                <a:lnTo>
                  <a:pt x="1903" y="747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1" name="bg object 1011"/>
          <p:cNvSpPr/>
          <p:nvPr/>
        </p:nvSpPr>
        <p:spPr>
          <a:xfrm>
            <a:off x="14989576" y="9237538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2" name="bg object 1012"/>
          <p:cNvSpPr/>
          <p:nvPr/>
        </p:nvSpPr>
        <p:spPr>
          <a:xfrm>
            <a:off x="15044132" y="935696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7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3" name="bg object 1013"/>
          <p:cNvSpPr/>
          <p:nvPr/>
        </p:nvSpPr>
        <p:spPr>
          <a:xfrm>
            <a:off x="15043385" y="935796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4" name="bg object 1014"/>
          <p:cNvSpPr/>
          <p:nvPr/>
        </p:nvSpPr>
        <p:spPr>
          <a:xfrm>
            <a:off x="15041890" y="9358956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896"/>
                </a:lnTo>
                <a:lnTo>
                  <a:pt x="1494" y="0"/>
                </a:lnTo>
                <a:lnTo>
                  <a:pt x="1494" y="18680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5" name="bg object 1015"/>
          <p:cNvSpPr/>
          <p:nvPr/>
        </p:nvSpPr>
        <p:spPr>
          <a:xfrm>
            <a:off x="15039649" y="935985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6" y="1345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6" name="bg object 1016"/>
          <p:cNvSpPr/>
          <p:nvPr/>
        </p:nvSpPr>
        <p:spPr>
          <a:xfrm>
            <a:off x="14875234" y="935821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2" y="20177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7" name="bg object 1017"/>
          <p:cNvSpPr/>
          <p:nvPr/>
        </p:nvSpPr>
        <p:spPr>
          <a:xfrm>
            <a:off x="14972387" y="9361198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8" name="bg object 1018"/>
          <p:cNvSpPr/>
          <p:nvPr/>
        </p:nvSpPr>
        <p:spPr>
          <a:xfrm>
            <a:off x="14881212" y="9363440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9" name="bg object 1019"/>
          <p:cNvSpPr/>
          <p:nvPr/>
        </p:nvSpPr>
        <p:spPr>
          <a:xfrm>
            <a:off x="14967903" y="940005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3" y="0"/>
                </a:lnTo>
                <a:lnTo>
                  <a:pt x="4483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0" name="bg object 1020"/>
          <p:cNvSpPr/>
          <p:nvPr/>
        </p:nvSpPr>
        <p:spPr>
          <a:xfrm>
            <a:off x="14964167" y="940229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1" name="bg object 1021"/>
          <p:cNvSpPr/>
          <p:nvPr/>
        </p:nvSpPr>
        <p:spPr>
          <a:xfrm>
            <a:off x="14961924" y="94037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9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9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2" name="bg object 1022"/>
          <p:cNvSpPr/>
          <p:nvPr/>
        </p:nvSpPr>
        <p:spPr>
          <a:xfrm>
            <a:off x="14959683" y="94037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9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3" name="bg object 1023"/>
          <p:cNvSpPr/>
          <p:nvPr/>
        </p:nvSpPr>
        <p:spPr>
          <a:xfrm>
            <a:off x="14957440" y="94037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4" name="bg object 1024"/>
          <p:cNvSpPr/>
          <p:nvPr/>
        </p:nvSpPr>
        <p:spPr>
          <a:xfrm>
            <a:off x="14955946" y="94037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758"/>
                </a:moveTo>
                <a:lnTo>
                  <a:pt x="0" y="19503"/>
                </a:lnTo>
                <a:lnTo>
                  <a:pt x="0" y="0"/>
                </a:lnTo>
                <a:lnTo>
                  <a:pt x="2241" y="0"/>
                </a:lnTo>
                <a:lnTo>
                  <a:pt x="2241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5" name="bg object 1025"/>
          <p:cNvSpPr/>
          <p:nvPr/>
        </p:nvSpPr>
        <p:spPr>
          <a:xfrm>
            <a:off x="14953704" y="94030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571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6" name="bg object 1026"/>
          <p:cNvSpPr/>
          <p:nvPr/>
        </p:nvSpPr>
        <p:spPr>
          <a:xfrm>
            <a:off x="14952209" y="94030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1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7" name="bg object 1027"/>
          <p:cNvSpPr/>
          <p:nvPr/>
        </p:nvSpPr>
        <p:spPr>
          <a:xfrm>
            <a:off x="14949967" y="940229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8" name="bg object 1028"/>
          <p:cNvSpPr/>
          <p:nvPr/>
        </p:nvSpPr>
        <p:spPr>
          <a:xfrm>
            <a:off x="14947725" y="940154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9" name="bg object 1029"/>
          <p:cNvSpPr/>
          <p:nvPr/>
        </p:nvSpPr>
        <p:spPr>
          <a:xfrm>
            <a:off x="14944737" y="940005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9" y="964"/>
                </a:lnTo>
                <a:lnTo>
                  <a:pt x="2988" y="1493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0" name="bg object 1030"/>
          <p:cNvSpPr/>
          <p:nvPr/>
        </p:nvSpPr>
        <p:spPr>
          <a:xfrm>
            <a:off x="14873738" y="930478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1" name="bg object 1031"/>
          <p:cNvSpPr/>
          <p:nvPr/>
        </p:nvSpPr>
        <p:spPr>
          <a:xfrm>
            <a:off x="14928294" y="942421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2" name="bg object 1032"/>
          <p:cNvSpPr/>
          <p:nvPr/>
        </p:nvSpPr>
        <p:spPr>
          <a:xfrm>
            <a:off x="14927547" y="942520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3" name="bg object 1033"/>
          <p:cNvSpPr/>
          <p:nvPr/>
        </p:nvSpPr>
        <p:spPr>
          <a:xfrm>
            <a:off x="14926800" y="942620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7"/>
                </a:lnTo>
                <a:lnTo>
                  <a:pt x="747" y="20173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4" name="bg object 1034"/>
          <p:cNvSpPr/>
          <p:nvPr/>
        </p:nvSpPr>
        <p:spPr>
          <a:xfrm>
            <a:off x="14923811" y="942710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7"/>
                </a:moveTo>
                <a:lnTo>
                  <a:pt x="0" y="1344"/>
                </a:lnTo>
                <a:lnTo>
                  <a:pt x="745" y="1344"/>
                </a:lnTo>
                <a:lnTo>
                  <a:pt x="1866" y="224"/>
                </a:lnTo>
                <a:lnTo>
                  <a:pt x="2240" y="0"/>
                </a:lnTo>
                <a:lnTo>
                  <a:pt x="2240" y="20024"/>
                </a:lnTo>
                <a:lnTo>
                  <a:pt x="1493" y="20024"/>
                </a:lnTo>
                <a:lnTo>
                  <a:pt x="0" y="21517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5" name="bg object 1035"/>
          <p:cNvSpPr/>
          <p:nvPr/>
        </p:nvSpPr>
        <p:spPr>
          <a:xfrm>
            <a:off x="14759395" y="9425457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2" y="23162"/>
                </a:lnTo>
                <a:lnTo>
                  <a:pt x="0" y="20174"/>
                </a:lnTo>
                <a:lnTo>
                  <a:pt x="0" y="0"/>
                </a:lnTo>
                <a:lnTo>
                  <a:pt x="2242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6" name="bg object 1036"/>
          <p:cNvSpPr/>
          <p:nvPr/>
        </p:nvSpPr>
        <p:spPr>
          <a:xfrm>
            <a:off x="14856549" y="9428446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7" name="bg object 1037"/>
          <p:cNvSpPr/>
          <p:nvPr/>
        </p:nvSpPr>
        <p:spPr>
          <a:xfrm>
            <a:off x="14765374" y="9430687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8" name="bg object 1038"/>
          <p:cNvSpPr/>
          <p:nvPr/>
        </p:nvSpPr>
        <p:spPr>
          <a:xfrm>
            <a:off x="14852813" y="9467673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0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9" name="bg object 1039"/>
          <p:cNvSpPr/>
          <p:nvPr/>
        </p:nvSpPr>
        <p:spPr>
          <a:xfrm>
            <a:off x="14849076" y="946954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0" name="bg object 1040"/>
          <p:cNvSpPr/>
          <p:nvPr/>
        </p:nvSpPr>
        <p:spPr>
          <a:xfrm>
            <a:off x="14846087" y="947103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9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9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1" name="bg object 1041"/>
          <p:cNvSpPr/>
          <p:nvPr/>
        </p:nvSpPr>
        <p:spPr>
          <a:xfrm>
            <a:off x="14843845" y="947103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bg object 1042"/>
          <p:cNvSpPr/>
          <p:nvPr/>
        </p:nvSpPr>
        <p:spPr>
          <a:xfrm>
            <a:off x="14842350" y="947103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3" y="19800"/>
                </a:moveTo>
                <a:lnTo>
                  <a:pt x="0" y="19758"/>
                </a:lnTo>
                <a:lnTo>
                  <a:pt x="0" y="0"/>
                </a:lnTo>
                <a:lnTo>
                  <a:pt x="2242" y="0"/>
                </a:lnTo>
                <a:lnTo>
                  <a:pt x="2242" y="19588"/>
                </a:lnTo>
                <a:lnTo>
                  <a:pt x="373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bg object 1043"/>
          <p:cNvSpPr/>
          <p:nvPr/>
        </p:nvSpPr>
        <p:spPr>
          <a:xfrm>
            <a:off x="14840108" y="947103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8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bg object 1044"/>
          <p:cNvSpPr/>
          <p:nvPr/>
        </p:nvSpPr>
        <p:spPr>
          <a:xfrm>
            <a:off x="14837866" y="947103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503"/>
                </a:moveTo>
                <a:lnTo>
                  <a:pt x="0" y="19249"/>
                </a:lnTo>
                <a:lnTo>
                  <a:pt x="0" y="0"/>
                </a:lnTo>
                <a:lnTo>
                  <a:pt x="2242" y="0"/>
                </a:lnTo>
                <a:lnTo>
                  <a:pt x="2242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bg object 1045"/>
          <p:cNvSpPr/>
          <p:nvPr/>
        </p:nvSpPr>
        <p:spPr>
          <a:xfrm>
            <a:off x="14836371" y="94702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1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bg object 1046"/>
          <p:cNvSpPr/>
          <p:nvPr/>
        </p:nvSpPr>
        <p:spPr>
          <a:xfrm>
            <a:off x="14834129" y="94702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bg object 1047"/>
          <p:cNvSpPr/>
          <p:nvPr/>
        </p:nvSpPr>
        <p:spPr>
          <a:xfrm>
            <a:off x="14831887" y="946879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bg object 1048"/>
          <p:cNvSpPr/>
          <p:nvPr/>
        </p:nvSpPr>
        <p:spPr>
          <a:xfrm>
            <a:off x="14828898" y="9468047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9" y="20600"/>
                </a:moveTo>
                <a:lnTo>
                  <a:pt x="0" y="1942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989" y="1494"/>
                </a:lnTo>
                <a:lnTo>
                  <a:pt x="2989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bg object 1049"/>
          <p:cNvSpPr/>
          <p:nvPr/>
        </p:nvSpPr>
        <p:spPr>
          <a:xfrm>
            <a:off x="14757900" y="9372780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bg object 1050"/>
          <p:cNvSpPr/>
          <p:nvPr/>
        </p:nvSpPr>
        <p:spPr>
          <a:xfrm>
            <a:off x="14813203" y="9491210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747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bg object 1051"/>
          <p:cNvSpPr/>
          <p:nvPr/>
        </p:nvSpPr>
        <p:spPr>
          <a:xfrm>
            <a:off x="14811709" y="9492705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6"/>
                </a:moveTo>
                <a:lnTo>
                  <a:pt x="0" y="19426"/>
                </a:lnTo>
                <a:lnTo>
                  <a:pt x="0" y="747"/>
                </a:lnTo>
                <a:lnTo>
                  <a:pt x="747" y="0"/>
                </a:lnTo>
                <a:lnTo>
                  <a:pt x="747" y="1942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bg object 1052"/>
          <p:cNvSpPr/>
          <p:nvPr/>
        </p:nvSpPr>
        <p:spPr>
          <a:xfrm>
            <a:off x="14810962" y="9493451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747"/>
                </a:lnTo>
                <a:lnTo>
                  <a:pt x="742" y="4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bg object 1053"/>
          <p:cNvSpPr/>
          <p:nvPr/>
        </p:nvSpPr>
        <p:spPr>
          <a:xfrm>
            <a:off x="14807972" y="9494647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792"/>
                </a:lnTo>
                <a:lnTo>
                  <a:pt x="2241" y="0"/>
                </a:lnTo>
                <a:lnTo>
                  <a:pt x="2241" y="19725"/>
                </a:lnTo>
                <a:lnTo>
                  <a:pt x="1494" y="19725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bg object 1054"/>
          <p:cNvSpPr/>
          <p:nvPr/>
        </p:nvSpPr>
        <p:spPr>
          <a:xfrm>
            <a:off x="14643558" y="9493451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8"/>
                </a:moveTo>
                <a:lnTo>
                  <a:pt x="2244" y="22418"/>
                </a:lnTo>
                <a:lnTo>
                  <a:pt x="0" y="19428"/>
                </a:lnTo>
                <a:lnTo>
                  <a:pt x="0" y="0"/>
                </a:lnTo>
                <a:lnTo>
                  <a:pt x="2241" y="2989"/>
                </a:lnTo>
                <a:lnTo>
                  <a:pt x="5978" y="5230"/>
                </a:lnTo>
                <a:lnTo>
                  <a:pt x="5978" y="246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bg object 1055"/>
          <p:cNvSpPr/>
          <p:nvPr/>
        </p:nvSpPr>
        <p:spPr>
          <a:xfrm>
            <a:off x="14741459" y="9495693"/>
            <a:ext cx="66675" cy="60325"/>
          </a:xfrm>
          <a:custGeom>
            <a:avLst/>
            <a:gdLst/>
            <a:ahLst/>
            <a:cxnLst/>
            <a:rect l="l" t="t" r="r" b="b"/>
            <a:pathLst>
              <a:path w="66675" h="60325">
                <a:moveTo>
                  <a:pt x="0" y="59775"/>
                </a:moveTo>
                <a:lnTo>
                  <a:pt x="0" y="39601"/>
                </a:lnTo>
                <a:lnTo>
                  <a:pt x="66513" y="0"/>
                </a:lnTo>
                <a:lnTo>
                  <a:pt x="66513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bg object 1056"/>
          <p:cNvSpPr/>
          <p:nvPr/>
        </p:nvSpPr>
        <p:spPr>
          <a:xfrm>
            <a:off x="14649536" y="9497935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3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bg object 1057"/>
          <p:cNvSpPr/>
          <p:nvPr/>
        </p:nvSpPr>
        <p:spPr>
          <a:xfrm>
            <a:off x="14736975" y="9535294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678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bg object 1058"/>
          <p:cNvSpPr/>
          <p:nvPr/>
        </p:nvSpPr>
        <p:spPr>
          <a:xfrm>
            <a:off x="14733238" y="953753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2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bg object 1059"/>
          <p:cNvSpPr/>
          <p:nvPr/>
        </p:nvSpPr>
        <p:spPr>
          <a:xfrm>
            <a:off x="14730248" y="95382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4" y="20174"/>
                </a:moveTo>
                <a:lnTo>
                  <a:pt x="0" y="20174"/>
                </a:lnTo>
                <a:lnTo>
                  <a:pt x="0" y="43"/>
                </a:lnTo>
                <a:lnTo>
                  <a:pt x="377" y="0"/>
                </a:lnTo>
                <a:lnTo>
                  <a:pt x="2242" y="0"/>
                </a:lnTo>
                <a:lnTo>
                  <a:pt x="2242" y="19996"/>
                </a:lnTo>
                <a:lnTo>
                  <a:pt x="674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bg object 1060"/>
          <p:cNvSpPr/>
          <p:nvPr/>
        </p:nvSpPr>
        <p:spPr>
          <a:xfrm>
            <a:off x="14728007" y="953832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31"/>
                </a:moveTo>
                <a:lnTo>
                  <a:pt x="0" y="20131"/>
                </a:lnTo>
                <a:lnTo>
                  <a:pt x="0" y="255"/>
                </a:lnTo>
                <a:lnTo>
                  <a:pt x="2242" y="0"/>
                </a:lnTo>
                <a:lnTo>
                  <a:pt x="2242" y="20131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bg object 1061"/>
          <p:cNvSpPr/>
          <p:nvPr/>
        </p:nvSpPr>
        <p:spPr>
          <a:xfrm>
            <a:off x="14726512" y="95384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59"/>
                </a:moveTo>
                <a:lnTo>
                  <a:pt x="841" y="159"/>
                </a:lnTo>
                <a:lnTo>
                  <a:pt x="2242" y="0"/>
                </a:lnTo>
                <a:lnTo>
                  <a:pt x="2242" y="159"/>
                </a:lnTo>
                <a:close/>
              </a:path>
              <a:path w="2540" h="20320">
                <a:moveTo>
                  <a:pt x="2242" y="19960"/>
                </a:moveTo>
                <a:lnTo>
                  <a:pt x="0" y="19960"/>
                </a:lnTo>
                <a:lnTo>
                  <a:pt x="0" y="61"/>
                </a:lnTo>
                <a:lnTo>
                  <a:pt x="841" y="159"/>
                </a:lnTo>
                <a:lnTo>
                  <a:pt x="2242" y="159"/>
                </a:lnTo>
                <a:lnTo>
                  <a:pt x="2242" y="199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bg object 1062"/>
          <p:cNvSpPr/>
          <p:nvPr/>
        </p:nvSpPr>
        <p:spPr>
          <a:xfrm>
            <a:off x="14724270" y="95382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59"/>
                </a:moveTo>
                <a:lnTo>
                  <a:pt x="74" y="20159"/>
                </a:lnTo>
                <a:lnTo>
                  <a:pt x="0" y="0"/>
                </a:lnTo>
                <a:lnTo>
                  <a:pt x="2242" y="260"/>
                </a:lnTo>
                <a:lnTo>
                  <a:pt x="2242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bg object 1063"/>
          <p:cNvSpPr/>
          <p:nvPr/>
        </p:nvSpPr>
        <p:spPr>
          <a:xfrm>
            <a:off x="14722775" y="953828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367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bg object 1064"/>
          <p:cNvSpPr/>
          <p:nvPr/>
        </p:nvSpPr>
        <p:spPr>
          <a:xfrm>
            <a:off x="14720533" y="953786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47"/>
                </a:moveTo>
                <a:lnTo>
                  <a:pt x="2242" y="19847"/>
                </a:lnTo>
                <a:lnTo>
                  <a:pt x="2242" y="260"/>
                </a:lnTo>
                <a:lnTo>
                  <a:pt x="0" y="0"/>
                </a:lnTo>
                <a:lnTo>
                  <a:pt x="0" y="19847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bg object 1065"/>
          <p:cNvSpPr/>
          <p:nvPr/>
        </p:nvSpPr>
        <p:spPr>
          <a:xfrm>
            <a:off x="14718291" y="953753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bg object 1066"/>
          <p:cNvSpPr/>
          <p:nvPr/>
        </p:nvSpPr>
        <p:spPr>
          <a:xfrm>
            <a:off x="14716049" y="953678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bg object 1067"/>
          <p:cNvSpPr/>
          <p:nvPr/>
        </p:nvSpPr>
        <p:spPr>
          <a:xfrm>
            <a:off x="14713807" y="95360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7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bg object 1068"/>
          <p:cNvSpPr/>
          <p:nvPr/>
        </p:nvSpPr>
        <p:spPr>
          <a:xfrm>
            <a:off x="14642062" y="9440027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bg object 1069"/>
          <p:cNvSpPr/>
          <p:nvPr/>
        </p:nvSpPr>
        <p:spPr>
          <a:xfrm>
            <a:off x="14697366" y="9558458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996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bg object 1070"/>
          <p:cNvSpPr/>
          <p:nvPr/>
        </p:nvSpPr>
        <p:spPr>
          <a:xfrm>
            <a:off x="14696618" y="9559454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924"/>
                </a:moveTo>
                <a:lnTo>
                  <a:pt x="0" y="19924"/>
                </a:lnTo>
                <a:lnTo>
                  <a:pt x="0" y="996"/>
                </a:lnTo>
                <a:lnTo>
                  <a:pt x="747" y="0"/>
                </a:lnTo>
                <a:lnTo>
                  <a:pt x="747" y="1992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bg object 1071"/>
          <p:cNvSpPr/>
          <p:nvPr/>
        </p:nvSpPr>
        <p:spPr>
          <a:xfrm>
            <a:off x="14695123" y="956069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6"/>
                </a:lnTo>
                <a:lnTo>
                  <a:pt x="748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bg object 1072"/>
          <p:cNvSpPr/>
          <p:nvPr/>
        </p:nvSpPr>
        <p:spPr>
          <a:xfrm>
            <a:off x="14692881" y="956219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6"/>
                </a:lnTo>
                <a:lnTo>
                  <a:pt x="1744" y="20174"/>
                </a:lnTo>
                <a:lnTo>
                  <a:pt x="1494" y="20174"/>
                </a:lnTo>
                <a:lnTo>
                  <a:pt x="1119" y="20549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bg object 1073"/>
          <p:cNvSpPr/>
          <p:nvPr/>
        </p:nvSpPr>
        <p:spPr>
          <a:xfrm>
            <a:off x="14527720" y="9560701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0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bg object 1074"/>
          <p:cNvSpPr/>
          <p:nvPr/>
        </p:nvSpPr>
        <p:spPr>
          <a:xfrm>
            <a:off x="14625621" y="9563688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bg object 1075"/>
          <p:cNvSpPr/>
          <p:nvPr/>
        </p:nvSpPr>
        <p:spPr>
          <a:xfrm>
            <a:off x="14533698" y="9565930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bg object 1076"/>
          <p:cNvSpPr/>
          <p:nvPr/>
        </p:nvSpPr>
        <p:spPr>
          <a:xfrm>
            <a:off x="14621137" y="960254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bg object 1077"/>
          <p:cNvSpPr/>
          <p:nvPr/>
        </p:nvSpPr>
        <p:spPr>
          <a:xfrm>
            <a:off x="14617400" y="960478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2" y="20174"/>
                </a:lnTo>
                <a:lnTo>
                  <a:pt x="2067" y="20349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bg object 1078"/>
          <p:cNvSpPr/>
          <p:nvPr/>
        </p:nvSpPr>
        <p:spPr>
          <a:xfrm>
            <a:off x="14615158" y="960553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0" y="0"/>
                </a:lnTo>
                <a:lnTo>
                  <a:pt x="2242" y="0"/>
                </a:lnTo>
                <a:lnTo>
                  <a:pt x="2242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bg object 1079"/>
          <p:cNvSpPr/>
          <p:nvPr/>
        </p:nvSpPr>
        <p:spPr>
          <a:xfrm>
            <a:off x="14612916" y="960627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bg object 1080"/>
          <p:cNvSpPr/>
          <p:nvPr/>
        </p:nvSpPr>
        <p:spPr>
          <a:xfrm>
            <a:off x="14610674" y="960627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bg object 1081"/>
          <p:cNvSpPr/>
          <p:nvPr/>
        </p:nvSpPr>
        <p:spPr>
          <a:xfrm>
            <a:off x="14608432" y="960553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73" y="20174"/>
                </a:lnTo>
                <a:lnTo>
                  <a:pt x="0" y="0"/>
                </a:lnTo>
                <a:lnTo>
                  <a:pt x="2242" y="245"/>
                </a:lnTo>
                <a:lnTo>
                  <a:pt x="2242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bg object 1082"/>
          <p:cNvSpPr/>
          <p:nvPr/>
        </p:nvSpPr>
        <p:spPr>
          <a:xfrm>
            <a:off x="14606937" y="960553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571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bg object 1083"/>
          <p:cNvSpPr/>
          <p:nvPr/>
        </p:nvSpPr>
        <p:spPr>
          <a:xfrm>
            <a:off x="14604695" y="960553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bg object 1084"/>
          <p:cNvSpPr/>
          <p:nvPr/>
        </p:nvSpPr>
        <p:spPr>
          <a:xfrm>
            <a:off x="14602453" y="960478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9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bg object 1085"/>
          <p:cNvSpPr/>
          <p:nvPr/>
        </p:nvSpPr>
        <p:spPr>
          <a:xfrm>
            <a:off x="14600211" y="960403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bg object 1086"/>
          <p:cNvSpPr/>
          <p:nvPr/>
        </p:nvSpPr>
        <p:spPr>
          <a:xfrm>
            <a:off x="14597970" y="960328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0" y="20307"/>
                </a:moveTo>
                <a:lnTo>
                  <a:pt x="0" y="19427"/>
                </a:lnTo>
                <a:lnTo>
                  <a:pt x="0" y="0"/>
                </a:lnTo>
                <a:lnTo>
                  <a:pt x="1493" y="0"/>
                </a:lnTo>
                <a:lnTo>
                  <a:pt x="2240" y="747"/>
                </a:lnTo>
                <a:lnTo>
                  <a:pt x="2240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bg object 1087"/>
          <p:cNvSpPr/>
          <p:nvPr/>
        </p:nvSpPr>
        <p:spPr>
          <a:xfrm>
            <a:off x="14526224" y="9507275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bg object 1088"/>
          <p:cNvSpPr/>
          <p:nvPr/>
        </p:nvSpPr>
        <p:spPr>
          <a:xfrm>
            <a:off x="15899838" y="898187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5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bg object 1089"/>
          <p:cNvSpPr/>
          <p:nvPr/>
        </p:nvSpPr>
        <p:spPr>
          <a:xfrm>
            <a:off x="15899091" y="898286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5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bg object 1090"/>
          <p:cNvSpPr/>
          <p:nvPr/>
        </p:nvSpPr>
        <p:spPr>
          <a:xfrm>
            <a:off x="15898344" y="898311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4"/>
                </a:lnTo>
                <a:lnTo>
                  <a:pt x="746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bg object 1091"/>
          <p:cNvSpPr/>
          <p:nvPr/>
        </p:nvSpPr>
        <p:spPr>
          <a:xfrm>
            <a:off x="15895355" y="898476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5"/>
                </a:lnTo>
                <a:lnTo>
                  <a:pt x="746" y="1345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5"/>
                </a:lnTo>
                <a:lnTo>
                  <a:pt x="1494" y="20025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bg object 1092"/>
          <p:cNvSpPr/>
          <p:nvPr/>
        </p:nvSpPr>
        <p:spPr>
          <a:xfrm>
            <a:off x="15730939" y="898311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2" y="23162"/>
                </a:lnTo>
                <a:lnTo>
                  <a:pt x="0" y="20174"/>
                </a:lnTo>
                <a:lnTo>
                  <a:pt x="0" y="0"/>
                </a:lnTo>
                <a:lnTo>
                  <a:pt x="2242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bg object 1093"/>
          <p:cNvSpPr/>
          <p:nvPr/>
        </p:nvSpPr>
        <p:spPr>
          <a:xfrm>
            <a:off x="15828094" y="8986107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747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bg object 1094"/>
          <p:cNvSpPr/>
          <p:nvPr/>
        </p:nvSpPr>
        <p:spPr>
          <a:xfrm>
            <a:off x="15736918" y="898834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bg object 1095"/>
          <p:cNvSpPr/>
          <p:nvPr/>
        </p:nvSpPr>
        <p:spPr>
          <a:xfrm>
            <a:off x="15824357" y="902496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bg object 1096"/>
          <p:cNvSpPr/>
          <p:nvPr/>
        </p:nvSpPr>
        <p:spPr>
          <a:xfrm>
            <a:off x="15820620" y="902720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bg object 1097"/>
          <p:cNvSpPr/>
          <p:nvPr/>
        </p:nvSpPr>
        <p:spPr>
          <a:xfrm>
            <a:off x="15817631" y="9028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1" y="0"/>
                </a:lnTo>
                <a:lnTo>
                  <a:pt x="2241" y="19249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bg object 1098"/>
          <p:cNvSpPr/>
          <p:nvPr/>
        </p:nvSpPr>
        <p:spPr>
          <a:xfrm>
            <a:off x="15815389" y="90286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58"/>
                </a:move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lnTo>
                  <a:pt x="0" y="1975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bg object 1099"/>
          <p:cNvSpPr/>
          <p:nvPr/>
        </p:nvSpPr>
        <p:spPr>
          <a:xfrm>
            <a:off x="15813894" y="902869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bg object 1100"/>
          <p:cNvSpPr/>
          <p:nvPr/>
        </p:nvSpPr>
        <p:spPr>
          <a:xfrm>
            <a:off x="15811652" y="9028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bg object 1101"/>
          <p:cNvSpPr/>
          <p:nvPr/>
        </p:nvSpPr>
        <p:spPr>
          <a:xfrm>
            <a:off x="15810158" y="90279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8" y="20174"/>
                </a:lnTo>
                <a:lnTo>
                  <a:pt x="0" y="19996"/>
                </a:lnTo>
                <a:lnTo>
                  <a:pt x="0" y="0"/>
                </a:lnTo>
                <a:lnTo>
                  <a:pt x="1367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bg object 1102"/>
          <p:cNvSpPr/>
          <p:nvPr/>
        </p:nvSpPr>
        <p:spPr>
          <a:xfrm>
            <a:off x="15807916" y="90279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bg object 1103"/>
          <p:cNvSpPr/>
          <p:nvPr/>
        </p:nvSpPr>
        <p:spPr>
          <a:xfrm>
            <a:off x="15805673" y="902720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bg object 1104"/>
          <p:cNvSpPr/>
          <p:nvPr/>
        </p:nvSpPr>
        <p:spPr>
          <a:xfrm>
            <a:off x="15803432" y="902645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5" name="bg object 1105"/>
          <p:cNvSpPr/>
          <p:nvPr/>
        </p:nvSpPr>
        <p:spPr>
          <a:xfrm>
            <a:off x="15801190" y="90257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6" name="bg object 1106"/>
          <p:cNvSpPr/>
          <p:nvPr/>
        </p:nvSpPr>
        <p:spPr>
          <a:xfrm>
            <a:off x="15729445" y="892969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7" name="bg object 1107"/>
          <p:cNvSpPr/>
          <p:nvPr/>
        </p:nvSpPr>
        <p:spPr>
          <a:xfrm>
            <a:off x="15786243" y="9047377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995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8" name="bg object 1108"/>
          <p:cNvSpPr/>
          <p:nvPr/>
        </p:nvSpPr>
        <p:spPr>
          <a:xfrm>
            <a:off x="15784748" y="904936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6"/>
                </a:moveTo>
                <a:lnTo>
                  <a:pt x="0" y="19676"/>
                </a:lnTo>
                <a:lnTo>
                  <a:pt x="0" y="995"/>
                </a:lnTo>
                <a:lnTo>
                  <a:pt x="747" y="0"/>
                </a:lnTo>
                <a:lnTo>
                  <a:pt x="747" y="1967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9" name="bg object 1109"/>
          <p:cNvSpPr/>
          <p:nvPr/>
        </p:nvSpPr>
        <p:spPr>
          <a:xfrm>
            <a:off x="15784001" y="904961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7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0" name="bg object 1110"/>
          <p:cNvSpPr/>
          <p:nvPr/>
        </p:nvSpPr>
        <p:spPr>
          <a:xfrm>
            <a:off x="15781759" y="905111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4"/>
                </a:lnTo>
                <a:lnTo>
                  <a:pt x="1742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1" name="bg object 1111"/>
          <p:cNvSpPr/>
          <p:nvPr/>
        </p:nvSpPr>
        <p:spPr>
          <a:xfrm>
            <a:off x="15616597" y="9049620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1"/>
                </a:moveTo>
                <a:lnTo>
                  <a:pt x="2241" y="23160"/>
                </a:lnTo>
                <a:lnTo>
                  <a:pt x="0" y="20171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2" name="bg object 1112"/>
          <p:cNvSpPr/>
          <p:nvPr/>
        </p:nvSpPr>
        <p:spPr>
          <a:xfrm>
            <a:off x="15714498" y="9052607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3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3" name="bg object 1113"/>
          <p:cNvSpPr/>
          <p:nvPr/>
        </p:nvSpPr>
        <p:spPr>
          <a:xfrm>
            <a:off x="15622575" y="905484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4" name="bg object 1114"/>
          <p:cNvSpPr/>
          <p:nvPr/>
        </p:nvSpPr>
        <p:spPr>
          <a:xfrm>
            <a:off x="15710014" y="909146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5" name="bg object 1115"/>
          <p:cNvSpPr/>
          <p:nvPr/>
        </p:nvSpPr>
        <p:spPr>
          <a:xfrm>
            <a:off x="15706277" y="909370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6" name="bg object 1116"/>
          <p:cNvSpPr/>
          <p:nvPr/>
        </p:nvSpPr>
        <p:spPr>
          <a:xfrm>
            <a:off x="15703288" y="9095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1" y="0"/>
                </a:lnTo>
                <a:lnTo>
                  <a:pt x="2241" y="19248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7" name="bg object 1117"/>
          <p:cNvSpPr/>
          <p:nvPr/>
        </p:nvSpPr>
        <p:spPr>
          <a:xfrm>
            <a:off x="15701793" y="9095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8" name="bg object 1118"/>
          <p:cNvSpPr/>
          <p:nvPr/>
        </p:nvSpPr>
        <p:spPr>
          <a:xfrm>
            <a:off x="15699551" y="90951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9" name="bg object 1119"/>
          <p:cNvSpPr/>
          <p:nvPr/>
        </p:nvSpPr>
        <p:spPr>
          <a:xfrm>
            <a:off x="15697309" y="9095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0" name="bg object 1120"/>
          <p:cNvSpPr/>
          <p:nvPr/>
        </p:nvSpPr>
        <p:spPr>
          <a:xfrm>
            <a:off x="15695814" y="909444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5"/>
                </a:lnTo>
                <a:lnTo>
                  <a:pt x="0" y="0"/>
                </a:lnTo>
                <a:lnTo>
                  <a:pt x="1366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1" name="bg object 1121"/>
          <p:cNvSpPr/>
          <p:nvPr/>
        </p:nvSpPr>
        <p:spPr>
          <a:xfrm>
            <a:off x="15693572" y="90944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5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2" name="bg object 1122"/>
          <p:cNvSpPr/>
          <p:nvPr/>
        </p:nvSpPr>
        <p:spPr>
          <a:xfrm>
            <a:off x="15691330" y="909370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3" name="bg object 1123"/>
          <p:cNvSpPr/>
          <p:nvPr/>
        </p:nvSpPr>
        <p:spPr>
          <a:xfrm>
            <a:off x="15689088" y="909295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4" name="bg object 1124"/>
          <p:cNvSpPr/>
          <p:nvPr/>
        </p:nvSpPr>
        <p:spPr>
          <a:xfrm>
            <a:off x="15686847" y="90922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0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0" y="747"/>
                </a:lnTo>
                <a:lnTo>
                  <a:pt x="2240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5" name="bg object 1125"/>
          <p:cNvSpPr/>
          <p:nvPr/>
        </p:nvSpPr>
        <p:spPr>
          <a:xfrm>
            <a:off x="15615101" y="899619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6" name="bg object 1126"/>
          <p:cNvSpPr/>
          <p:nvPr/>
        </p:nvSpPr>
        <p:spPr>
          <a:xfrm>
            <a:off x="15671899" y="9113877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996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7" name="bg object 1127"/>
          <p:cNvSpPr/>
          <p:nvPr/>
        </p:nvSpPr>
        <p:spPr>
          <a:xfrm>
            <a:off x="15671152" y="911537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4"/>
                </a:moveTo>
                <a:lnTo>
                  <a:pt x="0" y="20174"/>
                </a:lnTo>
                <a:lnTo>
                  <a:pt x="0" y="498"/>
                </a:lnTo>
                <a:lnTo>
                  <a:pt x="373" y="0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8" name="bg object 1128"/>
          <p:cNvSpPr/>
          <p:nvPr/>
        </p:nvSpPr>
        <p:spPr>
          <a:xfrm>
            <a:off x="15669657" y="911686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7" y="20174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9" name="bg object 1129"/>
          <p:cNvSpPr/>
          <p:nvPr/>
        </p:nvSpPr>
        <p:spPr>
          <a:xfrm>
            <a:off x="15667415" y="911761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0" name="bg object 1130"/>
          <p:cNvSpPr/>
          <p:nvPr/>
        </p:nvSpPr>
        <p:spPr>
          <a:xfrm>
            <a:off x="15502253" y="911611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2" y="23162"/>
                </a:lnTo>
                <a:lnTo>
                  <a:pt x="0" y="20174"/>
                </a:lnTo>
                <a:lnTo>
                  <a:pt x="0" y="0"/>
                </a:lnTo>
                <a:lnTo>
                  <a:pt x="2241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1" name="bg object 1131"/>
          <p:cNvSpPr/>
          <p:nvPr/>
        </p:nvSpPr>
        <p:spPr>
          <a:xfrm>
            <a:off x="15600154" y="9119107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2" name="bg object 1132"/>
          <p:cNvSpPr/>
          <p:nvPr/>
        </p:nvSpPr>
        <p:spPr>
          <a:xfrm>
            <a:off x="15508232" y="9121349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3" name="bg object 1133"/>
          <p:cNvSpPr/>
          <p:nvPr/>
        </p:nvSpPr>
        <p:spPr>
          <a:xfrm>
            <a:off x="15595671" y="915796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4" name="bg object 1134"/>
          <p:cNvSpPr/>
          <p:nvPr/>
        </p:nvSpPr>
        <p:spPr>
          <a:xfrm>
            <a:off x="15591934" y="916020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5" name="bg object 1135"/>
          <p:cNvSpPr/>
          <p:nvPr/>
        </p:nvSpPr>
        <p:spPr>
          <a:xfrm>
            <a:off x="15589692" y="9161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6" name="bg object 1136"/>
          <p:cNvSpPr/>
          <p:nvPr/>
        </p:nvSpPr>
        <p:spPr>
          <a:xfrm>
            <a:off x="15587450" y="9161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7" name="bg object 1137"/>
          <p:cNvSpPr/>
          <p:nvPr/>
        </p:nvSpPr>
        <p:spPr>
          <a:xfrm>
            <a:off x="15585207" y="91616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8" name="bg object 1138"/>
          <p:cNvSpPr/>
          <p:nvPr/>
        </p:nvSpPr>
        <p:spPr>
          <a:xfrm>
            <a:off x="15582966" y="9161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9" name="bg object 1139"/>
          <p:cNvSpPr/>
          <p:nvPr/>
        </p:nvSpPr>
        <p:spPr>
          <a:xfrm>
            <a:off x="15581471" y="91616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0" name="bg object 1140"/>
          <p:cNvSpPr/>
          <p:nvPr/>
        </p:nvSpPr>
        <p:spPr>
          <a:xfrm>
            <a:off x="15579229" y="91609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1" name="bg object 1141"/>
          <p:cNvSpPr/>
          <p:nvPr/>
        </p:nvSpPr>
        <p:spPr>
          <a:xfrm>
            <a:off x="15576987" y="916020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8" y="20454"/>
                </a:lnTo>
                <a:lnTo>
                  <a:pt x="1668" y="20348"/>
                </a:lnTo>
                <a:lnTo>
                  <a:pt x="1494" y="20174"/>
                </a:lnTo>
                <a:lnTo>
                  <a:pt x="1225" y="20174"/>
                </a:lnTo>
                <a:lnTo>
                  <a:pt x="0" y="19693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2" name="bg object 1142"/>
          <p:cNvSpPr/>
          <p:nvPr/>
        </p:nvSpPr>
        <p:spPr>
          <a:xfrm>
            <a:off x="15574745" y="91594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3" name="bg object 1143"/>
          <p:cNvSpPr/>
          <p:nvPr/>
        </p:nvSpPr>
        <p:spPr>
          <a:xfrm>
            <a:off x="15572502" y="91587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307"/>
                </a:moveTo>
                <a:lnTo>
                  <a:pt x="0" y="19427"/>
                </a:lnTo>
                <a:lnTo>
                  <a:pt x="0" y="0"/>
                </a:lnTo>
                <a:lnTo>
                  <a:pt x="1494" y="0"/>
                </a:lnTo>
                <a:lnTo>
                  <a:pt x="2242" y="747"/>
                </a:lnTo>
                <a:lnTo>
                  <a:pt x="2242" y="2030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4" name="bg object 1144"/>
          <p:cNvSpPr/>
          <p:nvPr/>
        </p:nvSpPr>
        <p:spPr>
          <a:xfrm>
            <a:off x="15500758" y="9062694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5" name="bg object 1145"/>
          <p:cNvSpPr/>
          <p:nvPr/>
        </p:nvSpPr>
        <p:spPr>
          <a:xfrm>
            <a:off x="15557556" y="9180379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19"/>
                </a:moveTo>
                <a:lnTo>
                  <a:pt x="747" y="20172"/>
                </a:lnTo>
                <a:lnTo>
                  <a:pt x="747" y="0"/>
                </a:lnTo>
                <a:lnTo>
                  <a:pt x="0" y="1492"/>
                </a:lnTo>
                <a:lnTo>
                  <a:pt x="0" y="2091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6" name="bg object 1146"/>
          <p:cNvSpPr/>
          <p:nvPr/>
        </p:nvSpPr>
        <p:spPr>
          <a:xfrm>
            <a:off x="15556809" y="918187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1493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7" name="bg object 1147"/>
          <p:cNvSpPr/>
          <p:nvPr/>
        </p:nvSpPr>
        <p:spPr>
          <a:xfrm>
            <a:off x="15555314" y="918336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3"/>
                </a:moveTo>
                <a:lnTo>
                  <a:pt x="0" y="748"/>
                </a:lnTo>
                <a:lnTo>
                  <a:pt x="1494" y="0"/>
                </a:lnTo>
                <a:lnTo>
                  <a:pt x="1494" y="19179"/>
                </a:lnTo>
                <a:lnTo>
                  <a:pt x="747" y="20174"/>
                </a:lnTo>
                <a:lnTo>
                  <a:pt x="0" y="2062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8" name="bg object 1148"/>
          <p:cNvSpPr/>
          <p:nvPr/>
        </p:nvSpPr>
        <p:spPr>
          <a:xfrm>
            <a:off x="15553072" y="9184113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9" name="bg object 1149"/>
          <p:cNvSpPr/>
          <p:nvPr/>
        </p:nvSpPr>
        <p:spPr>
          <a:xfrm>
            <a:off x="15388657" y="918261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1" y="23163"/>
                </a:lnTo>
                <a:lnTo>
                  <a:pt x="0" y="20174"/>
                </a:lnTo>
                <a:lnTo>
                  <a:pt x="0" y="0"/>
                </a:lnTo>
                <a:lnTo>
                  <a:pt x="1494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0" name="bg object 1150"/>
          <p:cNvSpPr/>
          <p:nvPr/>
        </p:nvSpPr>
        <p:spPr>
          <a:xfrm>
            <a:off x="15485811" y="9185607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8854"/>
                </a:lnTo>
                <a:lnTo>
                  <a:pt x="67260" y="0"/>
                </a:lnTo>
                <a:lnTo>
                  <a:pt x="66513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1" name="bg object 1151"/>
          <p:cNvSpPr/>
          <p:nvPr/>
        </p:nvSpPr>
        <p:spPr>
          <a:xfrm>
            <a:off x="15393888" y="9187849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3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2" name="bg object 1152"/>
          <p:cNvSpPr/>
          <p:nvPr/>
        </p:nvSpPr>
        <p:spPr>
          <a:xfrm>
            <a:off x="15481327" y="922446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3" name="bg object 1153"/>
          <p:cNvSpPr/>
          <p:nvPr/>
        </p:nvSpPr>
        <p:spPr>
          <a:xfrm>
            <a:off x="15477590" y="922670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9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4" name="bg object 1154"/>
          <p:cNvSpPr/>
          <p:nvPr/>
        </p:nvSpPr>
        <p:spPr>
          <a:xfrm>
            <a:off x="15475349" y="9228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9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9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5" name="bg object 1155"/>
          <p:cNvSpPr/>
          <p:nvPr/>
        </p:nvSpPr>
        <p:spPr>
          <a:xfrm>
            <a:off x="15473106" y="9228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9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6" name="bg object 1156"/>
          <p:cNvSpPr/>
          <p:nvPr/>
        </p:nvSpPr>
        <p:spPr>
          <a:xfrm>
            <a:off x="15470864" y="922819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7" name="bg object 1157"/>
          <p:cNvSpPr/>
          <p:nvPr/>
        </p:nvSpPr>
        <p:spPr>
          <a:xfrm>
            <a:off x="15468622" y="9228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8" name="bg object 1158"/>
          <p:cNvSpPr/>
          <p:nvPr/>
        </p:nvSpPr>
        <p:spPr>
          <a:xfrm>
            <a:off x="15467128" y="922819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9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9" name="bg object 1159"/>
          <p:cNvSpPr/>
          <p:nvPr/>
        </p:nvSpPr>
        <p:spPr>
          <a:xfrm>
            <a:off x="15464886" y="92274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0" name="bg object 1160"/>
          <p:cNvSpPr/>
          <p:nvPr/>
        </p:nvSpPr>
        <p:spPr>
          <a:xfrm>
            <a:off x="15463391" y="92274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1" name="bg object 1161"/>
          <p:cNvSpPr/>
          <p:nvPr/>
        </p:nvSpPr>
        <p:spPr>
          <a:xfrm>
            <a:off x="15460402" y="922595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2" name="bg object 1162"/>
          <p:cNvSpPr/>
          <p:nvPr/>
        </p:nvSpPr>
        <p:spPr>
          <a:xfrm>
            <a:off x="15458159" y="922520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9" y="20600"/>
                </a:moveTo>
                <a:lnTo>
                  <a:pt x="0" y="1942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989" y="1494"/>
                </a:lnTo>
                <a:lnTo>
                  <a:pt x="2989" y="2060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3" name="bg object 1163"/>
          <p:cNvSpPr/>
          <p:nvPr/>
        </p:nvSpPr>
        <p:spPr>
          <a:xfrm>
            <a:off x="15386415" y="9129941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4" name="bg object 1164"/>
          <p:cNvSpPr/>
          <p:nvPr/>
        </p:nvSpPr>
        <p:spPr>
          <a:xfrm>
            <a:off x="15443213" y="9246878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6" y="20174"/>
                </a:lnTo>
                <a:lnTo>
                  <a:pt x="746" y="0"/>
                </a:lnTo>
                <a:lnTo>
                  <a:pt x="0" y="1493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5" name="bg object 1165"/>
          <p:cNvSpPr/>
          <p:nvPr/>
        </p:nvSpPr>
        <p:spPr>
          <a:xfrm>
            <a:off x="15442465" y="924837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20175"/>
                </a:moveTo>
                <a:lnTo>
                  <a:pt x="0" y="20175"/>
                </a:lnTo>
                <a:lnTo>
                  <a:pt x="0" y="1495"/>
                </a:lnTo>
                <a:lnTo>
                  <a:pt x="747" y="0"/>
                </a:lnTo>
                <a:lnTo>
                  <a:pt x="747" y="201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6" name="bg object 1166"/>
          <p:cNvSpPr/>
          <p:nvPr/>
        </p:nvSpPr>
        <p:spPr>
          <a:xfrm>
            <a:off x="15440971" y="9249866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6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7" name="bg object 1167"/>
          <p:cNvSpPr/>
          <p:nvPr/>
        </p:nvSpPr>
        <p:spPr>
          <a:xfrm>
            <a:off x="15438729" y="925086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3" y="1245"/>
                </a:lnTo>
                <a:lnTo>
                  <a:pt x="747" y="1245"/>
                </a:lnTo>
                <a:lnTo>
                  <a:pt x="1494" y="498"/>
                </a:lnTo>
                <a:lnTo>
                  <a:pt x="2241" y="0"/>
                </a:lnTo>
                <a:lnTo>
                  <a:pt x="2241" y="19925"/>
                </a:lnTo>
                <a:lnTo>
                  <a:pt x="1494" y="19925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8" name="bg object 1168"/>
          <p:cNvSpPr/>
          <p:nvPr/>
        </p:nvSpPr>
        <p:spPr>
          <a:xfrm>
            <a:off x="15274313" y="924911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0" y="20174"/>
                </a:lnTo>
                <a:lnTo>
                  <a:pt x="0" y="0"/>
                </a:lnTo>
                <a:lnTo>
                  <a:pt x="1494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9" name="bg object 1169"/>
          <p:cNvSpPr/>
          <p:nvPr/>
        </p:nvSpPr>
        <p:spPr>
          <a:xfrm>
            <a:off x="15371468" y="92521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0" name="bg object 1170"/>
          <p:cNvSpPr/>
          <p:nvPr/>
        </p:nvSpPr>
        <p:spPr>
          <a:xfrm>
            <a:off x="15279545" y="9254349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4">
                <a:moveTo>
                  <a:pt x="64271" y="57533"/>
                </a:moveTo>
                <a:lnTo>
                  <a:pt x="0" y="20174"/>
                </a:lnTo>
                <a:lnTo>
                  <a:pt x="0" y="0"/>
                </a:lnTo>
                <a:lnTo>
                  <a:pt x="64271" y="37359"/>
                </a:lnTo>
                <a:lnTo>
                  <a:pt x="64271" y="575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1" name="bg object 1171"/>
          <p:cNvSpPr/>
          <p:nvPr/>
        </p:nvSpPr>
        <p:spPr>
          <a:xfrm>
            <a:off x="15366984" y="9291709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494"/>
                </a:lnTo>
                <a:lnTo>
                  <a:pt x="156" y="1415"/>
                </a:lnTo>
                <a:lnTo>
                  <a:pt x="4484" y="0"/>
                </a:lnTo>
                <a:lnTo>
                  <a:pt x="4484" y="19426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2" name="bg object 1172"/>
          <p:cNvSpPr/>
          <p:nvPr/>
        </p:nvSpPr>
        <p:spPr>
          <a:xfrm>
            <a:off x="15363247" y="929395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3" name="bg object 1173"/>
          <p:cNvSpPr/>
          <p:nvPr/>
        </p:nvSpPr>
        <p:spPr>
          <a:xfrm>
            <a:off x="15361005" y="9294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4" name="bg object 1174"/>
          <p:cNvSpPr/>
          <p:nvPr/>
        </p:nvSpPr>
        <p:spPr>
          <a:xfrm>
            <a:off x="15358763" y="9294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2241" y="20165"/>
                </a:lnTo>
                <a:lnTo>
                  <a:pt x="2241" y="0"/>
                </a:lnTo>
                <a:lnTo>
                  <a:pt x="0" y="0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5" name="bg object 1175"/>
          <p:cNvSpPr/>
          <p:nvPr/>
        </p:nvSpPr>
        <p:spPr>
          <a:xfrm>
            <a:off x="15356521" y="9294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0" y="20174"/>
                </a:lnTo>
                <a:lnTo>
                  <a:pt x="0" y="0"/>
                </a:lnTo>
                <a:lnTo>
                  <a:pt x="2241" y="0"/>
                </a:lnTo>
                <a:lnTo>
                  <a:pt x="2241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6" name="bg object 1176"/>
          <p:cNvSpPr/>
          <p:nvPr/>
        </p:nvSpPr>
        <p:spPr>
          <a:xfrm>
            <a:off x="15355026" y="9294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0" y="20174"/>
                </a:lnTo>
                <a:lnTo>
                  <a:pt x="0" y="0"/>
                </a:lnTo>
                <a:lnTo>
                  <a:pt x="2241" y="0"/>
                </a:lnTo>
                <a:lnTo>
                  <a:pt x="2241" y="201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7" name="bg object 1177"/>
          <p:cNvSpPr/>
          <p:nvPr/>
        </p:nvSpPr>
        <p:spPr>
          <a:xfrm>
            <a:off x="15352784" y="9294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0" y="20174"/>
                </a:lnTo>
                <a:lnTo>
                  <a:pt x="0" y="19995"/>
                </a:lnTo>
                <a:lnTo>
                  <a:pt x="0" y="0"/>
                </a:lnTo>
                <a:lnTo>
                  <a:pt x="2241" y="0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8" name="bg object 1178"/>
          <p:cNvSpPr/>
          <p:nvPr/>
        </p:nvSpPr>
        <p:spPr>
          <a:xfrm>
            <a:off x="15350542" y="92939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0" y="20174"/>
                </a:lnTo>
                <a:lnTo>
                  <a:pt x="0" y="0"/>
                </a:lnTo>
                <a:lnTo>
                  <a:pt x="1177" y="0"/>
                </a:lnTo>
                <a:lnTo>
                  <a:pt x="2241" y="100"/>
                </a:lnTo>
                <a:lnTo>
                  <a:pt x="2241" y="20174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9" name="bg object 1179"/>
          <p:cNvSpPr/>
          <p:nvPr/>
        </p:nvSpPr>
        <p:spPr>
          <a:xfrm>
            <a:off x="15349048" y="929395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0" name="bg object 1180"/>
          <p:cNvSpPr/>
          <p:nvPr/>
        </p:nvSpPr>
        <p:spPr>
          <a:xfrm>
            <a:off x="15346058" y="929320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1" name="bg object 1181"/>
          <p:cNvSpPr/>
          <p:nvPr/>
        </p:nvSpPr>
        <p:spPr>
          <a:xfrm>
            <a:off x="15343816" y="9291709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6"/>
                </a:lnTo>
                <a:lnTo>
                  <a:pt x="2241" y="746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2" name="bg object 1182"/>
          <p:cNvSpPr/>
          <p:nvPr/>
        </p:nvSpPr>
        <p:spPr>
          <a:xfrm>
            <a:off x="15272819" y="9196442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3" name="bg object 1183"/>
          <p:cNvSpPr/>
          <p:nvPr/>
        </p:nvSpPr>
        <p:spPr>
          <a:xfrm>
            <a:off x="15328869" y="931412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1120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4" name="bg object 1184"/>
          <p:cNvSpPr/>
          <p:nvPr/>
        </p:nvSpPr>
        <p:spPr>
          <a:xfrm>
            <a:off x="15328122" y="9315246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747" y="19800"/>
                </a:moveTo>
                <a:lnTo>
                  <a:pt x="0" y="19800"/>
                </a:lnTo>
                <a:lnTo>
                  <a:pt x="0" y="1119"/>
                </a:lnTo>
                <a:lnTo>
                  <a:pt x="747" y="0"/>
                </a:lnTo>
                <a:lnTo>
                  <a:pt x="747" y="19800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5" name="bg object 1185"/>
          <p:cNvSpPr/>
          <p:nvPr/>
        </p:nvSpPr>
        <p:spPr>
          <a:xfrm>
            <a:off x="15326628" y="931636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2"/>
                </a:moveTo>
                <a:lnTo>
                  <a:pt x="0" y="996"/>
                </a:lnTo>
                <a:lnTo>
                  <a:pt x="1494" y="0"/>
                </a:lnTo>
                <a:lnTo>
                  <a:pt x="1494" y="19428"/>
                </a:lnTo>
                <a:lnTo>
                  <a:pt x="0" y="209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6" name="bg object 1186"/>
          <p:cNvSpPr/>
          <p:nvPr/>
        </p:nvSpPr>
        <p:spPr>
          <a:xfrm>
            <a:off x="15324385" y="931736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419"/>
                </a:moveTo>
                <a:lnTo>
                  <a:pt x="0" y="1494"/>
                </a:lnTo>
                <a:lnTo>
                  <a:pt x="373" y="1245"/>
                </a:lnTo>
                <a:lnTo>
                  <a:pt x="747" y="1245"/>
                </a:lnTo>
                <a:lnTo>
                  <a:pt x="1494" y="498"/>
                </a:lnTo>
                <a:lnTo>
                  <a:pt x="2241" y="0"/>
                </a:lnTo>
                <a:lnTo>
                  <a:pt x="2241" y="19925"/>
                </a:lnTo>
                <a:lnTo>
                  <a:pt x="1494" y="19925"/>
                </a:lnTo>
                <a:lnTo>
                  <a:pt x="0" y="214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7" name="bg object 1187"/>
          <p:cNvSpPr/>
          <p:nvPr/>
        </p:nvSpPr>
        <p:spPr>
          <a:xfrm>
            <a:off x="15159970" y="9316366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8"/>
                </a:moveTo>
                <a:lnTo>
                  <a:pt x="2241" y="22416"/>
                </a:lnTo>
                <a:lnTo>
                  <a:pt x="0" y="19429"/>
                </a:lnTo>
                <a:lnTo>
                  <a:pt x="0" y="0"/>
                </a:lnTo>
                <a:lnTo>
                  <a:pt x="1118" y="1490"/>
                </a:lnTo>
                <a:lnTo>
                  <a:pt x="1494" y="2242"/>
                </a:lnTo>
                <a:lnTo>
                  <a:pt x="1795" y="2392"/>
                </a:lnTo>
                <a:lnTo>
                  <a:pt x="2242" y="2989"/>
                </a:lnTo>
                <a:lnTo>
                  <a:pt x="5978" y="5231"/>
                </a:lnTo>
                <a:lnTo>
                  <a:pt x="5978" y="246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8" name="bg object 1188"/>
          <p:cNvSpPr/>
          <p:nvPr/>
        </p:nvSpPr>
        <p:spPr>
          <a:xfrm>
            <a:off x="15257125" y="93186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9" name="bg object 1189"/>
          <p:cNvSpPr/>
          <p:nvPr/>
        </p:nvSpPr>
        <p:spPr>
          <a:xfrm>
            <a:off x="15165949" y="932085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0" name="bg object 1190"/>
          <p:cNvSpPr/>
          <p:nvPr/>
        </p:nvSpPr>
        <p:spPr>
          <a:xfrm>
            <a:off x="15252640" y="9358209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9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9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1" name="bg object 1191"/>
          <p:cNvSpPr/>
          <p:nvPr/>
        </p:nvSpPr>
        <p:spPr>
          <a:xfrm>
            <a:off x="15248904" y="936045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2" name="bg object 1192"/>
          <p:cNvSpPr/>
          <p:nvPr/>
        </p:nvSpPr>
        <p:spPr>
          <a:xfrm>
            <a:off x="15246662" y="93611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3" name="bg object 1193"/>
          <p:cNvSpPr/>
          <p:nvPr/>
        </p:nvSpPr>
        <p:spPr>
          <a:xfrm>
            <a:off x="15244420" y="93611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5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4" name="bg object 1194"/>
          <p:cNvSpPr/>
          <p:nvPr/>
        </p:nvSpPr>
        <p:spPr>
          <a:xfrm>
            <a:off x="15242178" y="936144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1" y="127"/>
                </a:lnTo>
                <a:lnTo>
                  <a:pt x="2241" y="19928"/>
                </a:lnTo>
                <a:close/>
              </a:path>
              <a:path w="2540" h="20320">
                <a:moveTo>
                  <a:pt x="2241" y="127"/>
                </a:moveTo>
                <a:lnTo>
                  <a:pt x="1121" y="127"/>
                </a:lnTo>
                <a:lnTo>
                  <a:pt x="2241" y="0"/>
                </a:lnTo>
                <a:lnTo>
                  <a:pt x="2241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5" name="bg object 1195"/>
          <p:cNvSpPr/>
          <p:nvPr/>
        </p:nvSpPr>
        <p:spPr>
          <a:xfrm>
            <a:off x="15240683" y="936127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6" name="bg object 1196"/>
          <p:cNvSpPr/>
          <p:nvPr/>
        </p:nvSpPr>
        <p:spPr>
          <a:xfrm>
            <a:off x="15238441" y="93611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1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7" name="bg object 1197"/>
          <p:cNvSpPr/>
          <p:nvPr/>
        </p:nvSpPr>
        <p:spPr>
          <a:xfrm>
            <a:off x="15236946" y="936085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75"/>
                </a:moveTo>
                <a:lnTo>
                  <a:pt x="2241" y="19775"/>
                </a:lnTo>
                <a:lnTo>
                  <a:pt x="2241" y="254"/>
                </a:lnTo>
                <a:lnTo>
                  <a:pt x="0" y="0"/>
                </a:lnTo>
                <a:lnTo>
                  <a:pt x="0" y="1977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8" name="bg object 1198"/>
          <p:cNvSpPr/>
          <p:nvPr/>
        </p:nvSpPr>
        <p:spPr>
          <a:xfrm>
            <a:off x="15234704" y="936045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9" name="bg object 1199"/>
          <p:cNvSpPr/>
          <p:nvPr/>
        </p:nvSpPr>
        <p:spPr>
          <a:xfrm>
            <a:off x="15232462" y="935970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0" name="bg object 1200"/>
          <p:cNvSpPr/>
          <p:nvPr/>
        </p:nvSpPr>
        <p:spPr>
          <a:xfrm>
            <a:off x="15229473" y="9358209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4"/>
                </a:lnTo>
                <a:lnTo>
                  <a:pt x="0" y="0"/>
                </a:lnTo>
                <a:lnTo>
                  <a:pt x="747" y="747"/>
                </a:lnTo>
                <a:lnTo>
                  <a:pt x="1905" y="747"/>
                </a:lnTo>
                <a:lnTo>
                  <a:pt x="2459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1" name="bg object 1201"/>
          <p:cNvSpPr/>
          <p:nvPr/>
        </p:nvSpPr>
        <p:spPr>
          <a:xfrm>
            <a:off x="15158475" y="9262942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2" name="bg object 1202"/>
          <p:cNvSpPr/>
          <p:nvPr/>
        </p:nvSpPr>
        <p:spPr>
          <a:xfrm>
            <a:off x="15214526" y="938162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3" name="bg object 1203"/>
          <p:cNvSpPr/>
          <p:nvPr/>
        </p:nvSpPr>
        <p:spPr>
          <a:xfrm>
            <a:off x="15213779" y="9382617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6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4" name="bg object 1204"/>
          <p:cNvSpPr/>
          <p:nvPr/>
        </p:nvSpPr>
        <p:spPr>
          <a:xfrm>
            <a:off x="15212284" y="9383614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896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5" name="bg object 1205"/>
          <p:cNvSpPr/>
          <p:nvPr/>
        </p:nvSpPr>
        <p:spPr>
          <a:xfrm>
            <a:off x="15210042" y="9384510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7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6" name="bg object 1206"/>
          <p:cNvSpPr/>
          <p:nvPr/>
        </p:nvSpPr>
        <p:spPr>
          <a:xfrm>
            <a:off x="15045627" y="9382866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5">
                <a:moveTo>
                  <a:pt x="5978" y="24657"/>
                </a:moveTo>
                <a:lnTo>
                  <a:pt x="2241" y="22415"/>
                </a:lnTo>
                <a:lnTo>
                  <a:pt x="0" y="19427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465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7" name="bg object 1207"/>
          <p:cNvSpPr/>
          <p:nvPr/>
        </p:nvSpPr>
        <p:spPr>
          <a:xfrm>
            <a:off x="15142781" y="9385108"/>
            <a:ext cx="67310" cy="60325"/>
          </a:xfrm>
          <a:custGeom>
            <a:avLst/>
            <a:gdLst/>
            <a:ahLst/>
            <a:cxnLst/>
            <a:rect l="l" t="t" r="r" b="b"/>
            <a:pathLst>
              <a:path w="67309" h="60325">
                <a:moveTo>
                  <a:pt x="0" y="59775"/>
                </a:moveTo>
                <a:lnTo>
                  <a:pt x="0" y="39601"/>
                </a:lnTo>
                <a:lnTo>
                  <a:pt x="67260" y="0"/>
                </a:lnTo>
                <a:lnTo>
                  <a:pt x="67260" y="20921"/>
                </a:lnTo>
                <a:lnTo>
                  <a:pt x="0" y="59775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8" name="bg object 1208"/>
          <p:cNvSpPr/>
          <p:nvPr/>
        </p:nvSpPr>
        <p:spPr>
          <a:xfrm>
            <a:off x="15051606" y="938735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921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9" name="bg object 1209"/>
          <p:cNvSpPr/>
          <p:nvPr/>
        </p:nvSpPr>
        <p:spPr>
          <a:xfrm>
            <a:off x="15138297" y="9424710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760"/>
                </a:lnTo>
                <a:lnTo>
                  <a:pt x="4484" y="0"/>
                </a:lnTo>
                <a:lnTo>
                  <a:pt x="4484" y="19426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0" name="bg object 1210"/>
          <p:cNvSpPr/>
          <p:nvPr/>
        </p:nvSpPr>
        <p:spPr>
          <a:xfrm>
            <a:off x="15134561" y="942695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1" name="bg object 1211"/>
          <p:cNvSpPr/>
          <p:nvPr/>
        </p:nvSpPr>
        <p:spPr>
          <a:xfrm>
            <a:off x="15132318" y="9427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2" name="bg object 1212"/>
          <p:cNvSpPr/>
          <p:nvPr/>
        </p:nvSpPr>
        <p:spPr>
          <a:xfrm>
            <a:off x="15130076" y="9427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45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3" name="bg object 1213"/>
          <p:cNvSpPr/>
          <p:nvPr/>
        </p:nvSpPr>
        <p:spPr>
          <a:xfrm>
            <a:off x="15127834" y="942794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28"/>
                </a:moveTo>
                <a:lnTo>
                  <a:pt x="0" y="19928"/>
                </a:lnTo>
                <a:lnTo>
                  <a:pt x="0" y="0"/>
                </a:lnTo>
                <a:lnTo>
                  <a:pt x="1121" y="127"/>
                </a:lnTo>
                <a:lnTo>
                  <a:pt x="2241" y="127"/>
                </a:lnTo>
                <a:lnTo>
                  <a:pt x="2241" y="19928"/>
                </a:lnTo>
                <a:close/>
              </a:path>
              <a:path w="2540" h="20320">
                <a:moveTo>
                  <a:pt x="2241" y="127"/>
                </a:moveTo>
                <a:lnTo>
                  <a:pt x="1121" y="127"/>
                </a:lnTo>
                <a:lnTo>
                  <a:pt x="2241" y="0"/>
                </a:lnTo>
                <a:lnTo>
                  <a:pt x="2241" y="127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4" name="bg object 1214"/>
          <p:cNvSpPr/>
          <p:nvPr/>
        </p:nvSpPr>
        <p:spPr>
          <a:xfrm>
            <a:off x="15126340" y="9427774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1" y="20098"/>
                </a:lnTo>
                <a:lnTo>
                  <a:pt x="2241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5" name="bg object 1215"/>
          <p:cNvSpPr/>
          <p:nvPr/>
        </p:nvSpPr>
        <p:spPr>
          <a:xfrm>
            <a:off x="15124098" y="9427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69" y="20174"/>
                </a:lnTo>
                <a:lnTo>
                  <a:pt x="0" y="19996"/>
                </a:lnTo>
                <a:lnTo>
                  <a:pt x="0" y="0"/>
                </a:lnTo>
                <a:lnTo>
                  <a:pt x="1571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6" name="bg object 1216"/>
          <p:cNvSpPr/>
          <p:nvPr/>
        </p:nvSpPr>
        <p:spPr>
          <a:xfrm>
            <a:off x="15122603" y="942769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7" name="bg object 1217"/>
          <p:cNvSpPr/>
          <p:nvPr/>
        </p:nvSpPr>
        <p:spPr>
          <a:xfrm>
            <a:off x="15120361" y="942695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8" name="bg object 1218"/>
          <p:cNvSpPr/>
          <p:nvPr/>
        </p:nvSpPr>
        <p:spPr>
          <a:xfrm>
            <a:off x="15118119" y="9426204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9" name="bg object 1219"/>
          <p:cNvSpPr/>
          <p:nvPr/>
        </p:nvSpPr>
        <p:spPr>
          <a:xfrm>
            <a:off x="15115130" y="9424710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7"/>
                </a:lnTo>
                <a:lnTo>
                  <a:pt x="1903" y="747"/>
                </a:lnTo>
                <a:lnTo>
                  <a:pt x="2460" y="965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0" name="bg object 1220"/>
          <p:cNvSpPr/>
          <p:nvPr/>
        </p:nvSpPr>
        <p:spPr>
          <a:xfrm>
            <a:off x="15044132" y="9329442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10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10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1" name="bg object 1221"/>
          <p:cNvSpPr/>
          <p:nvPr/>
        </p:nvSpPr>
        <p:spPr>
          <a:xfrm>
            <a:off x="15100183" y="944812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4"/>
                </a:moveTo>
                <a:lnTo>
                  <a:pt x="747" y="19177"/>
                </a:lnTo>
                <a:lnTo>
                  <a:pt x="747" y="0"/>
                </a:lnTo>
                <a:lnTo>
                  <a:pt x="0" y="995"/>
                </a:lnTo>
                <a:lnTo>
                  <a:pt x="0" y="1992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2" name="bg object 1222"/>
          <p:cNvSpPr/>
          <p:nvPr/>
        </p:nvSpPr>
        <p:spPr>
          <a:xfrm>
            <a:off x="15099435" y="9449118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8"/>
                </a:moveTo>
                <a:lnTo>
                  <a:pt x="0" y="18928"/>
                </a:lnTo>
                <a:lnTo>
                  <a:pt x="0" y="995"/>
                </a:lnTo>
                <a:lnTo>
                  <a:pt x="747" y="0"/>
                </a:lnTo>
                <a:lnTo>
                  <a:pt x="747" y="18928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3" name="bg object 1223"/>
          <p:cNvSpPr/>
          <p:nvPr/>
        </p:nvSpPr>
        <p:spPr>
          <a:xfrm>
            <a:off x="15098688" y="944936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4" name="bg object 1224"/>
          <p:cNvSpPr/>
          <p:nvPr/>
        </p:nvSpPr>
        <p:spPr>
          <a:xfrm>
            <a:off x="15095699" y="945101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7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5" name="bg object 1225"/>
          <p:cNvSpPr/>
          <p:nvPr/>
        </p:nvSpPr>
        <p:spPr>
          <a:xfrm>
            <a:off x="14931284" y="9449367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3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5" y="5227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6" name="bg object 1226"/>
          <p:cNvSpPr/>
          <p:nvPr/>
        </p:nvSpPr>
        <p:spPr>
          <a:xfrm>
            <a:off x="15028438" y="9452356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7" name="bg object 1227"/>
          <p:cNvSpPr/>
          <p:nvPr/>
        </p:nvSpPr>
        <p:spPr>
          <a:xfrm>
            <a:off x="14937262" y="9453850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921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8" name="bg object 1228"/>
          <p:cNvSpPr/>
          <p:nvPr/>
        </p:nvSpPr>
        <p:spPr>
          <a:xfrm>
            <a:off x="15024701" y="9491583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8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0"/>
                </a:lnTo>
                <a:lnTo>
                  <a:pt x="0" y="212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9" name="bg object 1229"/>
          <p:cNvSpPr/>
          <p:nvPr/>
        </p:nvSpPr>
        <p:spPr>
          <a:xfrm>
            <a:off x="15020964" y="949345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0" name="bg object 1230"/>
          <p:cNvSpPr/>
          <p:nvPr/>
        </p:nvSpPr>
        <p:spPr>
          <a:xfrm>
            <a:off x="15017975" y="94941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1" name="bg object 1231"/>
          <p:cNvSpPr/>
          <p:nvPr/>
        </p:nvSpPr>
        <p:spPr>
          <a:xfrm>
            <a:off x="15015733" y="949494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2" name="bg object 1232"/>
          <p:cNvSpPr/>
          <p:nvPr/>
        </p:nvSpPr>
        <p:spPr>
          <a:xfrm>
            <a:off x="15014238" y="94949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3" y="19800"/>
                </a:moveTo>
                <a:lnTo>
                  <a:pt x="0" y="19757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3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3" name="bg object 1233"/>
          <p:cNvSpPr/>
          <p:nvPr/>
        </p:nvSpPr>
        <p:spPr>
          <a:xfrm>
            <a:off x="15011997" y="949427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7"/>
                </a:moveTo>
                <a:lnTo>
                  <a:pt x="2241" y="20097"/>
                </a:lnTo>
                <a:lnTo>
                  <a:pt x="2241" y="254"/>
                </a:lnTo>
                <a:lnTo>
                  <a:pt x="0" y="0"/>
                </a:lnTo>
                <a:lnTo>
                  <a:pt x="0" y="2009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4" name="bg object 1234"/>
          <p:cNvSpPr/>
          <p:nvPr/>
        </p:nvSpPr>
        <p:spPr>
          <a:xfrm>
            <a:off x="15009754" y="94941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1" y="20174"/>
                </a:lnTo>
                <a:lnTo>
                  <a:pt x="0" y="19995"/>
                </a:lnTo>
                <a:lnTo>
                  <a:pt x="0" y="0"/>
                </a:lnTo>
                <a:lnTo>
                  <a:pt x="1567" y="0"/>
                </a:lnTo>
                <a:lnTo>
                  <a:pt x="2241" y="76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5" name="bg object 1235"/>
          <p:cNvSpPr/>
          <p:nvPr/>
        </p:nvSpPr>
        <p:spPr>
          <a:xfrm>
            <a:off x="15008260" y="94941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6" name="bg object 1236"/>
          <p:cNvSpPr/>
          <p:nvPr/>
        </p:nvSpPr>
        <p:spPr>
          <a:xfrm>
            <a:off x="15006018" y="949345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7" name="bg object 1237"/>
          <p:cNvSpPr/>
          <p:nvPr/>
        </p:nvSpPr>
        <p:spPr>
          <a:xfrm>
            <a:off x="15003776" y="949270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8" name="bg object 1238"/>
          <p:cNvSpPr/>
          <p:nvPr/>
        </p:nvSpPr>
        <p:spPr>
          <a:xfrm>
            <a:off x="15000787" y="9491210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3" y="746"/>
                </a:lnTo>
                <a:lnTo>
                  <a:pt x="2459" y="965"/>
                </a:lnTo>
                <a:lnTo>
                  <a:pt x="2988" y="1494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9" name="bg object 1239"/>
          <p:cNvSpPr/>
          <p:nvPr/>
        </p:nvSpPr>
        <p:spPr>
          <a:xfrm>
            <a:off x="14929789" y="939594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0" name="bg object 1240"/>
          <p:cNvSpPr/>
          <p:nvPr/>
        </p:nvSpPr>
        <p:spPr>
          <a:xfrm>
            <a:off x="14985840" y="9514621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1" name="bg object 1241"/>
          <p:cNvSpPr/>
          <p:nvPr/>
        </p:nvSpPr>
        <p:spPr>
          <a:xfrm>
            <a:off x="14985092" y="9515618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6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2" name="bg object 1242"/>
          <p:cNvSpPr/>
          <p:nvPr/>
        </p:nvSpPr>
        <p:spPr>
          <a:xfrm>
            <a:off x="14984345" y="951586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7" y="746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3" name="bg object 1243"/>
          <p:cNvSpPr/>
          <p:nvPr/>
        </p:nvSpPr>
        <p:spPr>
          <a:xfrm>
            <a:off x="14981356" y="951751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9"/>
                </a:moveTo>
                <a:lnTo>
                  <a:pt x="0" y="1345"/>
                </a:lnTo>
                <a:lnTo>
                  <a:pt x="746" y="1345"/>
                </a:lnTo>
                <a:lnTo>
                  <a:pt x="1868" y="223"/>
                </a:lnTo>
                <a:lnTo>
                  <a:pt x="2241" y="0"/>
                </a:lnTo>
                <a:lnTo>
                  <a:pt x="2241" y="20025"/>
                </a:lnTo>
                <a:lnTo>
                  <a:pt x="1494" y="20025"/>
                </a:lnTo>
                <a:lnTo>
                  <a:pt x="0" y="215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4" name="bg object 1244"/>
          <p:cNvSpPr/>
          <p:nvPr/>
        </p:nvSpPr>
        <p:spPr>
          <a:xfrm>
            <a:off x="14816941" y="951586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5" name="bg object 1245"/>
          <p:cNvSpPr/>
          <p:nvPr/>
        </p:nvSpPr>
        <p:spPr>
          <a:xfrm>
            <a:off x="14914095" y="9518856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6" name="bg object 1246"/>
          <p:cNvSpPr/>
          <p:nvPr/>
        </p:nvSpPr>
        <p:spPr>
          <a:xfrm>
            <a:off x="14822919" y="952109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3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3" y="36612"/>
                </a:lnTo>
                <a:lnTo>
                  <a:pt x="63523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7" name="bg object 1247"/>
          <p:cNvSpPr/>
          <p:nvPr/>
        </p:nvSpPr>
        <p:spPr>
          <a:xfrm>
            <a:off x="14910358" y="9558083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8"/>
                </a:moveTo>
                <a:lnTo>
                  <a:pt x="0" y="1868"/>
                </a:lnTo>
                <a:lnTo>
                  <a:pt x="3737" y="0"/>
                </a:lnTo>
                <a:lnTo>
                  <a:pt x="3737" y="19801"/>
                </a:lnTo>
                <a:lnTo>
                  <a:pt x="0" y="212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8" name="bg object 1248"/>
          <p:cNvSpPr/>
          <p:nvPr/>
        </p:nvSpPr>
        <p:spPr>
          <a:xfrm>
            <a:off x="14906621" y="955995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4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400"/>
                </a:lnTo>
                <a:lnTo>
                  <a:pt x="1051" y="20454"/>
                </a:lnTo>
                <a:lnTo>
                  <a:pt x="0" y="20574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9" name="bg object 1249"/>
          <p:cNvSpPr/>
          <p:nvPr/>
        </p:nvSpPr>
        <p:spPr>
          <a:xfrm>
            <a:off x="14903632" y="95606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6"/>
                </a:moveTo>
                <a:lnTo>
                  <a:pt x="123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6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0" name="bg object 1250"/>
          <p:cNvSpPr/>
          <p:nvPr/>
        </p:nvSpPr>
        <p:spPr>
          <a:xfrm>
            <a:off x="14901390" y="956144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9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1" name="bg object 1251"/>
          <p:cNvSpPr/>
          <p:nvPr/>
        </p:nvSpPr>
        <p:spPr>
          <a:xfrm>
            <a:off x="14899895" y="95614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3" y="19800"/>
                </a:moveTo>
                <a:lnTo>
                  <a:pt x="0" y="19758"/>
                </a:lnTo>
                <a:lnTo>
                  <a:pt x="0" y="0"/>
                </a:lnTo>
                <a:lnTo>
                  <a:pt x="2241" y="0"/>
                </a:lnTo>
                <a:lnTo>
                  <a:pt x="2241" y="19588"/>
                </a:lnTo>
                <a:lnTo>
                  <a:pt x="373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2" name="bg object 1252"/>
          <p:cNvSpPr/>
          <p:nvPr/>
        </p:nvSpPr>
        <p:spPr>
          <a:xfrm>
            <a:off x="14897653" y="95607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32"/>
                </a:moveTo>
                <a:lnTo>
                  <a:pt x="2241" y="20132"/>
                </a:lnTo>
                <a:lnTo>
                  <a:pt x="2241" y="255"/>
                </a:lnTo>
                <a:lnTo>
                  <a:pt x="0" y="0"/>
                </a:lnTo>
                <a:lnTo>
                  <a:pt x="0" y="2013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3" name="bg object 1253"/>
          <p:cNvSpPr/>
          <p:nvPr/>
        </p:nvSpPr>
        <p:spPr>
          <a:xfrm>
            <a:off x="14896158" y="95606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818" y="20174"/>
                </a:lnTo>
                <a:lnTo>
                  <a:pt x="0" y="20081"/>
                </a:lnTo>
                <a:lnTo>
                  <a:pt x="0" y="0"/>
                </a:lnTo>
                <a:lnTo>
                  <a:pt x="1123" y="0"/>
                </a:lnTo>
                <a:lnTo>
                  <a:pt x="2241" y="127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4" name="bg object 1254"/>
          <p:cNvSpPr/>
          <p:nvPr/>
        </p:nvSpPr>
        <p:spPr>
          <a:xfrm>
            <a:off x="14893916" y="95606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1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5" name="bg object 1255"/>
          <p:cNvSpPr/>
          <p:nvPr/>
        </p:nvSpPr>
        <p:spPr>
          <a:xfrm>
            <a:off x="14891674" y="955995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7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6" name="bg object 1256"/>
          <p:cNvSpPr/>
          <p:nvPr/>
        </p:nvSpPr>
        <p:spPr>
          <a:xfrm>
            <a:off x="14889433" y="955920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4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7" name="bg object 1257"/>
          <p:cNvSpPr/>
          <p:nvPr/>
        </p:nvSpPr>
        <p:spPr>
          <a:xfrm>
            <a:off x="14886444" y="9557711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7"/>
                </a:moveTo>
                <a:lnTo>
                  <a:pt x="0" y="20174"/>
                </a:lnTo>
                <a:lnTo>
                  <a:pt x="0" y="0"/>
                </a:lnTo>
                <a:lnTo>
                  <a:pt x="746" y="746"/>
                </a:lnTo>
                <a:lnTo>
                  <a:pt x="1998" y="746"/>
                </a:lnTo>
                <a:lnTo>
                  <a:pt x="2386" y="892"/>
                </a:lnTo>
                <a:lnTo>
                  <a:pt x="2988" y="1493"/>
                </a:lnTo>
                <a:lnTo>
                  <a:pt x="2988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8" name="bg object 1258"/>
          <p:cNvSpPr/>
          <p:nvPr/>
        </p:nvSpPr>
        <p:spPr>
          <a:xfrm>
            <a:off x="14815446" y="946244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9" name="bg object 1259"/>
          <p:cNvSpPr/>
          <p:nvPr/>
        </p:nvSpPr>
        <p:spPr>
          <a:xfrm>
            <a:off x="14872243" y="958012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996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0" name="bg object 1260"/>
          <p:cNvSpPr/>
          <p:nvPr/>
        </p:nvSpPr>
        <p:spPr>
          <a:xfrm>
            <a:off x="14870749" y="958211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5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1" name="bg object 1261"/>
          <p:cNvSpPr/>
          <p:nvPr/>
        </p:nvSpPr>
        <p:spPr>
          <a:xfrm>
            <a:off x="14870002" y="958236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2" name="bg object 1262"/>
          <p:cNvSpPr/>
          <p:nvPr/>
        </p:nvSpPr>
        <p:spPr>
          <a:xfrm>
            <a:off x="14867013" y="958401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3" name="bg object 1263"/>
          <p:cNvSpPr/>
          <p:nvPr/>
        </p:nvSpPr>
        <p:spPr>
          <a:xfrm>
            <a:off x="14702598" y="958236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1" y="2987"/>
                </a:lnTo>
                <a:lnTo>
                  <a:pt x="5978" y="5229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4" name="bg object 1264"/>
          <p:cNvSpPr/>
          <p:nvPr/>
        </p:nvSpPr>
        <p:spPr>
          <a:xfrm>
            <a:off x="14800499" y="9585356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5" name="bg object 1265"/>
          <p:cNvSpPr/>
          <p:nvPr/>
        </p:nvSpPr>
        <p:spPr>
          <a:xfrm>
            <a:off x="14708576" y="9587598"/>
            <a:ext cx="64135" cy="57150"/>
          </a:xfrm>
          <a:custGeom>
            <a:avLst/>
            <a:gdLst/>
            <a:ahLst/>
            <a:cxnLst/>
            <a:rect l="l" t="t" r="r" b="b"/>
            <a:pathLst>
              <a:path w="64134" h="57150">
                <a:moveTo>
                  <a:pt x="63524" y="56786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6" name="bg object 1266"/>
          <p:cNvSpPr/>
          <p:nvPr/>
        </p:nvSpPr>
        <p:spPr>
          <a:xfrm>
            <a:off x="14796015" y="962421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7" name="bg object 1267"/>
          <p:cNvSpPr/>
          <p:nvPr/>
        </p:nvSpPr>
        <p:spPr>
          <a:xfrm>
            <a:off x="14792278" y="962645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8" name="bg object 1268"/>
          <p:cNvSpPr/>
          <p:nvPr/>
        </p:nvSpPr>
        <p:spPr>
          <a:xfrm>
            <a:off x="14789289" y="962794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3"/>
                </a:moveTo>
                <a:lnTo>
                  <a:pt x="0" y="0"/>
                </a:lnTo>
                <a:lnTo>
                  <a:pt x="2242" y="0"/>
                </a:lnTo>
                <a:lnTo>
                  <a:pt x="2242" y="19248"/>
                </a:lnTo>
                <a:lnTo>
                  <a:pt x="0" y="1950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9" name="bg object 1269"/>
          <p:cNvSpPr/>
          <p:nvPr/>
        </p:nvSpPr>
        <p:spPr>
          <a:xfrm>
            <a:off x="14787794" y="962794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0" name="bg object 1270"/>
          <p:cNvSpPr/>
          <p:nvPr/>
        </p:nvSpPr>
        <p:spPr>
          <a:xfrm>
            <a:off x="14785552" y="962794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1" name="bg object 1271"/>
          <p:cNvSpPr/>
          <p:nvPr/>
        </p:nvSpPr>
        <p:spPr>
          <a:xfrm>
            <a:off x="14783310" y="9627946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3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2" name="bg object 1272"/>
          <p:cNvSpPr/>
          <p:nvPr/>
        </p:nvSpPr>
        <p:spPr>
          <a:xfrm>
            <a:off x="14781815" y="96271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1" y="20174"/>
                </a:lnTo>
                <a:lnTo>
                  <a:pt x="0" y="19995"/>
                </a:lnTo>
                <a:lnTo>
                  <a:pt x="0" y="0"/>
                </a:lnTo>
                <a:lnTo>
                  <a:pt x="1368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3" name="bg object 1273"/>
          <p:cNvSpPr/>
          <p:nvPr/>
        </p:nvSpPr>
        <p:spPr>
          <a:xfrm>
            <a:off x="14779573" y="96271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4" name="bg object 1274"/>
          <p:cNvSpPr/>
          <p:nvPr/>
        </p:nvSpPr>
        <p:spPr>
          <a:xfrm>
            <a:off x="14777331" y="962645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5" name="bg object 1275"/>
          <p:cNvSpPr/>
          <p:nvPr/>
        </p:nvSpPr>
        <p:spPr>
          <a:xfrm>
            <a:off x="14775089" y="962570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6" name="bg object 1276"/>
          <p:cNvSpPr/>
          <p:nvPr/>
        </p:nvSpPr>
        <p:spPr>
          <a:xfrm>
            <a:off x="14772848" y="962495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7" name="bg object 1277"/>
          <p:cNvSpPr/>
          <p:nvPr/>
        </p:nvSpPr>
        <p:spPr>
          <a:xfrm>
            <a:off x="14701102" y="952894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8" name="bg object 1278"/>
          <p:cNvSpPr/>
          <p:nvPr/>
        </p:nvSpPr>
        <p:spPr>
          <a:xfrm>
            <a:off x="14301274" y="9535295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3"/>
                </a:lnTo>
                <a:lnTo>
                  <a:pt x="747" y="0"/>
                </a:lnTo>
                <a:lnTo>
                  <a:pt x="0" y="1495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9" name="bg object 1279"/>
          <p:cNvSpPr/>
          <p:nvPr/>
        </p:nvSpPr>
        <p:spPr>
          <a:xfrm>
            <a:off x="14300527" y="953679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4"/>
                </a:lnTo>
                <a:lnTo>
                  <a:pt x="373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0" name="bg object 1280"/>
          <p:cNvSpPr/>
          <p:nvPr/>
        </p:nvSpPr>
        <p:spPr>
          <a:xfrm>
            <a:off x="14299032" y="9538284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3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1" name="bg object 1281"/>
          <p:cNvSpPr/>
          <p:nvPr/>
        </p:nvSpPr>
        <p:spPr>
          <a:xfrm>
            <a:off x="14296790" y="953903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3"/>
                </a:lnTo>
                <a:lnTo>
                  <a:pt x="747" y="1493"/>
                </a:lnTo>
                <a:lnTo>
                  <a:pt x="2242" y="0"/>
                </a:lnTo>
                <a:lnTo>
                  <a:pt x="2242" y="19874"/>
                </a:lnTo>
                <a:lnTo>
                  <a:pt x="1743" y="20173"/>
                </a:lnTo>
                <a:lnTo>
                  <a:pt x="1494" y="20173"/>
                </a:lnTo>
                <a:lnTo>
                  <a:pt x="1122" y="20546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2" name="bg object 1282"/>
          <p:cNvSpPr/>
          <p:nvPr/>
        </p:nvSpPr>
        <p:spPr>
          <a:xfrm>
            <a:off x="14132376" y="9537538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1"/>
                </a:moveTo>
                <a:lnTo>
                  <a:pt x="2241" y="23161"/>
                </a:lnTo>
                <a:lnTo>
                  <a:pt x="3" y="20177"/>
                </a:lnTo>
                <a:lnTo>
                  <a:pt x="0" y="0"/>
                </a:lnTo>
                <a:lnTo>
                  <a:pt x="1493" y="2986"/>
                </a:lnTo>
                <a:lnTo>
                  <a:pt x="5977" y="5228"/>
                </a:lnTo>
                <a:lnTo>
                  <a:pt x="5977" y="2540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3" name="bg object 1283"/>
          <p:cNvSpPr/>
          <p:nvPr/>
        </p:nvSpPr>
        <p:spPr>
          <a:xfrm>
            <a:off x="14229529" y="9540525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4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4" name="bg object 1284"/>
          <p:cNvSpPr/>
          <p:nvPr/>
        </p:nvSpPr>
        <p:spPr>
          <a:xfrm>
            <a:off x="14137607" y="9542767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4271" y="56786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4271" y="56786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5" name="bg object 1285"/>
          <p:cNvSpPr/>
          <p:nvPr/>
        </p:nvSpPr>
        <p:spPr>
          <a:xfrm>
            <a:off x="14225045" y="9579379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6" name="bg object 1286"/>
          <p:cNvSpPr/>
          <p:nvPr/>
        </p:nvSpPr>
        <p:spPr>
          <a:xfrm>
            <a:off x="14221309" y="9581620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7" name="bg object 1287"/>
          <p:cNvSpPr/>
          <p:nvPr/>
        </p:nvSpPr>
        <p:spPr>
          <a:xfrm>
            <a:off x="14219067" y="9583115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8" name="bg object 1288"/>
          <p:cNvSpPr/>
          <p:nvPr/>
        </p:nvSpPr>
        <p:spPr>
          <a:xfrm>
            <a:off x="14216825" y="9583115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9" name="bg object 1289"/>
          <p:cNvSpPr/>
          <p:nvPr/>
        </p:nvSpPr>
        <p:spPr>
          <a:xfrm>
            <a:off x="14214583" y="958311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0" name="bg object 1290"/>
          <p:cNvSpPr/>
          <p:nvPr/>
        </p:nvSpPr>
        <p:spPr>
          <a:xfrm>
            <a:off x="14213088" y="958311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8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1" name="bg object 1291"/>
          <p:cNvSpPr/>
          <p:nvPr/>
        </p:nvSpPr>
        <p:spPr>
          <a:xfrm>
            <a:off x="14210846" y="958236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0" y="20174"/>
                </a:lnTo>
                <a:lnTo>
                  <a:pt x="0" y="19995"/>
                </a:lnTo>
                <a:lnTo>
                  <a:pt x="0" y="0"/>
                </a:lnTo>
                <a:lnTo>
                  <a:pt x="1569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2" name="bg object 1292"/>
          <p:cNvSpPr/>
          <p:nvPr/>
        </p:nvSpPr>
        <p:spPr>
          <a:xfrm>
            <a:off x="14208604" y="958236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3" name="bg object 1293"/>
          <p:cNvSpPr/>
          <p:nvPr/>
        </p:nvSpPr>
        <p:spPr>
          <a:xfrm>
            <a:off x="14207109" y="958162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4" name="bg object 1294"/>
          <p:cNvSpPr/>
          <p:nvPr/>
        </p:nvSpPr>
        <p:spPr>
          <a:xfrm>
            <a:off x="14204120" y="958087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5" name="bg object 1295"/>
          <p:cNvSpPr/>
          <p:nvPr/>
        </p:nvSpPr>
        <p:spPr>
          <a:xfrm>
            <a:off x="14201879" y="9579380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3"/>
                </a:lnTo>
                <a:lnTo>
                  <a:pt x="0" y="0"/>
                </a:lnTo>
                <a:lnTo>
                  <a:pt x="746" y="746"/>
                </a:lnTo>
                <a:lnTo>
                  <a:pt x="1902" y="746"/>
                </a:lnTo>
                <a:lnTo>
                  <a:pt x="2459" y="965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6" name="bg object 1296"/>
          <p:cNvSpPr/>
          <p:nvPr/>
        </p:nvSpPr>
        <p:spPr>
          <a:xfrm>
            <a:off x="14130133" y="9484112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4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7" name="bg object 1297"/>
          <p:cNvSpPr/>
          <p:nvPr/>
        </p:nvSpPr>
        <p:spPr>
          <a:xfrm>
            <a:off x="14460458" y="9562941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5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8" name="bg object 1298"/>
          <p:cNvSpPr/>
          <p:nvPr/>
        </p:nvSpPr>
        <p:spPr>
          <a:xfrm>
            <a:off x="14459711" y="9564436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3"/>
                </a:moveTo>
                <a:lnTo>
                  <a:pt x="0" y="20173"/>
                </a:lnTo>
                <a:lnTo>
                  <a:pt x="0" y="1493"/>
                </a:lnTo>
                <a:lnTo>
                  <a:pt x="747" y="0"/>
                </a:lnTo>
                <a:lnTo>
                  <a:pt x="747" y="19675"/>
                </a:lnTo>
                <a:lnTo>
                  <a:pt x="374" y="201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9" name="bg object 1299"/>
          <p:cNvSpPr/>
          <p:nvPr/>
        </p:nvSpPr>
        <p:spPr>
          <a:xfrm>
            <a:off x="14458216" y="9565930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3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0" name="bg object 1300"/>
          <p:cNvSpPr/>
          <p:nvPr/>
        </p:nvSpPr>
        <p:spPr>
          <a:xfrm>
            <a:off x="14455974" y="9566677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3"/>
                </a:lnTo>
                <a:lnTo>
                  <a:pt x="747" y="1493"/>
                </a:lnTo>
                <a:lnTo>
                  <a:pt x="2242" y="0"/>
                </a:lnTo>
                <a:lnTo>
                  <a:pt x="2242" y="19875"/>
                </a:lnTo>
                <a:lnTo>
                  <a:pt x="1744" y="20173"/>
                </a:lnTo>
                <a:lnTo>
                  <a:pt x="1494" y="20173"/>
                </a:lnTo>
                <a:lnTo>
                  <a:pt x="1120" y="20547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1" name="bg object 1301"/>
          <p:cNvSpPr/>
          <p:nvPr/>
        </p:nvSpPr>
        <p:spPr>
          <a:xfrm>
            <a:off x="14235508" y="9597311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2" y="23162"/>
                </a:lnTo>
                <a:lnTo>
                  <a:pt x="0" y="20173"/>
                </a:lnTo>
                <a:lnTo>
                  <a:pt x="0" y="0"/>
                </a:lnTo>
                <a:lnTo>
                  <a:pt x="2242" y="2988"/>
                </a:lnTo>
                <a:lnTo>
                  <a:pt x="5978" y="5230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2" name="bg object 1302"/>
          <p:cNvSpPr/>
          <p:nvPr/>
        </p:nvSpPr>
        <p:spPr>
          <a:xfrm>
            <a:off x="14333410" y="9568171"/>
            <a:ext cx="123189" cy="92075"/>
          </a:xfrm>
          <a:custGeom>
            <a:avLst/>
            <a:gdLst/>
            <a:ahLst/>
            <a:cxnLst/>
            <a:rect l="l" t="t" r="r" b="b"/>
            <a:pathLst>
              <a:path w="123190" h="92075">
                <a:moveTo>
                  <a:pt x="0" y="91904"/>
                </a:moveTo>
                <a:lnTo>
                  <a:pt x="0" y="70983"/>
                </a:lnTo>
                <a:lnTo>
                  <a:pt x="122564" y="0"/>
                </a:lnTo>
                <a:lnTo>
                  <a:pt x="122564" y="20174"/>
                </a:lnTo>
                <a:lnTo>
                  <a:pt x="0" y="91904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3" name="bg object 1303"/>
          <p:cNvSpPr/>
          <p:nvPr/>
        </p:nvSpPr>
        <p:spPr>
          <a:xfrm>
            <a:off x="14241487" y="9602542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4" name="bg object 1304"/>
          <p:cNvSpPr/>
          <p:nvPr/>
        </p:nvSpPr>
        <p:spPr>
          <a:xfrm>
            <a:off x="14328926" y="9639154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5" name="bg object 1305"/>
          <p:cNvSpPr/>
          <p:nvPr/>
        </p:nvSpPr>
        <p:spPr>
          <a:xfrm>
            <a:off x="14325189" y="964139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7"/>
                </a:moveTo>
                <a:lnTo>
                  <a:pt x="0" y="747"/>
                </a:lnTo>
                <a:lnTo>
                  <a:pt x="2242" y="747"/>
                </a:lnTo>
                <a:lnTo>
                  <a:pt x="3736" y="0"/>
                </a:lnTo>
                <a:lnTo>
                  <a:pt x="3736" y="19692"/>
                </a:lnTo>
                <a:lnTo>
                  <a:pt x="2509" y="20174"/>
                </a:lnTo>
                <a:lnTo>
                  <a:pt x="2242" y="20174"/>
                </a:lnTo>
                <a:lnTo>
                  <a:pt x="2069" y="20347"/>
                </a:lnTo>
                <a:lnTo>
                  <a:pt x="1798" y="20453"/>
                </a:lnTo>
                <a:lnTo>
                  <a:pt x="0" y="20657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6" name="bg object 1306"/>
          <p:cNvSpPr/>
          <p:nvPr/>
        </p:nvSpPr>
        <p:spPr>
          <a:xfrm>
            <a:off x="14322200" y="964289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502"/>
                </a:moveTo>
                <a:lnTo>
                  <a:pt x="0" y="0"/>
                </a:lnTo>
                <a:lnTo>
                  <a:pt x="2242" y="0"/>
                </a:lnTo>
                <a:lnTo>
                  <a:pt x="2242" y="19248"/>
                </a:lnTo>
                <a:lnTo>
                  <a:pt x="0" y="1950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7" name="bg object 1307"/>
          <p:cNvSpPr/>
          <p:nvPr/>
        </p:nvSpPr>
        <p:spPr>
          <a:xfrm>
            <a:off x="14320705" y="964289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8" name="bg object 1308"/>
          <p:cNvSpPr/>
          <p:nvPr/>
        </p:nvSpPr>
        <p:spPr>
          <a:xfrm>
            <a:off x="14318463" y="964289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799"/>
                </a:moveTo>
                <a:lnTo>
                  <a:pt x="0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79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9" name="bg object 1309"/>
          <p:cNvSpPr/>
          <p:nvPr/>
        </p:nvSpPr>
        <p:spPr>
          <a:xfrm>
            <a:off x="14316221" y="964289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7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0" name="bg object 1310"/>
          <p:cNvSpPr/>
          <p:nvPr/>
        </p:nvSpPr>
        <p:spPr>
          <a:xfrm>
            <a:off x="14314727" y="9642890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502"/>
                </a:moveTo>
                <a:lnTo>
                  <a:pt x="0" y="19248"/>
                </a:lnTo>
                <a:lnTo>
                  <a:pt x="0" y="0"/>
                </a:lnTo>
                <a:lnTo>
                  <a:pt x="2242" y="0"/>
                </a:lnTo>
                <a:lnTo>
                  <a:pt x="2242" y="19502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1" name="bg object 1311"/>
          <p:cNvSpPr/>
          <p:nvPr/>
        </p:nvSpPr>
        <p:spPr>
          <a:xfrm>
            <a:off x="14312485" y="964214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0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2" name="bg object 1312"/>
          <p:cNvSpPr/>
          <p:nvPr/>
        </p:nvSpPr>
        <p:spPr>
          <a:xfrm>
            <a:off x="14310242" y="964214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40"/>
                </a:moveTo>
                <a:lnTo>
                  <a:pt x="1939" y="19706"/>
                </a:lnTo>
                <a:lnTo>
                  <a:pt x="0" y="18945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19740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3" name="bg object 1313"/>
          <p:cNvSpPr/>
          <p:nvPr/>
        </p:nvSpPr>
        <p:spPr>
          <a:xfrm>
            <a:off x="14308000" y="964139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692"/>
                </a:moveTo>
                <a:lnTo>
                  <a:pt x="0" y="1881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1969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4" name="bg object 1314"/>
          <p:cNvSpPr/>
          <p:nvPr/>
        </p:nvSpPr>
        <p:spPr>
          <a:xfrm>
            <a:off x="14305759" y="9640649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58"/>
                </a:moveTo>
                <a:lnTo>
                  <a:pt x="0" y="18679"/>
                </a:lnTo>
                <a:lnTo>
                  <a:pt x="0" y="0"/>
                </a:lnTo>
                <a:lnTo>
                  <a:pt x="1493" y="0"/>
                </a:lnTo>
                <a:lnTo>
                  <a:pt x="2241" y="747"/>
                </a:lnTo>
                <a:lnTo>
                  <a:pt x="2241" y="1955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5" name="bg object 1315"/>
          <p:cNvSpPr/>
          <p:nvPr/>
        </p:nvSpPr>
        <p:spPr>
          <a:xfrm>
            <a:off x="14234761" y="9511758"/>
            <a:ext cx="229235" cy="132080"/>
          </a:xfrm>
          <a:custGeom>
            <a:avLst/>
            <a:gdLst/>
            <a:ahLst/>
            <a:cxnLst/>
            <a:rect l="l" t="t" r="r" b="b"/>
            <a:pathLst>
              <a:path w="229234" h="132079">
                <a:moveTo>
                  <a:pt x="84823" y="131506"/>
                </a:moveTo>
                <a:lnTo>
                  <a:pt x="77419" y="130665"/>
                </a:lnTo>
                <a:lnTo>
                  <a:pt x="70997" y="128143"/>
                </a:lnTo>
                <a:lnTo>
                  <a:pt x="7473" y="91531"/>
                </a:lnTo>
                <a:lnTo>
                  <a:pt x="0" y="87048"/>
                </a:lnTo>
                <a:lnTo>
                  <a:pt x="0" y="79576"/>
                </a:lnTo>
                <a:lnTo>
                  <a:pt x="7473" y="75093"/>
                </a:lnTo>
                <a:lnTo>
                  <a:pt x="130037" y="3362"/>
                </a:lnTo>
                <a:lnTo>
                  <a:pt x="136459" y="840"/>
                </a:lnTo>
                <a:lnTo>
                  <a:pt x="143863" y="0"/>
                </a:lnTo>
                <a:lnTo>
                  <a:pt x="151266" y="840"/>
                </a:lnTo>
                <a:lnTo>
                  <a:pt x="157689" y="3362"/>
                </a:lnTo>
                <a:lnTo>
                  <a:pt x="221213" y="39974"/>
                </a:lnTo>
                <a:lnTo>
                  <a:pt x="228686" y="44458"/>
                </a:lnTo>
                <a:lnTo>
                  <a:pt x="228686" y="51930"/>
                </a:lnTo>
                <a:lnTo>
                  <a:pt x="221213" y="56413"/>
                </a:lnTo>
                <a:lnTo>
                  <a:pt x="98649" y="128143"/>
                </a:lnTo>
                <a:lnTo>
                  <a:pt x="92226" y="130665"/>
                </a:lnTo>
                <a:lnTo>
                  <a:pt x="84823" y="1315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6" name="bg object 1316"/>
          <p:cNvSpPr/>
          <p:nvPr/>
        </p:nvSpPr>
        <p:spPr>
          <a:xfrm>
            <a:off x="14581527" y="962645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746"/>
                </a:lnTo>
                <a:lnTo>
                  <a:pt x="373" y="0"/>
                </a:lnTo>
                <a:lnTo>
                  <a:pt x="746" y="0"/>
                </a:lnTo>
                <a:lnTo>
                  <a:pt x="746" y="19426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7" name="bg object 1317"/>
          <p:cNvSpPr/>
          <p:nvPr/>
        </p:nvSpPr>
        <p:spPr>
          <a:xfrm>
            <a:off x="14580780" y="962719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1494"/>
                </a:lnTo>
                <a:lnTo>
                  <a:pt x="747" y="0"/>
                </a:lnTo>
                <a:lnTo>
                  <a:pt x="747" y="19675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8" name="bg object 1318"/>
          <p:cNvSpPr/>
          <p:nvPr/>
        </p:nvSpPr>
        <p:spPr>
          <a:xfrm>
            <a:off x="14579285" y="9628693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80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9" name="bg object 1319"/>
          <p:cNvSpPr/>
          <p:nvPr/>
        </p:nvSpPr>
        <p:spPr>
          <a:xfrm>
            <a:off x="14577043" y="9629441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0" name="bg object 1320"/>
          <p:cNvSpPr/>
          <p:nvPr/>
        </p:nvSpPr>
        <p:spPr>
          <a:xfrm>
            <a:off x="14576296" y="9630935"/>
            <a:ext cx="0" cy="20320"/>
          </a:xfrm>
          <a:custGeom>
            <a:avLst/>
            <a:gdLst/>
            <a:ahLst/>
            <a:cxnLst/>
            <a:rect l="l" t="t" r="r" b="b"/>
            <a:pathLst>
              <a:path h="20320">
                <a:moveTo>
                  <a:pt x="0" y="20174"/>
                </a:moveTo>
                <a:lnTo>
                  <a:pt x="0" y="0"/>
                </a:lnTo>
                <a:lnTo>
                  <a:pt x="0" y="2017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1" name="bg object 1321"/>
          <p:cNvSpPr/>
          <p:nvPr/>
        </p:nvSpPr>
        <p:spPr>
          <a:xfrm>
            <a:off x="14350600" y="966381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1"/>
                </a:lnTo>
                <a:lnTo>
                  <a:pt x="2" y="20177"/>
                </a:lnTo>
                <a:lnTo>
                  <a:pt x="0" y="0"/>
                </a:lnTo>
                <a:lnTo>
                  <a:pt x="1493" y="2987"/>
                </a:lnTo>
                <a:lnTo>
                  <a:pt x="5978" y="5228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2" name="bg object 1322"/>
          <p:cNvSpPr/>
          <p:nvPr/>
        </p:nvSpPr>
        <p:spPr>
          <a:xfrm>
            <a:off x="14447753" y="9630935"/>
            <a:ext cx="129539" cy="95885"/>
          </a:xfrm>
          <a:custGeom>
            <a:avLst/>
            <a:gdLst/>
            <a:ahLst/>
            <a:cxnLst/>
            <a:rect l="l" t="t" r="r" b="b"/>
            <a:pathLst>
              <a:path w="129540" h="95884">
                <a:moveTo>
                  <a:pt x="0" y="95640"/>
                </a:moveTo>
                <a:lnTo>
                  <a:pt x="0" y="74719"/>
                </a:lnTo>
                <a:lnTo>
                  <a:pt x="129289" y="0"/>
                </a:lnTo>
                <a:lnTo>
                  <a:pt x="128542" y="20174"/>
                </a:lnTo>
                <a:lnTo>
                  <a:pt x="0" y="95640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3" name="bg object 1323"/>
          <p:cNvSpPr/>
          <p:nvPr/>
        </p:nvSpPr>
        <p:spPr>
          <a:xfrm>
            <a:off x="14356578" y="9669042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174"/>
                </a:lnTo>
                <a:lnTo>
                  <a:pt x="0" y="0"/>
                </a:lnTo>
                <a:lnTo>
                  <a:pt x="63524" y="36612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4" name="bg object 1324"/>
          <p:cNvSpPr/>
          <p:nvPr/>
        </p:nvSpPr>
        <p:spPr>
          <a:xfrm>
            <a:off x="14443269" y="9705655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5" name="bg object 1325"/>
          <p:cNvSpPr/>
          <p:nvPr/>
        </p:nvSpPr>
        <p:spPr>
          <a:xfrm>
            <a:off x="14439533" y="970789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6"/>
                </a:lnTo>
                <a:lnTo>
                  <a:pt x="2242" y="746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6" name="bg object 1326"/>
          <p:cNvSpPr/>
          <p:nvPr/>
        </p:nvSpPr>
        <p:spPr>
          <a:xfrm>
            <a:off x="14437291" y="970939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7" name="bg object 1327"/>
          <p:cNvSpPr/>
          <p:nvPr/>
        </p:nvSpPr>
        <p:spPr>
          <a:xfrm>
            <a:off x="14435048" y="970939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8" name="bg object 1328"/>
          <p:cNvSpPr/>
          <p:nvPr/>
        </p:nvSpPr>
        <p:spPr>
          <a:xfrm>
            <a:off x="14432807" y="970939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2" y="0"/>
                </a:lnTo>
                <a:lnTo>
                  <a:pt x="2242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9" name="bg object 1329"/>
          <p:cNvSpPr/>
          <p:nvPr/>
        </p:nvSpPr>
        <p:spPr>
          <a:xfrm>
            <a:off x="14431312" y="970939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757"/>
                </a:moveTo>
                <a:lnTo>
                  <a:pt x="0" y="19503"/>
                </a:lnTo>
                <a:lnTo>
                  <a:pt x="0" y="0"/>
                </a:lnTo>
                <a:lnTo>
                  <a:pt x="2242" y="0"/>
                </a:lnTo>
                <a:lnTo>
                  <a:pt x="2242" y="1975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0" name="bg object 1330"/>
          <p:cNvSpPr/>
          <p:nvPr/>
        </p:nvSpPr>
        <p:spPr>
          <a:xfrm>
            <a:off x="14429070" y="9709391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503"/>
                </a:moveTo>
                <a:lnTo>
                  <a:pt x="0" y="19248"/>
                </a:lnTo>
                <a:lnTo>
                  <a:pt x="0" y="0"/>
                </a:lnTo>
                <a:lnTo>
                  <a:pt x="2242" y="0"/>
                </a:lnTo>
                <a:lnTo>
                  <a:pt x="2242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1" name="bg object 1331"/>
          <p:cNvSpPr/>
          <p:nvPr/>
        </p:nvSpPr>
        <p:spPr>
          <a:xfrm>
            <a:off x="14427575" y="970864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1"/>
                </a:moveTo>
                <a:lnTo>
                  <a:pt x="0" y="19826"/>
                </a:lnTo>
                <a:lnTo>
                  <a:pt x="0" y="0"/>
                </a:lnTo>
                <a:lnTo>
                  <a:pt x="2242" y="0"/>
                </a:lnTo>
                <a:lnTo>
                  <a:pt x="2242" y="20081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2" name="bg object 1332"/>
          <p:cNvSpPr/>
          <p:nvPr/>
        </p:nvSpPr>
        <p:spPr>
          <a:xfrm>
            <a:off x="14425333" y="970864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826"/>
                </a:moveTo>
                <a:lnTo>
                  <a:pt x="1191" y="19707"/>
                </a:lnTo>
                <a:lnTo>
                  <a:pt x="0" y="19239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19826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3" name="bg object 1333"/>
          <p:cNvSpPr/>
          <p:nvPr/>
        </p:nvSpPr>
        <p:spPr>
          <a:xfrm>
            <a:off x="14423091" y="970714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4" name="bg object 1334"/>
          <p:cNvSpPr/>
          <p:nvPr/>
        </p:nvSpPr>
        <p:spPr>
          <a:xfrm>
            <a:off x="14420103" y="9706403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599"/>
                </a:moveTo>
                <a:lnTo>
                  <a:pt x="0" y="19426"/>
                </a:lnTo>
                <a:lnTo>
                  <a:pt x="0" y="0"/>
                </a:lnTo>
                <a:lnTo>
                  <a:pt x="746" y="746"/>
                </a:lnTo>
                <a:lnTo>
                  <a:pt x="2240" y="746"/>
                </a:lnTo>
                <a:lnTo>
                  <a:pt x="2988" y="1493"/>
                </a:lnTo>
                <a:lnTo>
                  <a:pt x="2988" y="205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5" name="bg object 1335"/>
          <p:cNvSpPr/>
          <p:nvPr/>
        </p:nvSpPr>
        <p:spPr>
          <a:xfrm>
            <a:off x="14349104" y="9574522"/>
            <a:ext cx="234950" cy="134620"/>
          </a:xfrm>
          <a:custGeom>
            <a:avLst/>
            <a:gdLst/>
            <a:ahLst/>
            <a:cxnLst/>
            <a:rect l="l" t="t" r="r" b="b"/>
            <a:pathLst>
              <a:path w="234950" h="134620">
                <a:moveTo>
                  <a:pt x="84823" y="134495"/>
                </a:moveTo>
                <a:lnTo>
                  <a:pt x="77419" y="133654"/>
                </a:lnTo>
                <a:lnTo>
                  <a:pt x="70997" y="131132"/>
                </a:lnTo>
                <a:lnTo>
                  <a:pt x="7473" y="94520"/>
                </a:lnTo>
                <a:lnTo>
                  <a:pt x="0" y="90037"/>
                </a:lnTo>
                <a:lnTo>
                  <a:pt x="0" y="82565"/>
                </a:lnTo>
                <a:lnTo>
                  <a:pt x="7473" y="78081"/>
                </a:lnTo>
                <a:lnTo>
                  <a:pt x="136016" y="3362"/>
                </a:lnTo>
                <a:lnTo>
                  <a:pt x="142438" y="840"/>
                </a:lnTo>
                <a:lnTo>
                  <a:pt x="149842" y="0"/>
                </a:lnTo>
                <a:lnTo>
                  <a:pt x="157245" y="840"/>
                </a:lnTo>
                <a:lnTo>
                  <a:pt x="163667" y="3362"/>
                </a:lnTo>
                <a:lnTo>
                  <a:pt x="227191" y="39975"/>
                </a:lnTo>
                <a:lnTo>
                  <a:pt x="234665" y="44458"/>
                </a:lnTo>
                <a:lnTo>
                  <a:pt x="234665" y="51930"/>
                </a:lnTo>
                <a:lnTo>
                  <a:pt x="227191" y="56413"/>
                </a:lnTo>
                <a:lnTo>
                  <a:pt x="98649" y="131132"/>
                </a:lnTo>
                <a:lnTo>
                  <a:pt x="92226" y="133654"/>
                </a:lnTo>
                <a:lnTo>
                  <a:pt x="84823" y="1344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bg object 1336"/>
          <p:cNvSpPr/>
          <p:nvPr/>
        </p:nvSpPr>
        <p:spPr>
          <a:xfrm>
            <a:off x="14757900" y="964662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2"/>
                </a:moveTo>
                <a:lnTo>
                  <a:pt x="747" y="20175"/>
                </a:lnTo>
                <a:lnTo>
                  <a:pt x="747" y="0"/>
                </a:lnTo>
                <a:lnTo>
                  <a:pt x="0" y="996"/>
                </a:lnTo>
                <a:lnTo>
                  <a:pt x="0" y="20922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bg object 1337"/>
          <p:cNvSpPr/>
          <p:nvPr/>
        </p:nvSpPr>
        <p:spPr>
          <a:xfrm>
            <a:off x="14757153" y="9648120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4" y="20174"/>
                </a:moveTo>
                <a:lnTo>
                  <a:pt x="0" y="20174"/>
                </a:lnTo>
                <a:lnTo>
                  <a:pt x="0" y="498"/>
                </a:lnTo>
                <a:lnTo>
                  <a:pt x="373" y="0"/>
                </a:lnTo>
                <a:lnTo>
                  <a:pt x="747" y="0"/>
                </a:lnTo>
                <a:lnTo>
                  <a:pt x="747" y="19676"/>
                </a:lnTo>
                <a:lnTo>
                  <a:pt x="374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bg object 1338"/>
          <p:cNvSpPr/>
          <p:nvPr/>
        </p:nvSpPr>
        <p:spPr>
          <a:xfrm>
            <a:off x="14755658" y="9648868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8" y="746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bg object 1339"/>
          <p:cNvSpPr/>
          <p:nvPr/>
        </p:nvSpPr>
        <p:spPr>
          <a:xfrm>
            <a:off x="14753416" y="9650362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5"/>
                </a:lnTo>
                <a:lnTo>
                  <a:pt x="1744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bg object 1340"/>
          <p:cNvSpPr/>
          <p:nvPr/>
        </p:nvSpPr>
        <p:spPr>
          <a:xfrm>
            <a:off x="14588255" y="964886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2"/>
                </a:lnTo>
                <a:lnTo>
                  <a:pt x="0" y="0"/>
                </a:lnTo>
                <a:lnTo>
                  <a:pt x="2240" y="2987"/>
                </a:lnTo>
                <a:lnTo>
                  <a:pt x="5977" y="5228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bg object 1341"/>
          <p:cNvSpPr/>
          <p:nvPr/>
        </p:nvSpPr>
        <p:spPr>
          <a:xfrm>
            <a:off x="14686155" y="9651857"/>
            <a:ext cx="66675" cy="59055"/>
          </a:xfrm>
          <a:custGeom>
            <a:avLst/>
            <a:gdLst/>
            <a:ahLst/>
            <a:cxnLst/>
            <a:rect l="l" t="t" r="r" b="b"/>
            <a:pathLst>
              <a:path w="66675" h="59054">
                <a:moveTo>
                  <a:pt x="0" y="59028"/>
                </a:moveTo>
                <a:lnTo>
                  <a:pt x="0" y="38854"/>
                </a:lnTo>
                <a:lnTo>
                  <a:pt x="66513" y="0"/>
                </a:lnTo>
                <a:lnTo>
                  <a:pt x="66513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bg object 1342"/>
          <p:cNvSpPr/>
          <p:nvPr/>
        </p:nvSpPr>
        <p:spPr>
          <a:xfrm>
            <a:off x="14594232" y="9654098"/>
            <a:ext cx="64769" cy="57150"/>
          </a:xfrm>
          <a:custGeom>
            <a:avLst/>
            <a:gdLst/>
            <a:ahLst/>
            <a:cxnLst/>
            <a:rect l="l" t="t" r="r" b="b"/>
            <a:pathLst>
              <a:path w="64769" h="57150">
                <a:moveTo>
                  <a:pt x="63524" y="56787"/>
                </a:moveTo>
                <a:lnTo>
                  <a:pt x="0" y="20174"/>
                </a:lnTo>
                <a:lnTo>
                  <a:pt x="0" y="0"/>
                </a:lnTo>
                <a:lnTo>
                  <a:pt x="64271" y="36612"/>
                </a:lnTo>
                <a:lnTo>
                  <a:pt x="63524" y="56787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bg object 1343"/>
          <p:cNvSpPr/>
          <p:nvPr/>
        </p:nvSpPr>
        <p:spPr>
          <a:xfrm>
            <a:off x="14681671" y="9690711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4" name="bg object 1344"/>
          <p:cNvSpPr/>
          <p:nvPr/>
        </p:nvSpPr>
        <p:spPr>
          <a:xfrm>
            <a:off x="14677935" y="969295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6"/>
                </a:lnTo>
                <a:lnTo>
                  <a:pt x="2242" y="746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2" y="20174"/>
                </a:lnTo>
                <a:lnTo>
                  <a:pt x="2067" y="20348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bg object 1345"/>
          <p:cNvSpPr/>
          <p:nvPr/>
        </p:nvSpPr>
        <p:spPr>
          <a:xfrm>
            <a:off x="14675693" y="969444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bg object 1346"/>
          <p:cNvSpPr/>
          <p:nvPr/>
        </p:nvSpPr>
        <p:spPr>
          <a:xfrm>
            <a:off x="14673451" y="969444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bg object 1347"/>
          <p:cNvSpPr/>
          <p:nvPr/>
        </p:nvSpPr>
        <p:spPr>
          <a:xfrm>
            <a:off x="14671209" y="969444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bg object 1348"/>
          <p:cNvSpPr/>
          <p:nvPr/>
        </p:nvSpPr>
        <p:spPr>
          <a:xfrm>
            <a:off x="14668967" y="969444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bg object 1349"/>
          <p:cNvSpPr/>
          <p:nvPr/>
        </p:nvSpPr>
        <p:spPr>
          <a:xfrm>
            <a:off x="14667472" y="96936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0" y="20174"/>
                </a:lnTo>
                <a:lnTo>
                  <a:pt x="0" y="19996"/>
                </a:lnTo>
                <a:lnTo>
                  <a:pt x="0" y="0"/>
                </a:lnTo>
                <a:lnTo>
                  <a:pt x="1369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0" name="bg object 1350"/>
          <p:cNvSpPr/>
          <p:nvPr/>
        </p:nvSpPr>
        <p:spPr>
          <a:xfrm>
            <a:off x="14665230" y="969369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6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1" name="bg object 1351"/>
          <p:cNvSpPr/>
          <p:nvPr/>
        </p:nvSpPr>
        <p:spPr>
          <a:xfrm>
            <a:off x="14662988" y="969295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6"/>
                </a:lnTo>
                <a:lnTo>
                  <a:pt x="2242" y="746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2" name="bg object 1352"/>
          <p:cNvSpPr/>
          <p:nvPr/>
        </p:nvSpPr>
        <p:spPr>
          <a:xfrm>
            <a:off x="14660746" y="969220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40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3" name="bg object 1353"/>
          <p:cNvSpPr/>
          <p:nvPr/>
        </p:nvSpPr>
        <p:spPr>
          <a:xfrm>
            <a:off x="14658504" y="969145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3" y="0"/>
                </a:lnTo>
                <a:lnTo>
                  <a:pt x="2241" y="746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4" name="bg object 1354"/>
          <p:cNvSpPr/>
          <p:nvPr/>
        </p:nvSpPr>
        <p:spPr>
          <a:xfrm>
            <a:off x="14586759" y="9595443"/>
            <a:ext cx="173990" cy="99060"/>
          </a:xfrm>
          <a:custGeom>
            <a:avLst/>
            <a:gdLst/>
            <a:ahLst/>
            <a:cxnLst/>
            <a:rect l="l" t="t" r="r" b="b"/>
            <a:pathLst>
              <a:path w="173990" h="99059">
                <a:moveTo>
                  <a:pt x="84823" y="98629"/>
                </a:moveTo>
                <a:lnTo>
                  <a:pt x="77419" y="97789"/>
                </a:lnTo>
                <a:lnTo>
                  <a:pt x="70997" y="95267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59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65909" y="39975"/>
                </a:lnTo>
                <a:lnTo>
                  <a:pt x="173383" y="44458"/>
                </a:lnTo>
                <a:lnTo>
                  <a:pt x="173383" y="51930"/>
                </a:lnTo>
                <a:lnTo>
                  <a:pt x="165909" y="56413"/>
                </a:lnTo>
                <a:lnTo>
                  <a:pt x="98649" y="95267"/>
                </a:lnTo>
                <a:lnTo>
                  <a:pt x="92226" y="97789"/>
                </a:lnTo>
                <a:lnTo>
                  <a:pt x="84823" y="9862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5" name="bg object 1355"/>
          <p:cNvSpPr/>
          <p:nvPr/>
        </p:nvSpPr>
        <p:spPr>
          <a:xfrm>
            <a:off x="15778769" y="9098933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4"/>
                </a:moveTo>
                <a:lnTo>
                  <a:pt x="2241" y="23163"/>
                </a:lnTo>
                <a:lnTo>
                  <a:pt x="0" y="20174"/>
                </a:lnTo>
                <a:lnTo>
                  <a:pt x="0" y="0"/>
                </a:lnTo>
                <a:lnTo>
                  <a:pt x="1494" y="2988"/>
                </a:lnTo>
                <a:lnTo>
                  <a:pt x="5978" y="5230"/>
                </a:lnTo>
                <a:lnTo>
                  <a:pt x="5978" y="254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6" name="bg object 1356"/>
          <p:cNvSpPr/>
          <p:nvPr/>
        </p:nvSpPr>
        <p:spPr>
          <a:xfrm>
            <a:off x="15959626" y="910515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bg object 1357"/>
          <p:cNvSpPr/>
          <p:nvPr/>
        </p:nvSpPr>
        <p:spPr>
          <a:xfrm>
            <a:off x="15958878" y="9106155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5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8" name="bg object 1358"/>
          <p:cNvSpPr/>
          <p:nvPr/>
        </p:nvSpPr>
        <p:spPr>
          <a:xfrm>
            <a:off x="15958131" y="910640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5"/>
                </a:lnTo>
                <a:lnTo>
                  <a:pt x="746" y="747"/>
                </a:lnTo>
                <a:lnTo>
                  <a:pt x="1307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bg object 1359"/>
          <p:cNvSpPr/>
          <p:nvPr/>
        </p:nvSpPr>
        <p:spPr>
          <a:xfrm>
            <a:off x="15955143" y="910804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7" y="224"/>
                </a:lnTo>
                <a:lnTo>
                  <a:pt x="2241" y="0"/>
                </a:lnTo>
                <a:lnTo>
                  <a:pt x="2241" y="20024"/>
                </a:lnTo>
                <a:lnTo>
                  <a:pt x="1493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bg object 1360"/>
          <p:cNvSpPr/>
          <p:nvPr/>
        </p:nvSpPr>
        <p:spPr>
          <a:xfrm>
            <a:off x="15887881" y="9109394"/>
            <a:ext cx="67310" cy="59055"/>
          </a:xfrm>
          <a:custGeom>
            <a:avLst/>
            <a:gdLst/>
            <a:ahLst/>
            <a:cxnLst/>
            <a:rect l="l" t="t" r="r" b="b"/>
            <a:pathLst>
              <a:path w="67309" h="59054">
                <a:moveTo>
                  <a:pt x="0" y="59028"/>
                </a:moveTo>
                <a:lnTo>
                  <a:pt x="0" y="38853"/>
                </a:lnTo>
                <a:lnTo>
                  <a:pt x="67260" y="0"/>
                </a:lnTo>
                <a:lnTo>
                  <a:pt x="67260" y="20174"/>
                </a:lnTo>
                <a:lnTo>
                  <a:pt x="0" y="5902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1" name="bg object 1361"/>
          <p:cNvSpPr/>
          <p:nvPr/>
        </p:nvSpPr>
        <p:spPr>
          <a:xfrm>
            <a:off x="15784001" y="9104163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76229" y="64258"/>
                </a:moveTo>
                <a:lnTo>
                  <a:pt x="0" y="20174"/>
                </a:lnTo>
                <a:lnTo>
                  <a:pt x="0" y="0"/>
                </a:lnTo>
                <a:lnTo>
                  <a:pt x="76229" y="44084"/>
                </a:lnTo>
                <a:lnTo>
                  <a:pt x="76229" y="64258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2" name="bg object 1362"/>
          <p:cNvSpPr/>
          <p:nvPr/>
        </p:nvSpPr>
        <p:spPr>
          <a:xfrm>
            <a:off x="15884144" y="9148621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7"/>
                </a:lnTo>
                <a:lnTo>
                  <a:pt x="3736" y="0"/>
                </a:lnTo>
                <a:lnTo>
                  <a:pt x="3736" y="19800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3" name="bg object 1363"/>
          <p:cNvSpPr/>
          <p:nvPr/>
        </p:nvSpPr>
        <p:spPr>
          <a:xfrm>
            <a:off x="15880408" y="915048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4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4" name="bg object 1364"/>
          <p:cNvSpPr/>
          <p:nvPr/>
        </p:nvSpPr>
        <p:spPr>
          <a:xfrm>
            <a:off x="15877418" y="915123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14"/>
                </a:lnTo>
                <a:lnTo>
                  <a:pt x="127" y="0"/>
                </a:lnTo>
                <a:lnTo>
                  <a:pt x="2241" y="0"/>
                </a:lnTo>
                <a:lnTo>
                  <a:pt x="2241" y="19911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5" name="bg object 1365"/>
          <p:cNvSpPr/>
          <p:nvPr/>
        </p:nvSpPr>
        <p:spPr>
          <a:xfrm>
            <a:off x="15875176" y="915125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59"/>
                </a:moveTo>
                <a:lnTo>
                  <a:pt x="0" y="260"/>
                </a:lnTo>
                <a:lnTo>
                  <a:pt x="2241" y="0"/>
                </a:lnTo>
                <a:lnTo>
                  <a:pt x="2241" y="20150"/>
                </a:lnTo>
                <a:lnTo>
                  <a:pt x="0" y="2015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6" name="bg object 1366"/>
          <p:cNvSpPr/>
          <p:nvPr/>
        </p:nvSpPr>
        <p:spPr>
          <a:xfrm>
            <a:off x="15873682" y="9151425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84"/>
                </a:moveTo>
                <a:lnTo>
                  <a:pt x="654" y="184"/>
                </a:lnTo>
                <a:lnTo>
                  <a:pt x="2241" y="0"/>
                </a:lnTo>
                <a:lnTo>
                  <a:pt x="2241" y="184"/>
                </a:lnTo>
                <a:close/>
              </a:path>
              <a:path w="2540" h="20320">
                <a:moveTo>
                  <a:pt x="2241" y="19985"/>
                </a:moveTo>
                <a:lnTo>
                  <a:pt x="0" y="19985"/>
                </a:lnTo>
                <a:lnTo>
                  <a:pt x="0" y="110"/>
                </a:lnTo>
                <a:lnTo>
                  <a:pt x="654" y="184"/>
                </a:lnTo>
                <a:lnTo>
                  <a:pt x="2241" y="184"/>
                </a:lnTo>
                <a:lnTo>
                  <a:pt x="2241" y="1998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7" name="bg object 1367"/>
          <p:cNvSpPr/>
          <p:nvPr/>
        </p:nvSpPr>
        <p:spPr>
          <a:xfrm>
            <a:off x="15871440" y="915127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31"/>
                </a:moveTo>
                <a:lnTo>
                  <a:pt x="2241" y="20131"/>
                </a:lnTo>
                <a:lnTo>
                  <a:pt x="2241" y="255"/>
                </a:lnTo>
                <a:lnTo>
                  <a:pt x="0" y="0"/>
                </a:lnTo>
                <a:lnTo>
                  <a:pt x="0" y="2013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8" name="bg object 1368"/>
          <p:cNvSpPr/>
          <p:nvPr/>
        </p:nvSpPr>
        <p:spPr>
          <a:xfrm>
            <a:off x="15869945" y="915123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823" y="20174"/>
                </a:lnTo>
                <a:lnTo>
                  <a:pt x="0" y="20080"/>
                </a:lnTo>
                <a:lnTo>
                  <a:pt x="0" y="0"/>
                </a:lnTo>
                <a:lnTo>
                  <a:pt x="1118" y="0"/>
                </a:lnTo>
                <a:lnTo>
                  <a:pt x="2241" y="128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9" name="bg object 1369"/>
          <p:cNvSpPr/>
          <p:nvPr/>
        </p:nvSpPr>
        <p:spPr>
          <a:xfrm>
            <a:off x="15867703" y="915123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080"/>
                </a:moveTo>
                <a:lnTo>
                  <a:pt x="0" y="19826"/>
                </a:lnTo>
                <a:lnTo>
                  <a:pt x="0" y="0"/>
                </a:lnTo>
                <a:lnTo>
                  <a:pt x="2241" y="0"/>
                </a:lnTo>
                <a:lnTo>
                  <a:pt x="2241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0" name="bg object 1370"/>
          <p:cNvSpPr/>
          <p:nvPr/>
        </p:nvSpPr>
        <p:spPr>
          <a:xfrm>
            <a:off x="15865461" y="915048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1" name="bg object 1371"/>
          <p:cNvSpPr/>
          <p:nvPr/>
        </p:nvSpPr>
        <p:spPr>
          <a:xfrm>
            <a:off x="15863219" y="914974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733"/>
                </a:moveTo>
                <a:lnTo>
                  <a:pt x="0" y="19853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2" name="bg object 1372"/>
          <p:cNvSpPr/>
          <p:nvPr/>
        </p:nvSpPr>
        <p:spPr>
          <a:xfrm>
            <a:off x="15860229" y="9148248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9" y="21347"/>
                </a:moveTo>
                <a:lnTo>
                  <a:pt x="0" y="20173"/>
                </a:lnTo>
                <a:lnTo>
                  <a:pt x="0" y="0"/>
                </a:lnTo>
                <a:lnTo>
                  <a:pt x="747" y="746"/>
                </a:lnTo>
                <a:lnTo>
                  <a:pt x="1996" y="746"/>
                </a:lnTo>
                <a:lnTo>
                  <a:pt x="2388" y="893"/>
                </a:lnTo>
                <a:lnTo>
                  <a:pt x="2989" y="1494"/>
                </a:lnTo>
                <a:lnTo>
                  <a:pt x="2989" y="2134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bg object 1373"/>
          <p:cNvSpPr/>
          <p:nvPr/>
        </p:nvSpPr>
        <p:spPr>
          <a:xfrm>
            <a:off x="15776527" y="9045509"/>
            <a:ext cx="186690" cy="106680"/>
          </a:xfrm>
          <a:custGeom>
            <a:avLst/>
            <a:gdLst/>
            <a:ahLst/>
            <a:cxnLst/>
            <a:rect l="l" t="t" r="r" b="b"/>
            <a:pathLst>
              <a:path w="186690" h="106679">
                <a:moveTo>
                  <a:pt x="97528" y="106101"/>
                </a:moveTo>
                <a:lnTo>
                  <a:pt x="90124" y="105261"/>
                </a:lnTo>
                <a:lnTo>
                  <a:pt x="83702" y="102739"/>
                </a:lnTo>
                <a:lnTo>
                  <a:pt x="7473" y="58654"/>
                </a:lnTo>
                <a:lnTo>
                  <a:pt x="0" y="54171"/>
                </a:lnTo>
                <a:lnTo>
                  <a:pt x="0" y="46699"/>
                </a:lnTo>
                <a:lnTo>
                  <a:pt x="7473" y="42216"/>
                </a:lnTo>
                <a:lnTo>
                  <a:pt x="74734" y="3362"/>
                </a:lnTo>
                <a:lnTo>
                  <a:pt x="81156" y="840"/>
                </a:lnTo>
                <a:lnTo>
                  <a:pt x="88560" y="0"/>
                </a:lnTo>
                <a:lnTo>
                  <a:pt x="95963" y="840"/>
                </a:lnTo>
                <a:lnTo>
                  <a:pt x="102385" y="3362"/>
                </a:lnTo>
                <a:lnTo>
                  <a:pt x="178614" y="47446"/>
                </a:lnTo>
                <a:lnTo>
                  <a:pt x="186088" y="51930"/>
                </a:lnTo>
                <a:lnTo>
                  <a:pt x="186088" y="59402"/>
                </a:lnTo>
                <a:lnTo>
                  <a:pt x="178614" y="63885"/>
                </a:lnTo>
                <a:lnTo>
                  <a:pt x="111354" y="102739"/>
                </a:lnTo>
                <a:lnTo>
                  <a:pt x="104931" y="105261"/>
                </a:lnTo>
                <a:lnTo>
                  <a:pt x="97528" y="10610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bg object 1374"/>
          <p:cNvSpPr/>
          <p:nvPr/>
        </p:nvSpPr>
        <p:spPr>
          <a:xfrm>
            <a:off x="15843041" y="9172905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20174"/>
                </a:moveTo>
                <a:lnTo>
                  <a:pt x="0" y="248"/>
                </a:lnTo>
                <a:lnTo>
                  <a:pt x="186" y="0"/>
                </a:lnTo>
                <a:lnTo>
                  <a:pt x="747" y="0"/>
                </a:lnTo>
                <a:lnTo>
                  <a:pt x="747" y="19427"/>
                </a:lnTo>
                <a:lnTo>
                  <a:pt x="0" y="20174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bg object 1375"/>
          <p:cNvSpPr/>
          <p:nvPr/>
        </p:nvSpPr>
        <p:spPr>
          <a:xfrm>
            <a:off x="15842293" y="917365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373" y="20174"/>
                </a:moveTo>
                <a:lnTo>
                  <a:pt x="0" y="20174"/>
                </a:lnTo>
                <a:lnTo>
                  <a:pt x="0" y="497"/>
                </a:lnTo>
                <a:lnTo>
                  <a:pt x="373" y="0"/>
                </a:lnTo>
                <a:lnTo>
                  <a:pt x="747" y="0"/>
                </a:lnTo>
                <a:lnTo>
                  <a:pt x="747" y="19676"/>
                </a:lnTo>
                <a:lnTo>
                  <a:pt x="373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bg object 1376"/>
          <p:cNvSpPr/>
          <p:nvPr/>
        </p:nvSpPr>
        <p:spPr>
          <a:xfrm>
            <a:off x="15840799" y="9175146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622"/>
                </a:moveTo>
                <a:lnTo>
                  <a:pt x="0" y="747"/>
                </a:lnTo>
                <a:lnTo>
                  <a:pt x="747" y="0"/>
                </a:lnTo>
                <a:lnTo>
                  <a:pt x="1494" y="0"/>
                </a:lnTo>
                <a:lnTo>
                  <a:pt x="1494" y="19178"/>
                </a:lnTo>
                <a:lnTo>
                  <a:pt x="748" y="20172"/>
                </a:lnTo>
                <a:lnTo>
                  <a:pt x="0" y="20622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bg object 1377"/>
          <p:cNvSpPr/>
          <p:nvPr/>
        </p:nvSpPr>
        <p:spPr>
          <a:xfrm>
            <a:off x="15838557" y="9175894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bg object 1378"/>
          <p:cNvSpPr/>
          <p:nvPr/>
        </p:nvSpPr>
        <p:spPr>
          <a:xfrm>
            <a:off x="15620333" y="9184113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2"/>
                </a:lnTo>
                <a:lnTo>
                  <a:pt x="1" y="20175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bg object 1379"/>
          <p:cNvSpPr/>
          <p:nvPr/>
        </p:nvSpPr>
        <p:spPr>
          <a:xfrm>
            <a:off x="15736171" y="9177388"/>
            <a:ext cx="102235" cy="80010"/>
          </a:xfrm>
          <a:custGeom>
            <a:avLst/>
            <a:gdLst/>
            <a:ahLst/>
            <a:cxnLst/>
            <a:rect l="l" t="t" r="r" b="b"/>
            <a:pathLst>
              <a:path w="102234" h="80009">
                <a:moveTo>
                  <a:pt x="0" y="79949"/>
                </a:moveTo>
                <a:lnTo>
                  <a:pt x="0" y="59775"/>
                </a:lnTo>
                <a:lnTo>
                  <a:pt x="101638" y="0"/>
                </a:lnTo>
                <a:lnTo>
                  <a:pt x="101638" y="20174"/>
                </a:lnTo>
                <a:lnTo>
                  <a:pt x="0" y="79949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bg object 1380"/>
          <p:cNvSpPr/>
          <p:nvPr/>
        </p:nvSpPr>
        <p:spPr>
          <a:xfrm>
            <a:off x="15626311" y="9189343"/>
            <a:ext cx="81915" cy="68580"/>
          </a:xfrm>
          <a:custGeom>
            <a:avLst/>
            <a:gdLst/>
            <a:ahLst/>
            <a:cxnLst/>
            <a:rect l="l" t="t" r="r" b="b"/>
            <a:pathLst>
              <a:path w="81915" h="68579">
                <a:moveTo>
                  <a:pt x="81460" y="67994"/>
                </a:moveTo>
                <a:lnTo>
                  <a:pt x="0" y="20174"/>
                </a:lnTo>
                <a:lnTo>
                  <a:pt x="0" y="0"/>
                </a:lnTo>
                <a:lnTo>
                  <a:pt x="81460" y="47820"/>
                </a:lnTo>
                <a:lnTo>
                  <a:pt x="81460" y="6799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bg object 1381"/>
          <p:cNvSpPr/>
          <p:nvPr/>
        </p:nvSpPr>
        <p:spPr>
          <a:xfrm>
            <a:off x="15731687" y="9237164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668"/>
                </a:moveTo>
                <a:lnTo>
                  <a:pt x="0" y="1678"/>
                </a:lnTo>
                <a:lnTo>
                  <a:pt x="4484" y="0"/>
                </a:lnTo>
                <a:lnTo>
                  <a:pt x="4484" y="19427"/>
                </a:lnTo>
                <a:lnTo>
                  <a:pt x="0" y="21668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2" name="bg object 1382"/>
          <p:cNvSpPr/>
          <p:nvPr/>
        </p:nvSpPr>
        <p:spPr>
          <a:xfrm>
            <a:off x="15727950" y="9239405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1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9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bg object 1383"/>
          <p:cNvSpPr/>
          <p:nvPr/>
        </p:nvSpPr>
        <p:spPr>
          <a:xfrm>
            <a:off x="15724961" y="92401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70" y="20174"/>
                </a:moveTo>
                <a:lnTo>
                  <a:pt x="0" y="20174"/>
                </a:lnTo>
                <a:lnTo>
                  <a:pt x="0" y="42"/>
                </a:lnTo>
                <a:lnTo>
                  <a:pt x="376" y="0"/>
                </a:lnTo>
                <a:lnTo>
                  <a:pt x="2241" y="0"/>
                </a:lnTo>
                <a:lnTo>
                  <a:pt x="2241" y="19995"/>
                </a:lnTo>
                <a:lnTo>
                  <a:pt x="67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bg object 1384"/>
          <p:cNvSpPr/>
          <p:nvPr/>
        </p:nvSpPr>
        <p:spPr>
          <a:xfrm>
            <a:off x="15723466" y="92401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74"/>
                </a:moveTo>
                <a:lnTo>
                  <a:pt x="0" y="213"/>
                </a:lnTo>
                <a:lnTo>
                  <a:pt x="1871" y="0"/>
                </a:lnTo>
                <a:lnTo>
                  <a:pt x="2241" y="0"/>
                </a:lnTo>
                <a:lnTo>
                  <a:pt x="2241" y="20165"/>
                </a:lnTo>
                <a:lnTo>
                  <a:pt x="0" y="2017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5" name="bg object 1385"/>
          <p:cNvSpPr/>
          <p:nvPr/>
        </p:nvSpPr>
        <p:spPr>
          <a:xfrm>
            <a:off x="15721224" y="924036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59"/>
                </a:moveTo>
                <a:lnTo>
                  <a:pt x="841" y="159"/>
                </a:lnTo>
                <a:lnTo>
                  <a:pt x="2241" y="0"/>
                </a:lnTo>
                <a:lnTo>
                  <a:pt x="2241" y="159"/>
                </a:lnTo>
                <a:close/>
              </a:path>
              <a:path w="2540" h="20320">
                <a:moveTo>
                  <a:pt x="2241" y="19960"/>
                </a:moveTo>
                <a:lnTo>
                  <a:pt x="0" y="19960"/>
                </a:lnTo>
                <a:lnTo>
                  <a:pt x="0" y="61"/>
                </a:lnTo>
                <a:lnTo>
                  <a:pt x="841" y="159"/>
                </a:lnTo>
                <a:lnTo>
                  <a:pt x="2241" y="159"/>
                </a:lnTo>
                <a:lnTo>
                  <a:pt x="2241" y="199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bg object 1386"/>
          <p:cNvSpPr/>
          <p:nvPr/>
        </p:nvSpPr>
        <p:spPr>
          <a:xfrm>
            <a:off x="15718982" y="924016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59"/>
                </a:moveTo>
                <a:lnTo>
                  <a:pt x="77" y="20159"/>
                </a:lnTo>
                <a:lnTo>
                  <a:pt x="0" y="0"/>
                </a:lnTo>
                <a:lnTo>
                  <a:pt x="2241" y="260"/>
                </a:lnTo>
                <a:lnTo>
                  <a:pt x="2241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7" name="bg object 1387"/>
          <p:cNvSpPr/>
          <p:nvPr/>
        </p:nvSpPr>
        <p:spPr>
          <a:xfrm>
            <a:off x="15717487" y="92401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174"/>
                </a:moveTo>
                <a:lnTo>
                  <a:pt x="1572" y="20174"/>
                </a:lnTo>
                <a:lnTo>
                  <a:pt x="0" y="19995"/>
                </a:lnTo>
                <a:lnTo>
                  <a:pt x="0" y="0"/>
                </a:lnTo>
                <a:lnTo>
                  <a:pt x="1368" y="0"/>
                </a:lnTo>
                <a:lnTo>
                  <a:pt x="2241" y="101"/>
                </a:lnTo>
                <a:lnTo>
                  <a:pt x="2241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bg object 1388"/>
          <p:cNvSpPr/>
          <p:nvPr/>
        </p:nvSpPr>
        <p:spPr>
          <a:xfrm>
            <a:off x="15715245" y="923973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47"/>
                </a:moveTo>
                <a:lnTo>
                  <a:pt x="2241" y="19847"/>
                </a:lnTo>
                <a:lnTo>
                  <a:pt x="2241" y="260"/>
                </a:lnTo>
                <a:lnTo>
                  <a:pt x="0" y="0"/>
                </a:lnTo>
                <a:lnTo>
                  <a:pt x="0" y="19847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9" name="bg object 1389"/>
          <p:cNvSpPr/>
          <p:nvPr/>
        </p:nvSpPr>
        <p:spPr>
          <a:xfrm>
            <a:off x="15713003" y="9239405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88"/>
                </a:moveTo>
                <a:lnTo>
                  <a:pt x="1939" y="20454"/>
                </a:lnTo>
                <a:lnTo>
                  <a:pt x="1668" y="20347"/>
                </a:lnTo>
                <a:lnTo>
                  <a:pt x="1494" y="20174"/>
                </a:lnTo>
                <a:lnTo>
                  <a:pt x="1226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bg object 1390"/>
          <p:cNvSpPr/>
          <p:nvPr/>
        </p:nvSpPr>
        <p:spPr>
          <a:xfrm>
            <a:off x="15710761" y="923865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1" name="bg object 1391"/>
          <p:cNvSpPr/>
          <p:nvPr/>
        </p:nvSpPr>
        <p:spPr>
          <a:xfrm>
            <a:off x="15708520" y="923791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1" y="747"/>
                </a:lnTo>
                <a:lnTo>
                  <a:pt x="2241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bg object 1392"/>
          <p:cNvSpPr/>
          <p:nvPr/>
        </p:nvSpPr>
        <p:spPr>
          <a:xfrm>
            <a:off x="15618091" y="9109767"/>
            <a:ext cx="227329" cy="130810"/>
          </a:xfrm>
          <a:custGeom>
            <a:avLst/>
            <a:gdLst/>
            <a:ahLst/>
            <a:cxnLst/>
            <a:rect l="l" t="t" r="r" b="b"/>
            <a:pathLst>
              <a:path w="227330" h="130809">
                <a:moveTo>
                  <a:pt x="103506" y="130759"/>
                </a:moveTo>
                <a:lnTo>
                  <a:pt x="96103" y="129918"/>
                </a:lnTo>
                <a:lnTo>
                  <a:pt x="89681" y="127396"/>
                </a:lnTo>
                <a:lnTo>
                  <a:pt x="7473" y="79576"/>
                </a:lnTo>
                <a:lnTo>
                  <a:pt x="0" y="75093"/>
                </a:lnTo>
                <a:lnTo>
                  <a:pt x="0" y="67621"/>
                </a:lnTo>
                <a:lnTo>
                  <a:pt x="7473" y="63137"/>
                </a:lnTo>
                <a:lnTo>
                  <a:pt x="109859" y="3362"/>
                </a:lnTo>
                <a:lnTo>
                  <a:pt x="116281" y="840"/>
                </a:lnTo>
                <a:lnTo>
                  <a:pt x="123685" y="0"/>
                </a:lnTo>
                <a:lnTo>
                  <a:pt x="131088" y="840"/>
                </a:lnTo>
                <a:lnTo>
                  <a:pt x="137511" y="3362"/>
                </a:lnTo>
                <a:lnTo>
                  <a:pt x="219718" y="51182"/>
                </a:lnTo>
                <a:lnTo>
                  <a:pt x="227192" y="55665"/>
                </a:lnTo>
                <a:lnTo>
                  <a:pt x="227192" y="63137"/>
                </a:lnTo>
                <a:lnTo>
                  <a:pt x="219718" y="67621"/>
                </a:lnTo>
                <a:lnTo>
                  <a:pt x="117332" y="127396"/>
                </a:lnTo>
                <a:lnTo>
                  <a:pt x="110910" y="129918"/>
                </a:lnTo>
                <a:lnTo>
                  <a:pt x="103506" y="1307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3" name="bg object 1393"/>
          <p:cNvSpPr/>
          <p:nvPr/>
        </p:nvSpPr>
        <p:spPr>
          <a:xfrm>
            <a:off x="15693572" y="9259579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5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bg object 1394"/>
          <p:cNvSpPr/>
          <p:nvPr/>
        </p:nvSpPr>
        <p:spPr>
          <a:xfrm>
            <a:off x="15692825" y="9261074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7"/>
                </a:moveTo>
                <a:lnTo>
                  <a:pt x="0" y="19427"/>
                </a:lnTo>
                <a:lnTo>
                  <a:pt x="0" y="1494"/>
                </a:lnTo>
                <a:lnTo>
                  <a:pt x="747" y="0"/>
                </a:lnTo>
                <a:lnTo>
                  <a:pt x="747" y="1942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5" name="bg object 1395"/>
          <p:cNvSpPr/>
          <p:nvPr/>
        </p:nvSpPr>
        <p:spPr>
          <a:xfrm>
            <a:off x="15691330" y="9262569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3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bg object 1396"/>
          <p:cNvSpPr/>
          <p:nvPr/>
        </p:nvSpPr>
        <p:spPr>
          <a:xfrm>
            <a:off x="15689088" y="9263316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3"/>
                </a:lnTo>
                <a:lnTo>
                  <a:pt x="747" y="1493"/>
                </a:lnTo>
                <a:lnTo>
                  <a:pt x="2241" y="0"/>
                </a:lnTo>
                <a:lnTo>
                  <a:pt x="2241" y="19874"/>
                </a:lnTo>
                <a:lnTo>
                  <a:pt x="1743" y="20173"/>
                </a:lnTo>
                <a:lnTo>
                  <a:pt x="1494" y="20173"/>
                </a:lnTo>
                <a:lnTo>
                  <a:pt x="1121" y="20546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bg object 1397"/>
          <p:cNvSpPr/>
          <p:nvPr/>
        </p:nvSpPr>
        <p:spPr>
          <a:xfrm>
            <a:off x="15054596" y="9520351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bg object 1398"/>
          <p:cNvSpPr/>
          <p:nvPr/>
        </p:nvSpPr>
        <p:spPr>
          <a:xfrm>
            <a:off x="15164454" y="9264810"/>
            <a:ext cx="524510" cy="325120"/>
          </a:xfrm>
          <a:custGeom>
            <a:avLst/>
            <a:gdLst/>
            <a:ahLst/>
            <a:cxnLst/>
            <a:rect l="l" t="t" r="r" b="b"/>
            <a:pathLst>
              <a:path w="524509" h="325120">
                <a:moveTo>
                  <a:pt x="0" y="325029"/>
                </a:moveTo>
                <a:lnTo>
                  <a:pt x="0" y="304855"/>
                </a:lnTo>
                <a:lnTo>
                  <a:pt x="523886" y="0"/>
                </a:lnTo>
                <a:lnTo>
                  <a:pt x="523886" y="20174"/>
                </a:lnTo>
                <a:lnTo>
                  <a:pt x="0" y="325029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99" name="bg object 139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060574" y="9525581"/>
            <a:ext cx="103880" cy="67620"/>
          </a:xfrm>
          <a:prstGeom prst="rect">
            <a:avLst/>
          </a:prstGeom>
        </p:spPr>
      </p:pic>
      <p:sp>
        <p:nvSpPr>
          <p:cNvPr id="1400" name="bg object 1400"/>
          <p:cNvSpPr/>
          <p:nvPr/>
        </p:nvSpPr>
        <p:spPr>
          <a:xfrm>
            <a:off x="15053100" y="9200925"/>
            <a:ext cx="643255" cy="373380"/>
          </a:xfrm>
          <a:custGeom>
            <a:avLst/>
            <a:gdLst/>
            <a:ahLst/>
            <a:cxnLst/>
            <a:rect l="l" t="t" r="r" b="b"/>
            <a:pathLst>
              <a:path w="643255" h="373379">
                <a:moveTo>
                  <a:pt x="97528" y="372850"/>
                </a:moveTo>
                <a:lnTo>
                  <a:pt x="90124" y="372009"/>
                </a:lnTo>
                <a:lnTo>
                  <a:pt x="83702" y="369487"/>
                </a:lnTo>
                <a:lnTo>
                  <a:pt x="7473" y="325403"/>
                </a:lnTo>
                <a:lnTo>
                  <a:pt x="0" y="320920"/>
                </a:lnTo>
                <a:lnTo>
                  <a:pt x="0" y="313448"/>
                </a:lnTo>
                <a:lnTo>
                  <a:pt x="7473" y="308964"/>
                </a:lnTo>
                <a:lnTo>
                  <a:pt x="531360" y="3362"/>
                </a:lnTo>
                <a:lnTo>
                  <a:pt x="537782" y="840"/>
                </a:lnTo>
                <a:lnTo>
                  <a:pt x="545185" y="0"/>
                </a:lnTo>
                <a:lnTo>
                  <a:pt x="552589" y="840"/>
                </a:lnTo>
                <a:lnTo>
                  <a:pt x="559011" y="3362"/>
                </a:lnTo>
                <a:lnTo>
                  <a:pt x="635240" y="47446"/>
                </a:lnTo>
                <a:lnTo>
                  <a:pt x="642714" y="51930"/>
                </a:lnTo>
                <a:lnTo>
                  <a:pt x="642714" y="59401"/>
                </a:lnTo>
                <a:lnTo>
                  <a:pt x="635240" y="63885"/>
                </a:lnTo>
                <a:lnTo>
                  <a:pt x="111354" y="369487"/>
                </a:lnTo>
                <a:lnTo>
                  <a:pt x="104931" y="372009"/>
                </a:lnTo>
                <a:lnTo>
                  <a:pt x="97528" y="37285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1" name="bg object 1401"/>
          <p:cNvSpPr/>
          <p:nvPr/>
        </p:nvSpPr>
        <p:spPr>
          <a:xfrm>
            <a:off x="15118866" y="9594323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1494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2" name="bg object 1402"/>
          <p:cNvSpPr/>
          <p:nvPr/>
        </p:nvSpPr>
        <p:spPr>
          <a:xfrm>
            <a:off x="15118119" y="959581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5"/>
                </a:moveTo>
                <a:lnTo>
                  <a:pt x="0" y="19425"/>
                </a:lnTo>
                <a:lnTo>
                  <a:pt x="0" y="1493"/>
                </a:lnTo>
                <a:lnTo>
                  <a:pt x="747" y="0"/>
                </a:lnTo>
                <a:lnTo>
                  <a:pt x="747" y="1942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3" name="bg object 1403"/>
          <p:cNvSpPr/>
          <p:nvPr/>
        </p:nvSpPr>
        <p:spPr>
          <a:xfrm>
            <a:off x="15116624" y="9597312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4" name="bg object 1404"/>
          <p:cNvSpPr/>
          <p:nvPr/>
        </p:nvSpPr>
        <p:spPr>
          <a:xfrm>
            <a:off x="15114382" y="959805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5"/>
                </a:lnTo>
                <a:lnTo>
                  <a:pt x="1744" y="20173"/>
                </a:lnTo>
                <a:lnTo>
                  <a:pt x="1494" y="20173"/>
                </a:lnTo>
                <a:lnTo>
                  <a:pt x="1120" y="20548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5" name="bg object 1405"/>
          <p:cNvSpPr/>
          <p:nvPr/>
        </p:nvSpPr>
        <p:spPr>
          <a:xfrm>
            <a:off x="14896159" y="960627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8"/>
                </a:lnTo>
                <a:lnTo>
                  <a:pt x="5978" y="5229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6" name="bg object 1406"/>
          <p:cNvSpPr/>
          <p:nvPr/>
        </p:nvSpPr>
        <p:spPr>
          <a:xfrm>
            <a:off x="15011997" y="9599553"/>
            <a:ext cx="102235" cy="80010"/>
          </a:xfrm>
          <a:custGeom>
            <a:avLst/>
            <a:gdLst/>
            <a:ahLst/>
            <a:cxnLst/>
            <a:rect l="l" t="t" r="r" b="b"/>
            <a:pathLst>
              <a:path w="102234" h="80009">
                <a:moveTo>
                  <a:pt x="0" y="79949"/>
                </a:moveTo>
                <a:lnTo>
                  <a:pt x="0" y="59028"/>
                </a:lnTo>
                <a:lnTo>
                  <a:pt x="101638" y="0"/>
                </a:lnTo>
                <a:lnTo>
                  <a:pt x="101638" y="20174"/>
                </a:lnTo>
                <a:lnTo>
                  <a:pt x="0" y="79949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7" name="bg object 1407"/>
          <p:cNvSpPr/>
          <p:nvPr/>
        </p:nvSpPr>
        <p:spPr>
          <a:xfrm>
            <a:off x="14902137" y="9611508"/>
            <a:ext cx="82550" cy="68580"/>
          </a:xfrm>
          <a:custGeom>
            <a:avLst/>
            <a:gdLst/>
            <a:ahLst/>
            <a:cxnLst/>
            <a:rect l="l" t="t" r="r" b="b"/>
            <a:pathLst>
              <a:path w="82550" h="68579">
                <a:moveTo>
                  <a:pt x="82207" y="67994"/>
                </a:moveTo>
                <a:lnTo>
                  <a:pt x="0" y="20174"/>
                </a:lnTo>
                <a:lnTo>
                  <a:pt x="0" y="0"/>
                </a:lnTo>
                <a:lnTo>
                  <a:pt x="82207" y="47073"/>
                </a:lnTo>
                <a:lnTo>
                  <a:pt x="82207" y="6799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8" name="bg object 1408"/>
          <p:cNvSpPr/>
          <p:nvPr/>
        </p:nvSpPr>
        <p:spPr>
          <a:xfrm>
            <a:off x="15007512" y="965858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9" name="bg object 1409"/>
          <p:cNvSpPr/>
          <p:nvPr/>
        </p:nvSpPr>
        <p:spPr>
          <a:xfrm>
            <a:off x="15003776" y="966082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8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3"/>
                </a:lnTo>
                <a:lnTo>
                  <a:pt x="2512" y="20174"/>
                </a:lnTo>
                <a:lnTo>
                  <a:pt x="2241" y="20174"/>
                </a:lnTo>
                <a:lnTo>
                  <a:pt x="2067" y="20348"/>
                </a:lnTo>
                <a:lnTo>
                  <a:pt x="1798" y="20454"/>
                </a:lnTo>
                <a:lnTo>
                  <a:pt x="0" y="2065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0" name="bg object 1410"/>
          <p:cNvSpPr/>
          <p:nvPr/>
        </p:nvSpPr>
        <p:spPr>
          <a:xfrm>
            <a:off x="15001534" y="966231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1" y="0"/>
                </a:lnTo>
                <a:lnTo>
                  <a:pt x="2241" y="19164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1" name="bg object 1411"/>
          <p:cNvSpPr/>
          <p:nvPr/>
        </p:nvSpPr>
        <p:spPr>
          <a:xfrm>
            <a:off x="14999292" y="966231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0" y="0"/>
                </a:lnTo>
                <a:lnTo>
                  <a:pt x="2241" y="0"/>
                </a:lnTo>
                <a:lnTo>
                  <a:pt x="2241" y="19418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2" name="bg object 1412"/>
          <p:cNvSpPr/>
          <p:nvPr/>
        </p:nvSpPr>
        <p:spPr>
          <a:xfrm>
            <a:off x="14997050" y="966231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0" y="19673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3" name="bg object 1413"/>
          <p:cNvSpPr/>
          <p:nvPr/>
        </p:nvSpPr>
        <p:spPr>
          <a:xfrm>
            <a:off x="14994807" y="966231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673"/>
                </a:moveTo>
                <a:lnTo>
                  <a:pt x="0" y="19418"/>
                </a:lnTo>
                <a:lnTo>
                  <a:pt x="0" y="0"/>
                </a:lnTo>
                <a:lnTo>
                  <a:pt x="2241" y="0"/>
                </a:lnTo>
                <a:lnTo>
                  <a:pt x="2241" y="19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4" name="bg object 1414"/>
          <p:cNvSpPr/>
          <p:nvPr/>
        </p:nvSpPr>
        <p:spPr>
          <a:xfrm>
            <a:off x="14993313" y="9662317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1" y="19503"/>
                </a:moveTo>
                <a:lnTo>
                  <a:pt x="0" y="19248"/>
                </a:lnTo>
                <a:lnTo>
                  <a:pt x="0" y="0"/>
                </a:lnTo>
                <a:lnTo>
                  <a:pt x="2241" y="0"/>
                </a:lnTo>
                <a:lnTo>
                  <a:pt x="2241" y="19503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5" name="bg object 1415"/>
          <p:cNvSpPr/>
          <p:nvPr/>
        </p:nvSpPr>
        <p:spPr>
          <a:xfrm>
            <a:off x="14991071" y="9661570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1" y="19996"/>
                </a:moveTo>
                <a:lnTo>
                  <a:pt x="0" y="19741"/>
                </a:lnTo>
                <a:lnTo>
                  <a:pt x="0" y="0"/>
                </a:lnTo>
                <a:lnTo>
                  <a:pt x="2241" y="0"/>
                </a:lnTo>
                <a:lnTo>
                  <a:pt x="2241" y="1999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6" name="bg object 1416"/>
          <p:cNvSpPr/>
          <p:nvPr/>
        </p:nvSpPr>
        <p:spPr>
          <a:xfrm>
            <a:off x="14989576" y="966082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573"/>
                </a:moveTo>
                <a:lnTo>
                  <a:pt x="1849" y="20529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7"/>
                </a:lnTo>
                <a:lnTo>
                  <a:pt x="2241" y="747"/>
                </a:lnTo>
                <a:lnTo>
                  <a:pt x="2241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7" name="bg object 1417"/>
          <p:cNvSpPr/>
          <p:nvPr/>
        </p:nvSpPr>
        <p:spPr>
          <a:xfrm>
            <a:off x="14986587" y="966007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1" y="20440"/>
                </a:moveTo>
                <a:lnTo>
                  <a:pt x="0" y="19560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1" y="747"/>
                </a:lnTo>
                <a:lnTo>
                  <a:pt x="2241" y="2044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8" name="bg object 1418"/>
          <p:cNvSpPr/>
          <p:nvPr/>
        </p:nvSpPr>
        <p:spPr>
          <a:xfrm>
            <a:off x="14984346" y="9659329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2988" y="20599"/>
                </a:moveTo>
                <a:lnTo>
                  <a:pt x="0" y="19426"/>
                </a:lnTo>
                <a:lnTo>
                  <a:pt x="0" y="0"/>
                </a:lnTo>
                <a:lnTo>
                  <a:pt x="746" y="746"/>
                </a:lnTo>
                <a:lnTo>
                  <a:pt x="2241" y="746"/>
                </a:lnTo>
                <a:lnTo>
                  <a:pt x="2988" y="1493"/>
                </a:lnTo>
                <a:lnTo>
                  <a:pt x="2988" y="2059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9" name="bg object 1419"/>
          <p:cNvSpPr/>
          <p:nvPr/>
        </p:nvSpPr>
        <p:spPr>
          <a:xfrm>
            <a:off x="14893916" y="9531932"/>
            <a:ext cx="227329" cy="130810"/>
          </a:xfrm>
          <a:custGeom>
            <a:avLst/>
            <a:gdLst/>
            <a:ahLst/>
            <a:cxnLst/>
            <a:rect l="l" t="t" r="r" b="b"/>
            <a:pathLst>
              <a:path w="227330" h="130809">
                <a:moveTo>
                  <a:pt x="103506" y="130758"/>
                </a:moveTo>
                <a:lnTo>
                  <a:pt x="96103" y="129918"/>
                </a:lnTo>
                <a:lnTo>
                  <a:pt x="89681" y="127396"/>
                </a:lnTo>
                <a:lnTo>
                  <a:pt x="7473" y="79576"/>
                </a:lnTo>
                <a:lnTo>
                  <a:pt x="0" y="75093"/>
                </a:lnTo>
                <a:lnTo>
                  <a:pt x="0" y="67621"/>
                </a:lnTo>
                <a:lnTo>
                  <a:pt x="7473" y="63137"/>
                </a:lnTo>
                <a:lnTo>
                  <a:pt x="109859" y="3362"/>
                </a:lnTo>
                <a:lnTo>
                  <a:pt x="116281" y="840"/>
                </a:lnTo>
                <a:lnTo>
                  <a:pt x="123685" y="0"/>
                </a:lnTo>
                <a:lnTo>
                  <a:pt x="131088" y="840"/>
                </a:lnTo>
                <a:lnTo>
                  <a:pt x="137511" y="3362"/>
                </a:lnTo>
                <a:lnTo>
                  <a:pt x="219718" y="51182"/>
                </a:lnTo>
                <a:lnTo>
                  <a:pt x="227192" y="55665"/>
                </a:lnTo>
                <a:lnTo>
                  <a:pt x="227192" y="63137"/>
                </a:lnTo>
                <a:lnTo>
                  <a:pt x="219718" y="67620"/>
                </a:lnTo>
                <a:lnTo>
                  <a:pt x="117332" y="127396"/>
                </a:lnTo>
                <a:lnTo>
                  <a:pt x="110910" y="129918"/>
                </a:lnTo>
                <a:lnTo>
                  <a:pt x="103506" y="13075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0" name="bg object 1420"/>
          <p:cNvSpPr/>
          <p:nvPr/>
        </p:nvSpPr>
        <p:spPr>
          <a:xfrm>
            <a:off x="14776584" y="9676514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1" y="23163"/>
                </a:lnTo>
                <a:lnTo>
                  <a:pt x="1" y="20178"/>
                </a:lnTo>
                <a:lnTo>
                  <a:pt x="0" y="0"/>
                </a:lnTo>
                <a:lnTo>
                  <a:pt x="1118" y="1491"/>
                </a:lnTo>
                <a:lnTo>
                  <a:pt x="1493" y="2241"/>
                </a:lnTo>
                <a:lnTo>
                  <a:pt x="1869" y="2491"/>
                </a:lnTo>
                <a:lnTo>
                  <a:pt x="2241" y="2988"/>
                </a:lnTo>
                <a:lnTo>
                  <a:pt x="5975" y="5228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1" name="bg object 1421"/>
          <p:cNvSpPr/>
          <p:nvPr/>
        </p:nvSpPr>
        <p:spPr>
          <a:xfrm>
            <a:off x="14973135" y="9679504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996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2" name="bg object 1422"/>
          <p:cNvSpPr/>
          <p:nvPr/>
        </p:nvSpPr>
        <p:spPr>
          <a:xfrm>
            <a:off x="14971640" y="9681496"/>
            <a:ext cx="1270" cy="19050"/>
          </a:xfrm>
          <a:custGeom>
            <a:avLst/>
            <a:gdLst/>
            <a:ahLst/>
            <a:cxnLst/>
            <a:rect l="l" t="t" r="r" b="b"/>
            <a:pathLst>
              <a:path w="1269" h="19050">
                <a:moveTo>
                  <a:pt x="747" y="18929"/>
                </a:moveTo>
                <a:lnTo>
                  <a:pt x="0" y="18929"/>
                </a:lnTo>
                <a:lnTo>
                  <a:pt x="0" y="996"/>
                </a:lnTo>
                <a:lnTo>
                  <a:pt x="747" y="0"/>
                </a:lnTo>
                <a:lnTo>
                  <a:pt x="747" y="18929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3" name="bg object 1423"/>
          <p:cNvSpPr/>
          <p:nvPr/>
        </p:nvSpPr>
        <p:spPr>
          <a:xfrm>
            <a:off x="14970893" y="9681744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1"/>
                </a:moveTo>
                <a:lnTo>
                  <a:pt x="0" y="1196"/>
                </a:lnTo>
                <a:lnTo>
                  <a:pt x="747" y="747"/>
                </a:lnTo>
                <a:lnTo>
                  <a:pt x="1308" y="0"/>
                </a:lnTo>
                <a:lnTo>
                  <a:pt x="1494" y="0"/>
                </a:lnTo>
                <a:lnTo>
                  <a:pt x="1494" y="19427"/>
                </a:lnTo>
                <a:lnTo>
                  <a:pt x="0" y="20921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4" name="bg object 1424"/>
          <p:cNvSpPr/>
          <p:nvPr/>
        </p:nvSpPr>
        <p:spPr>
          <a:xfrm>
            <a:off x="14968651" y="968323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19"/>
                </a:moveTo>
                <a:lnTo>
                  <a:pt x="0" y="1494"/>
                </a:lnTo>
                <a:lnTo>
                  <a:pt x="747" y="1494"/>
                </a:lnTo>
                <a:lnTo>
                  <a:pt x="2241" y="0"/>
                </a:lnTo>
                <a:lnTo>
                  <a:pt x="2241" y="19874"/>
                </a:lnTo>
                <a:lnTo>
                  <a:pt x="1742" y="20174"/>
                </a:lnTo>
                <a:lnTo>
                  <a:pt x="1494" y="20174"/>
                </a:lnTo>
                <a:lnTo>
                  <a:pt x="1123" y="20545"/>
                </a:lnTo>
                <a:lnTo>
                  <a:pt x="0" y="21219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5" name="bg object 1425"/>
          <p:cNvSpPr/>
          <p:nvPr/>
        </p:nvSpPr>
        <p:spPr>
          <a:xfrm>
            <a:off x="14891674" y="9684734"/>
            <a:ext cx="76835" cy="64769"/>
          </a:xfrm>
          <a:custGeom>
            <a:avLst/>
            <a:gdLst/>
            <a:ahLst/>
            <a:cxnLst/>
            <a:rect l="l" t="t" r="r" b="b"/>
            <a:pathLst>
              <a:path w="76834" h="64770">
                <a:moveTo>
                  <a:pt x="0" y="64258"/>
                </a:moveTo>
                <a:lnTo>
                  <a:pt x="0" y="44084"/>
                </a:lnTo>
                <a:lnTo>
                  <a:pt x="76228" y="0"/>
                </a:lnTo>
                <a:lnTo>
                  <a:pt x="76228" y="20174"/>
                </a:lnTo>
                <a:lnTo>
                  <a:pt x="0" y="6425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6" name="bg object 1426"/>
          <p:cNvSpPr/>
          <p:nvPr/>
        </p:nvSpPr>
        <p:spPr>
          <a:xfrm>
            <a:off x="14781815" y="9680997"/>
            <a:ext cx="82550" cy="68580"/>
          </a:xfrm>
          <a:custGeom>
            <a:avLst/>
            <a:gdLst/>
            <a:ahLst/>
            <a:cxnLst/>
            <a:rect l="l" t="t" r="r" b="b"/>
            <a:pathLst>
              <a:path w="82550" h="68579">
                <a:moveTo>
                  <a:pt x="82207" y="67994"/>
                </a:moveTo>
                <a:lnTo>
                  <a:pt x="0" y="20921"/>
                </a:lnTo>
                <a:lnTo>
                  <a:pt x="0" y="0"/>
                </a:lnTo>
                <a:lnTo>
                  <a:pt x="82207" y="47820"/>
                </a:lnTo>
                <a:lnTo>
                  <a:pt x="82207" y="6799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7" name="bg object 1427"/>
          <p:cNvSpPr/>
          <p:nvPr/>
        </p:nvSpPr>
        <p:spPr>
          <a:xfrm>
            <a:off x="14887190" y="9728818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8" name="bg object 1428"/>
          <p:cNvSpPr/>
          <p:nvPr/>
        </p:nvSpPr>
        <p:spPr>
          <a:xfrm>
            <a:off x="14883454" y="973105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7"/>
                </a:moveTo>
                <a:lnTo>
                  <a:pt x="0" y="747"/>
                </a:lnTo>
                <a:lnTo>
                  <a:pt x="2241" y="747"/>
                </a:lnTo>
                <a:lnTo>
                  <a:pt x="3736" y="0"/>
                </a:lnTo>
                <a:lnTo>
                  <a:pt x="3736" y="19692"/>
                </a:lnTo>
                <a:lnTo>
                  <a:pt x="2509" y="20174"/>
                </a:lnTo>
                <a:lnTo>
                  <a:pt x="2241" y="20174"/>
                </a:lnTo>
                <a:lnTo>
                  <a:pt x="2068" y="20347"/>
                </a:lnTo>
                <a:lnTo>
                  <a:pt x="1799" y="20453"/>
                </a:lnTo>
                <a:lnTo>
                  <a:pt x="0" y="20657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9" name="bg object 1429"/>
          <p:cNvSpPr/>
          <p:nvPr/>
        </p:nvSpPr>
        <p:spPr>
          <a:xfrm>
            <a:off x="14881212" y="97318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165"/>
                </a:moveTo>
                <a:lnTo>
                  <a:pt x="0" y="0"/>
                </a:lnTo>
                <a:lnTo>
                  <a:pt x="2242" y="0"/>
                </a:lnTo>
                <a:lnTo>
                  <a:pt x="2242" y="19910"/>
                </a:lnTo>
                <a:lnTo>
                  <a:pt x="0" y="20165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0" name="bg object 1430"/>
          <p:cNvSpPr/>
          <p:nvPr/>
        </p:nvSpPr>
        <p:spPr>
          <a:xfrm>
            <a:off x="14878970" y="9732553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1" name="bg object 1431"/>
          <p:cNvSpPr/>
          <p:nvPr/>
        </p:nvSpPr>
        <p:spPr>
          <a:xfrm>
            <a:off x="14877475" y="973255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799"/>
                </a:moveTo>
                <a:lnTo>
                  <a:pt x="0" y="19757"/>
                </a:lnTo>
                <a:lnTo>
                  <a:pt x="0" y="0"/>
                </a:lnTo>
                <a:lnTo>
                  <a:pt x="2242" y="0"/>
                </a:lnTo>
                <a:lnTo>
                  <a:pt x="2242" y="19587"/>
                </a:lnTo>
                <a:lnTo>
                  <a:pt x="374" y="1979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2" name="bg object 1432"/>
          <p:cNvSpPr/>
          <p:nvPr/>
        </p:nvSpPr>
        <p:spPr>
          <a:xfrm>
            <a:off x="14875233" y="9731882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20098"/>
                </a:moveTo>
                <a:lnTo>
                  <a:pt x="2242" y="20098"/>
                </a:lnTo>
                <a:lnTo>
                  <a:pt x="2242" y="254"/>
                </a:lnTo>
                <a:lnTo>
                  <a:pt x="0" y="0"/>
                </a:lnTo>
                <a:lnTo>
                  <a:pt x="0" y="2009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3" name="bg object 1433"/>
          <p:cNvSpPr/>
          <p:nvPr/>
        </p:nvSpPr>
        <p:spPr>
          <a:xfrm>
            <a:off x="14872991" y="97318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6" y="20174"/>
                </a:lnTo>
                <a:lnTo>
                  <a:pt x="0" y="19995"/>
                </a:lnTo>
                <a:lnTo>
                  <a:pt x="0" y="0"/>
                </a:lnTo>
                <a:lnTo>
                  <a:pt x="1575" y="0"/>
                </a:lnTo>
                <a:lnTo>
                  <a:pt x="2242" y="75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4" name="bg object 1434"/>
          <p:cNvSpPr/>
          <p:nvPr/>
        </p:nvSpPr>
        <p:spPr>
          <a:xfrm>
            <a:off x="14871496" y="9731807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080"/>
                </a:moveTo>
                <a:lnTo>
                  <a:pt x="0" y="19825"/>
                </a:lnTo>
                <a:lnTo>
                  <a:pt x="0" y="0"/>
                </a:lnTo>
                <a:lnTo>
                  <a:pt x="2242" y="0"/>
                </a:lnTo>
                <a:lnTo>
                  <a:pt x="2242" y="2008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5" name="bg object 1435"/>
          <p:cNvSpPr/>
          <p:nvPr/>
        </p:nvSpPr>
        <p:spPr>
          <a:xfrm>
            <a:off x="14869254" y="973105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8" y="20528"/>
                </a:lnTo>
                <a:lnTo>
                  <a:pt x="1494" y="20174"/>
                </a:lnTo>
                <a:lnTo>
                  <a:pt x="480" y="20174"/>
                </a:lnTo>
                <a:lnTo>
                  <a:pt x="0" y="19985"/>
                </a:lnTo>
                <a:lnTo>
                  <a:pt x="0" y="0"/>
                </a:lnTo>
                <a:lnTo>
                  <a:pt x="747" y="747"/>
                </a:lnTo>
                <a:lnTo>
                  <a:pt x="2242" y="747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6" name="bg object 1436"/>
          <p:cNvSpPr/>
          <p:nvPr/>
        </p:nvSpPr>
        <p:spPr>
          <a:xfrm>
            <a:off x="14867012" y="973031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2"/>
                </a:moveTo>
                <a:lnTo>
                  <a:pt x="0" y="19852"/>
                </a:lnTo>
                <a:lnTo>
                  <a:pt x="0" y="0"/>
                </a:lnTo>
                <a:lnTo>
                  <a:pt x="747" y="0"/>
                </a:lnTo>
                <a:lnTo>
                  <a:pt x="1494" y="746"/>
                </a:lnTo>
                <a:lnTo>
                  <a:pt x="2242" y="746"/>
                </a:lnTo>
                <a:lnTo>
                  <a:pt x="2242" y="20732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7" name="bg object 1437"/>
          <p:cNvSpPr/>
          <p:nvPr/>
        </p:nvSpPr>
        <p:spPr>
          <a:xfrm>
            <a:off x="14864024" y="9728819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5"/>
                </a:moveTo>
                <a:lnTo>
                  <a:pt x="0" y="20172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8" y="963"/>
                </a:lnTo>
                <a:lnTo>
                  <a:pt x="2988" y="1493"/>
                </a:lnTo>
                <a:lnTo>
                  <a:pt x="2988" y="2134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8" name="bg object 1438"/>
          <p:cNvSpPr/>
          <p:nvPr/>
        </p:nvSpPr>
        <p:spPr>
          <a:xfrm>
            <a:off x="14774342" y="9617112"/>
            <a:ext cx="201295" cy="115570"/>
          </a:xfrm>
          <a:custGeom>
            <a:avLst/>
            <a:gdLst/>
            <a:ahLst/>
            <a:cxnLst/>
            <a:rect l="l" t="t" r="r" b="b"/>
            <a:pathLst>
              <a:path w="201294" h="115570">
                <a:moveTo>
                  <a:pt x="103506" y="115068"/>
                </a:moveTo>
                <a:lnTo>
                  <a:pt x="96103" y="114227"/>
                </a:lnTo>
                <a:lnTo>
                  <a:pt x="89681" y="111705"/>
                </a:lnTo>
                <a:lnTo>
                  <a:pt x="7473" y="63885"/>
                </a:lnTo>
                <a:lnTo>
                  <a:pt x="0" y="59402"/>
                </a:lnTo>
                <a:lnTo>
                  <a:pt x="0" y="51930"/>
                </a:lnTo>
                <a:lnTo>
                  <a:pt x="7473" y="47446"/>
                </a:lnTo>
                <a:lnTo>
                  <a:pt x="83702" y="3362"/>
                </a:lnTo>
                <a:lnTo>
                  <a:pt x="90124" y="840"/>
                </a:lnTo>
                <a:lnTo>
                  <a:pt x="97528" y="0"/>
                </a:lnTo>
                <a:lnTo>
                  <a:pt x="104931" y="840"/>
                </a:lnTo>
                <a:lnTo>
                  <a:pt x="111354" y="3362"/>
                </a:lnTo>
                <a:lnTo>
                  <a:pt x="193561" y="51182"/>
                </a:lnTo>
                <a:lnTo>
                  <a:pt x="201035" y="55665"/>
                </a:lnTo>
                <a:lnTo>
                  <a:pt x="201035" y="63137"/>
                </a:lnTo>
                <a:lnTo>
                  <a:pt x="193561" y="67621"/>
                </a:lnTo>
                <a:lnTo>
                  <a:pt x="117332" y="111705"/>
                </a:lnTo>
                <a:lnTo>
                  <a:pt x="110910" y="114227"/>
                </a:lnTo>
                <a:lnTo>
                  <a:pt x="103506" y="11506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9" name="bg object 1439"/>
          <p:cNvSpPr/>
          <p:nvPr/>
        </p:nvSpPr>
        <p:spPr>
          <a:xfrm>
            <a:off x="14677188" y="973404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7" y="25402"/>
                </a:moveTo>
                <a:lnTo>
                  <a:pt x="2241" y="23161"/>
                </a:lnTo>
                <a:lnTo>
                  <a:pt x="0" y="20173"/>
                </a:lnTo>
                <a:lnTo>
                  <a:pt x="0" y="0"/>
                </a:lnTo>
                <a:lnTo>
                  <a:pt x="2241" y="2987"/>
                </a:lnTo>
                <a:lnTo>
                  <a:pt x="5977" y="5229"/>
                </a:lnTo>
                <a:lnTo>
                  <a:pt x="5977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0" name="bg object 1440"/>
          <p:cNvSpPr/>
          <p:nvPr/>
        </p:nvSpPr>
        <p:spPr>
          <a:xfrm>
            <a:off x="14852065" y="9749739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1"/>
                </a:moveTo>
                <a:lnTo>
                  <a:pt x="747" y="20174"/>
                </a:lnTo>
                <a:lnTo>
                  <a:pt x="747" y="0"/>
                </a:lnTo>
                <a:lnTo>
                  <a:pt x="0" y="1494"/>
                </a:lnTo>
                <a:lnTo>
                  <a:pt x="0" y="20921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1" name="bg object 1441"/>
          <p:cNvSpPr/>
          <p:nvPr/>
        </p:nvSpPr>
        <p:spPr>
          <a:xfrm>
            <a:off x="14851318" y="9751234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6"/>
                </a:moveTo>
                <a:lnTo>
                  <a:pt x="0" y="19426"/>
                </a:lnTo>
                <a:lnTo>
                  <a:pt x="0" y="1493"/>
                </a:lnTo>
                <a:lnTo>
                  <a:pt x="747" y="0"/>
                </a:lnTo>
                <a:lnTo>
                  <a:pt x="747" y="19426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2" name="bg object 1442"/>
          <p:cNvSpPr/>
          <p:nvPr/>
        </p:nvSpPr>
        <p:spPr>
          <a:xfrm>
            <a:off x="14849823" y="9752727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4"/>
                </a:moveTo>
                <a:lnTo>
                  <a:pt x="0" y="747"/>
                </a:lnTo>
                <a:lnTo>
                  <a:pt x="1494" y="0"/>
                </a:lnTo>
                <a:lnTo>
                  <a:pt x="1494" y="18680"/>
                </a:lnTo>
                <a:lnTo>
                  <a:pt x="0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3" name="bg object 1443"/>
          <p:cNvSpPr/>
          <p:nvPr/>
        </p:nvSpPr>
        <p:spPr>
          <a:xfrm>
            <a:off x="14847581" y="9753475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220"/>
                </a:moveTo>
                <a:lnTo>
                  <a:pt x="0" y="1494"/>
                </a:lnTo>
                <a:lnTo>
                  <a:pt x="747" y="1494"/>
                </a:lnTo>
                <a:lnTo>
                  <a:pt x="2242" y="0"/>
                </a:lnTo>
                <a:lnTo>
                  <a:pt x="2242" y="19875"/>
                </a:lnTo>
                <a:lnTo>
                  <a:pt x="1743" y="20174"/>
                </a:lnTo>
                <a:lnTo>
                  <a:pt x="1494" y="20174"/>
                </a:lnTo>
                <a:lnTo>
                  <a:pt x="1121" y="20547"/>
                </a:lnTo>
                <a:lnTo>
                  <a:pt x="0" y="21220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4" name="bg object 1444"/>
          <p:cNvSpPr/>
          <p:nvPr/>
        </p:nvSpPr>
        <p:spPr>
          <a:xfrm>
            <a:off x="14793025" y="9754970"/>
            <a:ext cx="54610" cy="52069"/>
          </a:xfrm>
          <a:custGeom>
            <a:avLst/>
            <a:gdLst/>
            <a:ahLst/>
            <a:cxnLst/>
            <a:rect l="l" t="t" r="r" b="b"/>
            <a:pathLst>
              <a:path w="54609" h="52070">
                <a:moveTo>
                  <a:pt x="0" y="51556"/>
                </a:moveTo>
                <a:lnTo>
                  <a:pt x="0" y="31382"/>
                </a:lnTo>
                <a:lnTo>
                  <a:pt x="54556" y="0"/>
                </a:lnTo>
                <a:lnTo>
                  <a:pt x="54556" y="20174"/>
                </a:lnTo>
                <a:lnTo>
                  <a:pt x="0" y="51556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5" name="bg object 1445"/>
          <p:cNvSpPr/>
          <p:nvPr/>
        </p:nvSpPr>
        <p:spPr>
          <a:xfrm>
            <a:off x="14683166" y="9739279"/>
            <a:ext cx="82550" cy="67310"/>
          </a:xfrm>
          <a:custGeom>
            <a:avLst/>
            <a:gdLst/>
            <a:ahLst/>
            <a:cxnLst/>
            <a:rect l="l" t="t" r="r" b="b"/>
            <a:pathLst>
              <a:path w="82550" h="67309">
                <a:moveTo>
                  <a:pt x="82207" y="67247"/>
                </a:moveTo>
                <a:lnTo>
                  <a:pt x="0" y="20174"/>
                </a:lnTo>
                <a:lnTo>
                  <a:pt x="0" y="0"/>
                </a:lnTo>
                <a:lnTo>
                  <a:pt x="82207" y="47073"/>
                </a:lnTo>
                <a:lnTo>
                  <a:pt x="82207" y="67247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6" name="bg object 1446"/>
          <p:cNvSpPr/>
          <p:nvPr/>
        </p:nvSpPr>
        <p:spPr>
          <a:xfrm>
            <a:off x="14788541" y="978635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4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4"/>
                </a:lnTo>
                <a:lnTo>
                  <a:pt x="0" y="21934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7" name="bg object 1447"/>
          <p:cNvSpPr/>
          <p:nvPr/>
        </p:nvSpPr>
        <p:spPr>
          <a:xfrm>
            <a:off x="14784804" y="978859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7"/>
                </a:moveTo>
                <a:lnTo>
                  <a:pt x="0" y="746"/>
                </a:lnTo>
                <a:lnTo>
                  <a:pt x="2242" y="746"/>
                </a:lnTo>
                <a:lnTo>
                  <a:pt x="3736" y="0"/>
                </a:lnTo>
                <a:lnTo>
                  <a:pt x="3736" y="19692"/>
                </a:lnTo>
                <a:lnTo>
                  <a:pt x="2510" y="20174"/>
                </a:lnTo>
                <a:lnTo>
                  <a:pt x="2242" y="20174"/>
                </a:lnTo>
                <a:lnTo>
                  <a:pt x="2068" y="20347"/>
                </a:lnTo>
                <a:lnTo>
                  <a:pt x="1798" y="20453"/>
                </a:lnTo>
                <a:lnTo>
                  <a:pt x="0" y="20657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8" name="bg object 1448"/>
          <p:cNvSpPr/>
          <p:nvPr/>
        </p:nvSpPr>
        <p:spPr>
          <a:xfrm>
            <a:off x="14782562" y="97900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0" y="0"/>
                </a:lnTo>
                <a:lnTo>
                  <a:pt x="2242" y="0"/>
                </a:lnTo>
                <a:lnTo>
                  <a:pt x="2242" y="19163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9" name="bg object 1449"/>
          <p:cNvSpPr/>
          <p:nvPr/>
        </p:nvSpPr>
        <p:spPr>
          <a:xfrm>
            <a:off x="14780321" y="97900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2"/>
                </a:moveTo>
                <a:lnTo>
                  <a:pt x="0" y="0"/>
                </a:lnTo>
                <a:lnTo>
                  <a:pt x="2242" y="0"/>
                </a:lnTo>
                <a:lnTo>
                  <a:pt x="2242" y="19418"/>
                </a:lnTo>
                <a:lnTo>
                  <a:pt x="0" y="19672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0" name="bg object 1450"/>
          <p:cNvSpPr/>
          <p:nvPr/>
        </p:nvSpPr>
        <p:spPr>
          <a:xfrm>
            <a:off x="14778078" y="979008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800"/>
                </a:moveTo>
                <a:lnTo>
                  <a:pt x="1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1" name="bg object 1451"/>
          <p:cNvSpPr/>
          <p:nvPr/>
        </p:nvSpPr>
        <p:spPr>
          <a:xfrm>
            <a:off x="14775836" y="9790088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2242" y="19672"/>
                </a:moveTo>
                <a:lnTo>
                  <a:pt x="0" y="19418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2" name="bg object 1452"/>
          <p:cNvSpPr/>
          <p:nvPr/>
        </p:nvSpPr>
        <p:spPr>
          <a:xfrm>
            <a:off x="14774342" y="97893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4" y="20174"/>
                </a:lnTo>
                <a:lnTo>
                  <a:pt x="0" y="19995"/>
                </a:lnTo>
                <a:lnTo>
                  <a:pt x="0" y="0"/>
                </a:lnTo>
                <a:lnTo>
                  <a:pt x="1569" y="0"/>
                </a:lnTo>
                <a:lnTo>
                  <a:pt x="2242" y="76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3" name="bg object 1453"/>
          <p:cNvSpPr/>
          <p:nvPr/>
        </p:nvSpPr>
        <p:spPr>
          <a:xfrm>
            <a:off x="14772100" y="978934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1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4" name="bg object 1454"/>
          <p:cNvSpPr/>
          <p:nvPr/>
        </p:nvSpPr>
        <p:spPr>
          <a:xfrm>
            <a:off x="14770605" y="978859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9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6"/>
                </a:lnTo>
                <a:lnTo>
                  <a:pt x="2242" y="746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5" name="bg object 1455"/>
          <p:cNvSpPr/>
          <p:nvPr/>
        </p:nvSpPr>
        <p:spPr>
          <a:xfrm>
            <a:off x="14767616" y="978784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6" name="bg object 1456"/>
          <p:cNvSpPr/>
          <p:nvPr/>
        </p:nvSpPr>
        <p:spPr>
          <a:xfrm>
            <a:off x="14765375" y="9786353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2"/>
                </a:lnTo>
                <a:lnTo>
                  <a:pt x="0" y="0"/>
                </a:lnTo>
                <a:lnTo>
                  <a:pt x="746" y="746"/>
                </a:lnTo>
                <a:lnTo>
                  <a:pt x="1904" y="746"/>
                </a:lnTo>
                <a:lnTo>
                  <a:pt x="2458" y="964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7" name="bg object 1457"/>
          <p:cNvSpPr/>
          <p:nvPr/>
        </p:nvSpPr>
        <p:spPr>
          <a:xfrm>
            <a:off x="14675693" y="9687349"/>
            <a:ext cx="179705" cy="102870"/>
          </a:xfrm>
          <a:custGeom>
            <a:avLst/>
            <a:gdLst/>
            <a:ahLst/>
            <a:cxnLst/>
            <a:rect l="l" t="t" r="r" b="b"/>
            <a:pathLst>
              <a:path w="179705" h="102870">
                <a:moveTo>
                  <a:pt x="103506" y="102365"/>
                </a:moveTo>
                <a:lnTo>
                  <a:pt x="96103" y="101525"/>
                </a:lnTo>
                <a:lnTo>
                  <a:pt x="89681" y="99003"/>
                </a:lnTo>
                <a:lnTo>
                  <a:pt x="7473" y="51182"/>
                </a:lnTo>
                <a:lnTo>
                  <a:pt x="0" y="46699"/>
                </a:lnTo>
                <a:lnTo>
                  <a:pt x="0" y="39227"/>
                </a:lnTo>
                <a:lnTo>
                  <a:pt x="7473" y="34744"/>
                </a:lnTo>
                <a:lnTo>
                  <a:pt x="62029" y="3362"/>
                </a:lnTo>
                <a:lnTo>
                  <a:pt x="68451" y="840"/>
                </a:lnTo>
                <a:lnTo>
                  <a:pt x="75855" y="0"/>
                </a:lnTo>
                <a:lnTo>
                  <a:pt x="83258" y="840"/>
                </a:lnTo>
                <a:lnTo>
                  <a:pt x="89681" y="3362"/>
                </a:lnTo>
                <a:lnTo>
                  <a:pt x="171888" y="51182"/>
                </a:lnTo>
                <a:lnTo>
                  <a:pt x="179362" y="55665"/>
                </a:lnTo>
                <a:lnTo>
                  <a:pt x="179362" y="63137"/>
                </a:lnTo>
                <a:lnTo>
                  <a:pt x="171888" y="67621"/>
                </a:lnTo>
                <a:lnTo>
                  <a:pt x="117332" y="99003"/>
                </a:lnTo>
                <a:lnTo>
                  <a:pt x="110910" y="101525"/>
                </a:lnTo>
                <a:lnTo>
                  <a:pt x="103506" y="10236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8" name="bg object 1458"/>
          <p:cNvSpPr/>
          <p:nvPr/>
        </p:nvSpPr>
        <p:spPr>
          <a:xfrm>
            <a:off x="14648041" y="9710886"/>
            <a:ext cx="1270" cy="20955"/>
          </a:xfrm>
          <a:custGeom>
            <a:avLst/>
            <a:gdLst/>
            <a:ahLst/>
            <a:cxnLst/>
            <a:rect l="l" t="t" r="r" b="b"/>
            <a:pathLst>
              <a:path w="1269" h="20954">
                <a:moveTo>
                  <a:pt x="0" y="20920"/>
                </a:moveTo>
                <a:lnTo>
                  <a:pt x="747" y="20173"/>
                </a:lnTo>
                <a:lnTo>
                  <a:pt x="747" y="0"/>
                </a:lnTo>
                <a:lnTo>
                  <a:pt x="0" y="1494"/>
                </a:lnTo>
                <a:lnTo>
                  <a:pt x="0" y="2092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9" name="bg object 1459"/>
          <p:cNvSpPr/>
          <p:nvPr/>
        </p:nvSpPr>
        <p:spPr>
          <a:xfrm>
            <a:off x="14647294" y="9712381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425"/>
                </a:moveTo>
                <a:lnTo>
                  <a:pt x="0" y="19425"/>
                </a:lnTo>
                <a:lnTo>
                  <a:pt x="0" y="1493"/>
                </a:lnTo>
                <a:lnTo>
                  <a:pt x="747" y="0"/>
                </a:lnTo>
                <a:lnTo>
                  <a:pt x="747" y="1942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0" name="bg object 1460"/>
          <p:cNvSpPr/>
          <p:nvPr/>
        </p:nvSpPr>
        <p:spPr>
          <a:xfrm>
            <a:off x="14645799" y="9713874"/>
            <a:ext cx="1905" cy="20320"/>
          </a:xfrm>
          <a:custGeom>
            <a:avLst/>
            <a:gdLst/>
            <a:ahLst/>
            <a:cxnLst/>
            <a:rect l="l" t="t" r="r" b="b"/>
            <a:pathLst>
              <a:path w="1905" h="20320">
                <a:moveTo>
                  <a:pt x="0" y="20173"/>
                </a:moveTo>
                <a:lnTo>
                  <a:pt x="0" y="746"/>
                </a:lnTo>
                <a:lnTo>
                  <a:pt x="1494" y="0"/>
                </a:lnTo>
                <a:lnTo>
                  <a:pt x="1494" y="18679"/>
                </a:lnTo>
                <a:lnTo>
                  <a:pt x="0" y="20173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1" name="bg object 1461"/>
          <p:cNvSpPr/>
          <p:nvPr/>
        </p:nvSpPr>
        <p:spPr>
          <a:xfrm>
            <a:off x="14643557" y="971462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0" y="20921"/>
                </a:moveTo>
                <a:lnTo>
                  <a:pt x="0" y="1120"/>
                </a:lnTo>
                <a:lnTo>
                  <a:pt x="2242" y="0"/>
                </a:lnTo>
                <a:lnTo>
                  <a:pt x="2242" y="19426"/>
                </a:lnTo>
                <a:lnTo>
                  <a:pt x="1494" y="19426"/>
                </a:lnTo>
                <a:lnTo>
                  <a:pt x="0" y="20921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2" name="bg object 1462"/>
          <p:cNvSpPr/>
          <p:nvPr/>
        </p:nvSpPr>
        <p:spPr>
          <a:xfrm>
            <a:off x="14456722" y="9725829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3"/>
                </a:moveTo>
                <a:lnTo>
                  <a:pt x="2243" y="23161"/>
                </a:lnTo>
                <a:lnTo>
                  <a:pt x="0" y="20173"/>
                </a:lnTo>
                <a:lnTo>
                  <a:pt x="0" y="0"/>
                </a:lnTo>
                <a:lnTo>
                  <a:pt x="2243" y="2988"/>
                </a:lnTo>
                <a:lnTo>
                  <a:pt x="5977" y="5228"/>
                </a:lnTo>
                <a:lnTo>
                  <a:pt x="5978" y="25403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3" name="bg object 1463"/>
          <p:cNvSpPr/>
          <p:nvPr/>
        </p:nvSpPr>
        <p:spPr>
          <a:xfrm>
            <a:off x="14554623" y="9715368"/>
            <a:ext cx="89535" cy="73025"/>
          </a:xfrm>
          <a:custGeom>
            <a:avLst/>
            <a:gdLst/>
            <a:ahLst/>
            <a:cxnLst/>
            <a:rect l="l" t="t" r="r" b="b"/>
            <a:pathLst>
              <a:path w="89534" h="73025">
                <a:moveTo>
                  <a:pt x="0" y="72477"/>
                </a:moveTo>
                <a:lnTo>
                  <a:pt x="0" y="52303"/>
                </a:lnTo>
                <a:lnTo>
                  <a:pt x="88933" y="0"/>
                </a:lnTo>
                <a:lnTo>
                  <a:pt x="88933" y="20921"/>
                </a:lnTo>
                <a:lnTo>
                  <a:pt x="0" y="72477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4" name="bg object 1464"/>
          <p:cNvSpPr/>
          <p:nvPr/>
        </p:nvSpPr>
        <p:spPr>
          <a:xfrm>
            <a:off x="14462700" y="9730312"/>
            <a:ext cx="64135" cy="57785"/>
          </a:xfrm>
          <a:custGeom>
            <a:avLst/>
            <a:gdLst/>
            <a:ahLst/>
            <a:cxnLst/>
            <a:rect l="l" t="t" r="r" b="b"/>
            <a:pathLst>
              <a:path w="64134" h="57784">
                <a:moveTo>
                  <a:pt x="63524" y="57534"/>
                </a:moveTo>
                <a:lnTo>
                  <a:pt x="0" y="20921"/>
                </a:lnTo>
                <a:lnTo>
                  <a:pt x="0" y="0"/>
                </a:lnTo>
                <a:lnTo>
                  <a:pt x="63524" y="37359"/>
                </a:lnTo>
                <a:lnTo>
                  <a:pt x="63524" y="57534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5" name="bg object 1465"/>
          <p:cNvSpPr/>
          <p:nvPr/>
        </p:nvSpPr>
        <p:spPr>
          <a:xfrm>
            <a:off x="14550139" y="9767672"/>
            <a:ext cx="5080" cy="22225"/>
          </a:xfrm>
          <a:custGeom>
            <a:avLst/>
            <a:gdLst/>
            <a:ahLst/>
            <a:cxnLst/>
            <a:rect l="l" t="t" r="r" b="b"/>
            <a:pathLst>
              <a:path w="5080" h="22225">
                <a:moveTo>
                  <a:pt x="0" y="21933"/>
                </a:moveTo>
                <a:lnTo>
                  <a:pt x="0" y="2241"/>
                </a:lnTo>
                <a:lnTo>
                  <a:pt x="4484" y="0"/>
                </a:lnTo>
                <a:lnTo>
                  <a:pt x="4484" y="20173"/>
                </a:lnTo>
                <a:lnTo>
                  <a:pt x="0" y="21933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6" name="bg object 1466"/>
          <p:cNvSpPr/>
          <p:nvPr/>
        </p:nvSpPr>
        <p:spPr>
          <a:xfrm>
            <a:off x="14546402" y="9769914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657"/>
                </a:moveTo>
                <a:lnTo>
                  <a:pt x="0" y="746"/>
                </a:lnTo>
                <a:lnTo>
                  <a:pt x="2242" y="746"/>
                </a:lnTo>
                <a:lnTo>
                  <a:pt x="3736" y="0"/>
                </a:lnTo>
                <a:lnTo>
                  <a:pt x="3736" y="19692"/>
                </a:lnTo>
                <a:lnTo>
                  <a:pt x="2508" y="20174"/>
                </a:lnTo>
                <a:lnTo>
                  <a:pt x="2242" y="20174"/>
                </a:lnTo>
                <a:lnTo>
                  <a:pt x="2069" y="20346"/>
                </a:lnTo>
                <a:lnTo>
                  <a:pt x="1798" y="20453"/>
                </a:lnTo>
                <a:lnTo>
                  <a:pt x="0" y="20657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7" name="bg object 1467"/>
          <p:cNvSpPr/>
          <p:nvPr/>
        </p:nvSpPr>
        <p:spPr>
          <a:xfrm>
            <a:off x="14543413" y="97706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664" y="20174"/>
                </a:moveTo>
                <a:lnTo>
                  <a:pt x="0" y="20174"/>
                </a:lnTo>
                <a:lnTo>
                  <a:pt x="0" y="42"/>
                </a:lnTo>
                <a:lnTo>
                  <a:pt x="376" y="0"/>
                </a:lnTo>
                <a:lnTo>
                  <a:pt x="2242" y="0"/>
                </a:lnTo>
                <a:lnTo>
                  <a:pt x="2242" y="19995"/>
                </a:lnTo>
                <a:lnTo>
                  <a:pt x="664" y="20174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8" name="bg object 1468"/>
          <p:cNvSpPr/>
          <p:nvPr/>
        </p:nvSpPr>
        <p:spPr>
          <a:xfrm>
            <a:off x="14541171" y="97714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757"/>
                </a:moveTo>
                <a:lnTo>
                  <a:pt x="0" y="0"/>
                </a:lnTo>
                <a:lnTo>
                  <a:pt x="2242" y="0"/>
                </a:lnTo>
                <a:lnTo>
                  <a:pt x="2242" y="19502"/>
                </a:lnTo>
                <a:lnTo>
                  <a:pt x="0" y="19757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9" name="bg object 1469"/>
          <p:cNvSpPr/>
          <p:nvPr/>
        </p:nvSpPr>
        <p:spPr>
          <a:xfrm>
            <a:off x="14539676" y="9771408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1121" y="19799"/>
                </a:moveTo>
                <a:lnTo>
                  <a:pt x="0" y="19672"/>
                </a:lnTo>
                <a:lnTo>
                  <a:pt x="0" y="0"/>
                </a:lnTo>
                <a:lnTo>
                  <a:pt x="2242" y="0"/>
                </a:lnTo>
                <a:lnTo>
                  <a:pt x="2242" y="19672"/>
                </a:lnTo>
                <a:lnTo>
                  <a:pt x="1121" y="19799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0" name="bg object 1470"/>
          <p:cNvSpPr/>
          <p:nvPr/>
        </p:nvSpPr>
        <p:spPr>
          <a:xfrm>
            <a:off x="14537434" y="977067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59"/>
                </a:moveTo>
                <a:lnTo>
                  <a:pt x="82" y="20159"/>
                </a:lnTo>
                <a:lnTo>
                  <a:pt x="0" y="0"/>
                </a:lnTo>
                <a:lnTo>
                  <a:pt x="2242" y="260"/>
                </a:lnTo>
                <a:lnTo>
                  <a:pt x="2242" y="2015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1" name="bg object 1471"/>
          <p:cNvSpPr/>
          <p:nvPr/>
        </p:nvSpPr>
        <p:spPr>
          <a:xfrm>
            <a:off x="14535940" y="97706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1577" y="20174"/>
                </a:lnTo>
                <a:lnTo>
                  <a:pt x="0" y="19995"/>
                </a:lnTo>
                <a:lnTo>
                  <a:pt x="0" y="0"/>
                </a:lnTo>
                <a:lnTo>
                  <a:pt x="1368" y="0"/>
                </a:lnTo>
                <a:lnTo>
                  <a:pt x="2242" y="101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2" name="bg object 1472"/>
          <p:cNvSpPr/>
          <p:nvPr/>
        </p:nvSpPr>
        <p:spPr>
          <a:xfrm>
            <a:off x="14533698" y="9770661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19995"/>
                </a:moveTo>
                <a:lnTo>
                  <a:pt x="0" y="19740"/>
                </a:lnTo>
                <a:lnTo>
                  <a:pt x="0" y="0"/>
                </a:lnTo>
                <a:lnTo>
                  <a:pt x="2242" y="0"/>
                </a:lnTo>
                <a:lnTo>
                  <a:pt x="2242" y="19995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3" name="bg object 1473"/>
          <p:cNvSpPr/>
          <p:nvPr/>
        </p:nvSpPr>
        <p:spPr>
          <a:xfrm>
            <a:off x="14531456" y="9769913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88"/>
                </a:moveTo>
                <a:lnTo>
                  <a:pt x="1938" y="20453"/>
                </a:lnTo>
                <a:lnTo>
                  <a:pt x="1667" y="20347"/>
                </a:lnTo>
                <a:lnTo>
                  <a:pt x="1494" y="20174"/>
                </a:lnTo>
                <a:lnTo>
                  <a:pt x="1227" y="20174"/>
                </a:lnTo>
                <a:lnTo>
                  <a:pt x="0" y="19692"/>
                </a:lnTo>
                <a:lnTo>
                  <a:pt x="0" y="0"/>
                </a:lnTo>
                <a:lnTo>
                  <a:pt x="747" y="746"/>
                </a:lnTo>
                <a:lnTo>
                  <a:pt x="2242" y="746"/>
                </a:lnTo>
                <a:lnTo>
                  <a:pt x="2242" y="20488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4" name="bg object 1474"/>
          <p:cNvSpPr/>
          <p:nvPr/>
        </p:nvSpPr>
        <p:spPr>
          <a:xfrm>
            <a:off x="14529214" y="9769166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439"/>
                </a:moveTo>
                <a:lnTo>
                  <a:pt x="0" y="19559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439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5" name="bg object 1475"/>
          <p:cNvSpPr/>
          <p:nvPr/>
        </p:nvSpPr>
        <p:spPr>
          <a:xfrm>
            <a:off x="14526972" y="9768419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306"/>
                </a:moveTo>
                <a:lnTo>
                  <a:pt x="0" y="19426"/>
                </a:lnTo>
                <a:lnTo>
                  <a:pt x="0" y="0"/>
                </a:lnTo>
                <a:lnTo>
                  <a:pt x="1494" y="0"/>
                </a:lnTo>
                <a:lnTo>
                  <a:pt x="2242" y="747"/>
                </a:lnTo>
                <a:lnTo>
                  <a:pt x="2242" y="2030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6" name="bg object 1476"/>
          <p:cNvSpPr/>
          <p:nvPr/>
        </p:nvSpPr>
        <p:spPr>
          <a:xfrm>
            <a:off x="14455974" y="9659703"/>
            <a:ext cx="195580" cy="111760"/>
          </a:xfrm>
          <a:custGeom>
            <a:avLst/>
            <a:gdLst/>
            <a:ahLst/>
            <a:cxnLst/>
            <a:rect l="l" t="t" r="r" b="b"/>
            <a:pathLst>
              <a:path w="195580" h="111759">
                <a:moveTo>
                  <a:pt x="84823" y="111332"/>
                </a:moveTo>
                <a:lnTo>
                  <a:pt x="77419" y="110491"/>
                </a:lnTo>
                <a:lnTo>
                  <a:pt x="70997" y="107969"/>
                </a:lnTo>
                <a:lnTo>
                  <a:pt x="7473" y="71357"/>
                </a:lnTo>
                <a:lnTo>
                  <a:pt x="0" y="66874"/>
                </a:lnTo>
                <a:lnTo>
                  <a:pt x="0" y="59402"/>
                </a:lnTo>
                <a:lnTo>
                  <a:pt x="7473" y="54918"/>
                </a:lnTo>
                <a:lnTo>
                  <a:pt x="96407" y="3362"/>
                </a:lnTo>
                <a:lnTo>
                  <a:pt x="102829" y="840"/>
                </a:lnTo>
                <a:lnTo>
                  <a:pt x="110232" y="0"/>
                </a:lnTo>
                <a:lnTo>
                  <a:pt x="117636" y="840"/>
                </a:lnTo>
                <a:lnTo>
                  <a:pt x="124058" y="3362"/>
                </a:lnTo>
                <a:lnTo>
                  <a:pt x="187582" y="39974"/>
                </a:lnTo>
                <a:lnTo>
                  <a:pt x="195056" y="44457"/>
                </a:lnTo>
                <a:lnTo>
                  <a:pt x="195056" y="51929"/>
                </a:lnTo>
                <a:lnTo>
                  <a:pt x="187582" y="56413"/>
                </a:lnTo>
                <a:lnTo>
                  <a:pt x="98649" y="107969"/>
                </a:lnTo>
                <a:lnTo>
                  <a:pt x="92226" y="110491"/>
                </a:lnTo>
                <a:lnTo>
                  <a:pt x="84823" y="11133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7" name="bg object 1477"/>
          <p:cNvSpPr/>
          <p:nvPr/>
        </p:nvSpPr>
        <p:spPr>
          <a:xfrm>
            <a:off x="14574802" y="9793825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5978" y="25402"/>
                </a:moveTo>
                <a:lnTo>
                  <a:pt x="2241" y="23162"/>
                </a:lnTo>
                <a:lnTo>
                  <a:pt x="2" y="20177"/>
                </a:lnTo>
                <a:lnTo>
                  <a:pt x="0" y="0"/>
                </a:lnTo>
                <a:lnTo>
                  <a:pt x="1494" y="2988"/>
                </a:lnTo>
                <a:lnTo>
                  <a:pt x="5978" y="5229"/>
                </a:lnTo>
                <a:lnTo>
                  <a:pt x="5978" y="2540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8" name="bg object 1478"/>
          <p:cNvSpPr/>
          <p:nvPr/>
        </p:nvSpPr>
        <p:spPr>
          <a:xfrm>
            <a:off x="14752669" y="9808269"/>
            <a:ext cx="1270" cy="20320"/>
          </a:xfrm>
          <a:custGeom>
            <a:avLst/>
            <a:gdLst/>
            <a:ahLst/>
            <a:cxnLst/>
            <a:rect l="l" t="t" r="r" b="b"/>
            <a:pathLst>
              <a:path w="1269" h="20320">
                <a:moveTo>
                  <a:pt x="0" y="19925"/>
                </a:moveTo>
                <a:lnTo>
                  <a:pt x="747" y="19178"/>
                </a:lnTo>
                <a:lnTo>
                  <a:pt x="747" y="0"/>
                </a:lnTo>
                <a:lnTo>
                  <a:pt x="0" y="996"/>
                </a:lnTo>
                <a:lnTo>
                  <a:pt x="0" y="19925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9" name="bg object 1479"/>
          <p:cNvSpPr/>
          <p:nvPr/>
        </p:nvSpPr>
        <p:spPr>
          <a:xfrm>
            <a:off x="14751922" y="9809266"/>
            <a:ext cx="1270" cy="19685"/>
          </a:xfrm>
          <a:custGeom>
            <a:avLst/>
            <a:gdLst/>
            <a:ahLst/>
            <a:cxnLst/>
            <a:rect l="l" t="t" r="r" b="b"/>
            <a:pathLst>
              <a:path w="1269" h="19684">
                <a:moveTo>
                  <a:pt x="747" y="19675"/>
                </a:moveTo>
                <a:lnTo>
                  <a:pt x="0" y="19675"/>
                </a:lnTo>
                <a:lnTo>
                  <a:pt x="0" y="996"/>
                </a:lnTo>
                <a:lnTo>
                  <a:pt x="747" y="0"/>
                </a:lnTo>
                <a:lnTo>
                  <a:pt x="747" y="19675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0" name="bg object 1480"/>
          <p:cNvSpPr/>
          <p:nvPr/>
        </p:nvSpPr>
        <p:spPr>
          <a:xfrm>
            <a:off x="14750427" y="981026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5" h="20954">
                <a:moveTo>
                  <a:pt x="0" y="20920"/>
                </a:moveTo>
                <a:lnTo>
                  <a:pt x="0" y="896"/>
                </a:lnTo>
                <a:lnTo>
                  <a:pt x="1494" y="0"/>
                </a:lnTo>
                <a:lnTo>
                  <a:pt x="1494" y="19426"/>
                </a:lnTo>
                <a:lnTo>
                  <a:pt x="0" y="20920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1" name="bg object 1481"/>
          <p:cNvSpPr/>
          <p:nvPr/>
        </p:nvSpPr>
        <p:spPr>
          <a:xfrm>
            <a:off x="14748185" y="9811159"/>
            <a:ext cx="2540" cy="21590"/>
          </a:xfrm>
          <a:custGeom>
            <a:avLst/>
            <a:gdLst/>
            <a:ahLst/>
            <a:cxnLst/>
            <a:rect l="l" t="t" r="r" b="b"/>
            <a:pathLst>
              <a:path w="2540" h="21590">
                <a:moveTo>
                  <a:pt x="0" y="21518"/>
                </a:moveTo>
                <a:lnTo>
                  <a:pt x="0" y="1344"/>
                </a:lnTo>
                <a:lnTo>
                  <a:pt x="746" y="1344"/>
                </a:lnTo>
                <a:lnTo>
                  <a:pt x="1866" y="225"/>
                </a:lnTo>
                <a:lnTo>
                  <a:pt x="2241" y="0"/>
                </a:lnTo>
                <a:lnTo>
                  <a:pt x="2241" y="20024"/>
                </a:lnTo>
                <a:lnTo>
                  <a:pt x="1494" y="20024"/>
                </a:lnTo>
                <a:lnTo>
                  <a:pt x="0" y="21518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2" name="bg object 1482"/>
          <p:cNvSpPr/>
          <p:nvPr/>
        </p:nvSpPr>
        <p:spPr>
          <a:xfrm>
            <a:off x="14689892" y="9812504"/>
            <a:ext cx="58419" cy="53975"/>
          </a:xfrm>
          <a:custGeom>
            <a:avLst/>
            <a:gdLst/>
            <a:ahLst/>
            <a:cxnLst/>
            <a:rect l="l" t="t" r="r" b="b"/>
            <a:pathLst>
              <a:path w="58419" h="53975">
                <a:moveTo>
                  <a:pt x="0" y="53798"/>
                </a:moveTo>
                <a:lnTo>
                  <a:pt x="0" y="33623"/>
                </a:lnTo>
                <a:lnTo>
                  <a:pt x="58292" y="0"/>
                </a:lnTo>
                <a:lnTo>
                  <a:pt x="58292" y="20174"/>
                </a:lnTo>
                <a:lnTo>
                  <a:pt x="0" y="53798"/>
                </a:lnTo>
                <a:close/>
              </a:path>
            </a:pathLst>
          </a:custGeom>
          <a:solidFill>
            <a:srgbClr val="9C9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3" name="bg object 1483"/>
          <p:cNvSpPr/>
          <p:nvPr/>
        </p:nvSpPr>
        <p:spPr>
          <a:xfrm>
            <a:off x="14580033" y="9799054"/>
            <a:ext cx="82550" cy="67310"/>
          </a:xfrm>
          <a:custGeom>
            <a:avLst/>
            <a:gdLst/>
            <a:ahLst/>
            <a:cxnLst/>
            <a:rect l="l" t="t" r="r" b="b"/>
            <a:pathLst>
              <a:path w="82550" h="67309">
                <a:moveTo>
                  <a:pt x="82207" y="67247"/>
                </a:moveTo>
                <a:lnTo>
                  <a:pt x="0" y="20174"/>
                </a:lnTo>
                <a:lnTo>
                  <a:pt x="747" y="0"/>
                </a:lnTo>
                <a:lnTo>
                  <a:pt x="82207" y="47073"/>
                </a:lnTo>
                <a:lnTo>
                  <a:pt x="82207" y="67247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4" name="bg object 1484"/>
          <p:cNvSpPr/>
          <p:nvPr/>
        </p:nvSpPr>
        <p:spPr>
          <a:xfrm>
            <a:off x="14686155" y="9846501"/>
            <a:ext cx="3810" cy="21590"/>
          </a:xfrm>
          <a:custGeom>
            <a:avLst/>
            <a:gdLst/>
            <a:ahLst/>
            <a:cxnLst/>
            <a:rect l="l" t="t" r="r" b="b"/>
            <a:pathLst>
              <a:path w="3809" h="21590">
                <a:moveTo>
                  <a:pt x="0" y="21267"/>
                </a:moveTo>
                <a:lnTo>
                  <a:pt x="0" y="1867"/>
                </a:lnTo>
                <a:lnTo>
                  <a:pt x="3736" y="0"/>
                </a:lnTo>
                <a:lnTo>
                  <a:pt x="3736" y="19800"/>
                </a:lnTo>
                <a:lnTo>
                  <a:pt x="0" y="21267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5" name="bg object 1485"/>
          <p:cNvSpPr/>
          <p:nvPr/>
        </p:nvSpPr>
        <p:spPr>
          <a:xfrm>
            <a:off x="14682419" y="984836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09" h="20954">
                <a:moveTo>
                  <a:pt x="0" y="20573"/>
                </a:moveTo>
                <a:lnTo>
                  <a:pt x="0" y="746"/>
                </a:lnTo>
                <a:lnTo>
                  <a:pt x="2242" y="746"/>
                </a:lnTo>
                <a:lnTo>
                  <a:pt x="3736" y="0"/>
                </a:lnTo>
                <a:lnTo>
                  <a:pt x="3736" y="19399"/>
                </a:lnTo>
                <a:lnTo>
                  <a:pt x="1051" y="20453"/>
                </a:lnTo>
                <a:lnTo>
                  <a:pt x="0" y="20573"/>
                </a:lnTo>
                <a:close/>
              </a:path>
            </a:pathLst>
          </a:custGeom>
          <a:solidFill>
            <a:srgbClr val="AEAE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6" name="bg object 1486"/>
          <p:cNvSpPr/>
          <p:nvPr/>
        </p:nvSpPr>
        <p:spPr>
          <a:xfrm>
            <a:off x="14679429" y="9849863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418"/>
                </a:moveTo>
                <a:lnTo>
                  <a:pt x="2242" y="19164"/>
                </a:lnTo>
                <a:lnTo>
                  <a:pt x="2242" y="0"/>
                </a:lnTo>
                <a:lnTo>
                  <a:pt x="0" y="0"/>
                </a:lnTo>
                <a:lnTo>
                  <a:pt x="0" y="19418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7" name="bg object 1487"/>
          <p:cNvSpPr/>
          <p:nvPr/>
        </p:nvSpPr>
        <p:spPr>
          <a:xfrm>
            <a:off x="14677187" y="9849863"/>
            <a:ext cx="2540" cy="19685"/>
          </a:xfrm>
          <a:custGeom>
            <a:avLst/>
            <a:gdLst/>
            <a:ahLst/>
            <a:cxnLst/>
            <a:rect l="l" t="t" r="r" b="b"/>
            <a:pathLst>
              <a:path w="2540" h="19684">
                <a:moveTo>
                  <a:pt x="0" y="19673"/>
                </a:moveTo>
                <a:lnTo>
                  <a:pt x="2242" y="19418"/>
                </a:lnTo>
                <a:lnTo>
                  <a:pt x="2242" y="0"/>
                </a:lnTo>
                <a:lnTo>
                  <a:pt x="0" y="0"/>
                </a:lnTo>
                <a:lnTo>
                  <a:pt x="0" y="19673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8" name="bg object 1488"/>
          <p:cNvSpPr/>
          <p:nvPr/>
        </p:nvSpPr>
        <p:spPr>
          <a:xfrm>
            <a:off x="14675693" y="984986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374" y="19800"/>
                </a:moveTo>
                <a:lnTo>
                  <a:pt x="0" y="19757"/>
                </a:lnTo>
                <a:lnTo>
                  <a:pt x="0" y="0"/>
                </a:lnTo>
                <a:lnTo>
                  <a:pt x="2242" y="0"/>
                </a:lnTo>
                <a:lnTo>
                  <a:pt x="2242" y="19588"/>
                </a:lnTo>
                <a:lnTo>
                  <a:pt x="374" y="1980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9" name="bg object 1489"/>
          <p:cNvSpPr/>
          <p:nvPr/>
        </p:nvSpPr>
        <p:spPr>
          <a:xfrm>
            <a:off x="14673451" y="9849863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503"/>
                </a:moveTo>
                <a:lnTo>
                  <a:pt x="2242" y="19757"/>
                </a:lnTo>
                <a:lnTo>
                  <a:pt x="2242" y="0"/>
                </a:lnTo>
                <a:lnTo>
                  <a:pt x="0" y="0"/>
                </a:lnTo>
                <a:lnTo>
                  <a:pt x="0" y="1950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0" name="bg object 1490"/>
          <p:cNvSpPr/>
          <p:nvPr/>
        </p:nvSpPr>
        <p:spPr>
          <a:xfrm>
            <a:off x="14671956" y="984911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2242" y="20174"/>
                </a:moveTo>
                <a:lnTo>
                  <a:pt x="824" y="20174"/>
                </a:lnTo>
                <a:lnTo>
                  <a:pt x="0" y="20080"/>
                </a:lnTo>
                <a:lnTo>
                  <a:pt x="0" y="0"/>
                </a:lnTo>
                <a:lnTo>
                  <a:pt x="1120" y="0"/>
                </a:lnTo>
                <a:lnTo>
                  <a:pt x="2242" y="127"/>
                </a:lnTo>
                <a:lnTo>
                  <a:pt x="2242" y="20174"/>
                </a:lnTo>
                <a:close/>
              </a:path>
            </a:pathLst>
          </a:custGeom>
          <a:solidFill>
            <a:srgbClr val="9494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1" name="bg object 1491"/>
          <p:cNvSpPr/>
          <p:nvPr/>
        </p:nvSpPr>
        <p:spPr>
          <a:xfrm>
            <a:off x="14669714" y="9849116"/>
            <a:ext cx="2540" cy="20320"/>
          </a:xfrm>
          <a:custGeom>
            <a:avLst/>
            <a:gdLst/>
            <a:ahLst/>
            <a:cxnLst/>
            <a:rect l="l" t="t" r="r" b="b"/>
            <a:pathLst>
              <a:path w="2540" h="20320">
                <a:moveTo>
                  <a:pt x="0" y="19826"/>
                </a:moveTo>
                <a:lnTo>
                  <a:pt x="2242" y="20080"/>
                </a:lnTo>
                <a:lnTo>
                  <a:pt x="2242" y="0"/>
                </a:lnTo>
                <a:lnTo>
                  <a:pt x="0" y="0"/>
                </a:lnTo>
                <a:lnTo>
                  <a:pt x="0" y="19826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2" name="bg object 1492"/>
          <p:cNvSpPr/>
          <p:nvPr/>
        </p:nvSpPr>
        <p:spPr>
          <a:xfrm>
            <a:off x="14667472" y="9848369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573"/>
                </a:moveTo>
                <a:lnTo>
                  <a:pt x="1849" y="20528"/>
                </a:lnTo>
                <a:lnTo>
                  <a:pt x="1494" y="20174"/>
                </a:lnTo>
                <a:lnTo>
                  <a:pt x="478" y="20174"/>
                </a:lnTo>
                <a:lnTo>
                  <a:pt x="0" y="19986"/>
                </a:lnTo>
                <a:lnTo>
                  <a:pt x="0" y="0"/>
                </a:lnTo>
                <a:lnTo>
                  <a:pt x="747" y="746"/>
                </a:lnTo>
                <a:lnTo>
                  <a:pt x="2242" y="746"/>
                </a:lnTo>
                <a:lnTo>
                  <a:pt x="2242" y="20573"/>
                </a:lnTo>
                <a:close/>
              </a:path>
            </a:pathLst>
          </a:custGeom>
          <a:solidFill>
            <a:srgbClr val="8A8A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3" name="bg object 1493"/>
          <p:cNvSpPr/>
          <p:nvPr/>
        </p:nvSpPr>
        <p:spPr>
          <a:xfrm>
            <a:off x="14665230" y="9847622"/>
            <a:ext cx="2540" cy="20955"/>
          </a:xfrm>
          <a:custGeom>
            <a:avLst/>
            <a:gdLst/>
            <a:ahLst/>
            <a:cxnLst/>
            <a:rect l="l" t="t" r="r" b="b"/>
            <a:pathLst>
              <a:path w="2540" h="20954">
                <a:moveTo>
                  <a:pt x="2242" y="20733"/>
                </a:moveTo>
                <a:lnTo>
                  <a:pt x="0" y="19852"/>
                </a:lnTo>
                <a:lnTo>
                  <a:pt x="0" y="0"/>
                </a:lnTo>
                <a:lnTo>
                  <a:pt x="747" y="0"/>
                </a:lnTo>
                <a:lnTo>
                  <a:pt x="1494" y="747"/>
                </a:lnTo>
                <a:lnTo>
                  <a:pt x="2242" y="747"/>
                </a:lnTo>
                <a:lnTo>
                  <a:pt x="2242" y="20733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4" name="bg object 1494"/>
          <p:cNvSpPr/>
          <p:nvPr/>
        </p:nvSpPr>
        <p:spPr>
          <a:xfrm>
            <a:off x="14662242" y="9846128"/>
            <a:ext cx="3175" cy="21590"/>
          </a:xfrm>
          <a:custGeom>
            <a:avLst/>
            <a:gdLst/>
            <a:ahLst/>
            <a:cxnLst/>
            <a:rect l="l" t="t" r="r" b="b"/>
            <a:pathLst>
              <a:path w="3175" h="21590">
                <a:moveTo>
                  <a:pt x="2988" y="21346"/>
                </a:moveTo>
                <a:lnTo>
                  <a:pt x="0" y="20172"/>
                </a:lnTo>
                <a:lnTo>
                  <a:pt x="0" y="0"/>
                </a:lnTo>
                <a:lnTo>
                  <a:pt x="746" y="746"/>
                </a:lnTo>
                <a:lnTo>
                  <a:pt x="1998" y="746"/>
                </a:lnTo>
                <a:lnTo>
                  <a:pt x="2386" y="891"/>
                </a:lnTo>
                <a:lnTo>
                  <a:pt x="2988" y="1493"/>
                </a:lnTo>
                <a:lnTo>
                  <a:pt x="2988" y="2134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5" name="bg object 1495"/>
          <p:cNvSpPr/>
          <p:nvPr/>
        </p:nvSpPr>
        <p:spPr>
          <a:xfrm>
            <a:off x="14573307" y="9744882"/>
            <a:ext cx="182880" cy="104775"/>
          </a:xfrm>
          <a:custGeom>
            <a:avLst/>
            <a:gdLst/>
            <a:ahLst/>
            <a:cxnLst/>
            <a:rect l="l" t="t" r="r" b="b"/>
            <a:pathLst>
              <a:path w="182880" h="104775">
                <a:moveTo>
                  <a:pt x="103506" y="104607"/>
                </a:moveTo>
                <a:lnTo>
                  <a:pt x="96103" y="103766"/>
                </a:lnTo>
                <a:lnTo>
                  <a:pt x="89681" y="101244"/>
                </a:lnTo>
                <a:lnTo>
                  <a:pt x="7473" y="53424"/>
                </a:lnTo>
                <a:lnTo>
                  <a:pt x="0" y="48941"/>
                </a:lnTo>
                <a:lnTo>
                  <a:pt x="0" y="41469"/>
                </a:lnTo>
                <a:lnTo>
                  <a:pt x="7473" y="36985"/>
                </a:lnTo>
                <a:lnTo>
                  <a:pt x="65018" y="3362"/>
                </a:lnTo>
                <a:lnTo>
                  <a:pt x="71441" y="840"/>
                </a:lnTo>
                <a:lnTo>
                  <a:pt x="78844" y="0"/>
                </a:lnTo>
                <a:lnTo>
                  <a:pt x="86247" y="840"/>
                </a:lnTo>
                <a:lnTo>
                  <a:pt x="92670" y="3362"/>
                </a:lnTo>
                <a:lnTo>
                  <a:pt x="174877" y="51182"/>
                </a:lnTo>
                <a:lnTo>
                  <a:pt x="182351" y="55665"/>
                </a:lnTo>
                <a:lnTo>
                  <a:pt x="182351" y="63137"/>
                </a:lnTo>
                <a:lnTo>
                  <a:pt x="174877" y="67621"/>
                </a:lnTo>
                <a:lnTo>
                  <a:pt x="117332" y="101244"/>
                </a:lnTo>
                <a:lnTo>
                  <a:pt x="110910" y="103766"/>
                </a:lnTo>
                <a:lnTo>
                  <a:pt x="103506" y="1046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96" name="bg object 149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844650" y="9484672"/>
            <a:ext cx="108363" cy="140099"/>
          </a:xfrm>
          <a:prstGeom prst="rect">
            <a:avLst/>
          </a:prstGeom>
        </p:spPr>
      </p:pic>
      <p:pic>
        <p:nvPicPr>
          <p:cNvPr id="1497" name="bg object 149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927117" y="8293278"/>
            <a:ext cx="781511" cy="427948"/>
          </a:xfrm>
          <a:prstGeom prst="rect">
            <a:avLst/>
          </a:prstGeom>
        </p:spPr>
      </p:pic>
      <p:pic>
        <p:nvPicPr>
          <p:cNvPr id="1498" name="bg object 149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05174" y="5825474"/>
            <a:ext cx="4324349" cy="4114800"/>
          </a:xfrm>
          <a:prstGeom prst="rect">
            <a:avLst/>
          </a:prstGeom>
        </p:spPr>
      </p:pic>
      <p:sp>
        <p:nvSpPr>
          <p:cNvPr id="1499" name="bg object 1499"/>
          <p:cNvSpPr/>
          <p:nvPr/>
        </p:nvSpPr>
        <p:spPr>
          <a:xfrm>
            <a:off x="340060" y="3947889"/>
            <a:ext cx="2371725" cy="607060"/>
          </a:xfrm>
          <a:custGeom>
            <a:avLst/>
            <a:gdLst/>
            <a:ahLst/>
            <a:cxnLst/>
            <a:rect l="l" t="t" r="r" b="b"/>
            <a:pathLst>
              <a:path w="2371725" h="607060">
                <a:moveTo>
                  <a:pt x="0" y="606615"/>
                </a:moveTo>
                <a:lnTo>
                  <a:pt x="2371519" y="606615"/>
                </a:lnTo>
                <a:lnTo>
                  <a:pt x="2371519" y="0"/>
                </a:lnTo>
                <a:lnTo>
                  <a:pt x="0" y="0"/>
                </a:lnTo>
                <a:lnTo>
                  <a:pt x="0" y="60661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0" name="bg object 1500"/>
          <p:cNvSpPr/>
          <p:nvPr/>
        </p:nvSpPr>
        <p:spPr>
          <a:xfrm>
            <a:off x="390105" y="3998759"/>
            <a:ext cx="2219960" cy="556260"/>
          </a:xfrm>
          <a:custGeom>
            <a:avLst/>
            <a:gdLst/>
            <a:ahLst/>
            <a:cxnLst/>
            <a:rect l="l" t="t" r="r" b="b"/>
            <a:pathLst>
              <a:path w="2219960" h="556260">
                <a:moveTo>
                  <a:pt x="2219756" y="0"/>
                </a:moveTo>
                <a:lnTo>
                  <a:pt x="0" y="0"/>
                </a:lnTo>
                <a:lnTo>
                  <a:pt x="0" y="50876"/>
                </a:lnTo>
                <a:lnTo>
                  <a:pt x="800" y="50876"/>
                </a:lnTo>
                <a:lnTo>
                  <a:pt x="800" y="555752"/>
                </a:lnTo>
                <a:lnTo>
                  <a:pt x="50850" y="555752"/>
                </a:lnTo>
                <a:lnTo>
                  <a:pt x="50850" y="50876"/>
                </a:lnTo>
                <a:lnTo>
                  <a:pt x="2219756" y="50876"/>
                </a:lnTo>
                <a:lnTo>
                  <a:pt x="2219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1" name="bg object 1501"/>
          <p:cNvSpPr/>
          <p:nvPr/>
        </p:nvSpPr>
        <p:spPr>
          <a:xfrm>
            <a:off x="440956" y="3998759"/>
            <a:ext cx="2219960" cy="556260"/>
          </a:xfrm>
          <a:custGeom>
            <a:avLst/>
            <a:gdLst/>
            <a:ahLst/>
            <a:cxnLst/>
            <a:rect l="l" t="t" r="r" b="b"/>
            <a:pathLst>
              <a:path w="2219960" h="556260">
                <a:moveTo>
                  <a:pt x="2219769" y="0"/>
                </a:moveTo>
                <a:lnTo>
                  <a:pt x="2168906" y="0"/>
                </a:lnTo>
                <a:lnTo>
                  <a:pt x="2168906" y="506158"/>
                </a:lnTo>
                <a:lnTo>
                  <a:pt x="0" y="506158"/>
                </a:lnTo>
                <a:lnTo>
                  <a:pt x="0" y="555752"/>
                </a:lnTo>
                <a:lnTo>
                  <a:pt x="2219769" y="555752"/>
                </a:lnTo>
                <a:lnTo>
                  <a:pt x="2219769" y="506158"/>
                </a:lnTo>
                <a:lnTo>
                  <a:pt x="2219769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2" name="bg object 1502"/>
          <p:cNvSpPr/>
          <p:nvPr/>
        </p:nvSpPr>
        <p:spPr>
          <a:xfrm>
            <a:off x="340055" y="3947896"/>
            <a:ext cx="2370455" cy="657860"/>
          </a:xfrm>
          <a:custGeom>
            <a:avLst/>
            <a:gdLst/>
            <a:ahLst/>
            <a:cxnLst/>
            <a:rect l="l" t="t" r="r" b="b"/>
            <a:pathLst>
              <a:path w="2370455" h="657860">
                <a:moveTo>
                  <a:pt x="964590" y="386892"/>
                </a:moveTo>
                <a:lnTo>
                  <a:pt x="941184" y="386892"/>
                </a:lnTo>
                <a:lnTo>
                  <a:pt x="941184" y="410362"/>
                </a:lnTo>
                <a:lnTo>
                  <a:pt x="964590" y="410362"/>
                </a:lnTo>
                <a:lnTo>
                  <a:pt x="964590" y="386892"/>
                </a:lnTo>
                <a:close/>
              </a:path>
              <a:path w="2370455" h="657860">
                <a:moveTo>
                  <a:pt x="964590" y="247675"/>
                </a:moveTo>
                <a:lnTo>
                  <a:pt x="941184" y="247675"/>
                </a:lnTo>
                <a:lnTo>
                  <a:pt x="941184" y="317284"/>
                </a:lnTo>
                <a:lnTo>
                  <a:pt x="964590" y="317284"/>
                </a:lnTo>
                <a:lnTo>
                  <a:pt x="964590" y="247675"/>
                </a:lnTo>
                <a:close/>
              </a:path>
              <a:path w="2370455" h="657860">
                <a:moveTo>
                  <a:pt x="1057414" y="340817"/>
                </a:moveTo>
                <a:lnTo>
                  <a:pt x="1034808" y="340817"/>
                </a:lnTo>
                <a:lnTo>
                  <a:pt x="1034808" y="316661"/>
                </a:lnTo>
                <a:lnTo>
                  <a:pt x="965390" y="316661"/>
                </a:lnTo>
                <a:lnTo>
                  <a:pt x="965390" y="340817"/>
                </a:lnTo>
                <a:lnTo>
                  <a:pt x="1034008" y="340817"/>
                </a:lnTo>
                <a:lnTo>
                  <a:pt x="1034008" y="410362"/>
                </a:lnTo>
                <a:lnTo>
                  <a:pt x="964590" y="410362"/>
                </a:lnTo>
                <a:lnTo>
                  <a:pt x="964590" y="433832"/>
                </a:lnTo>
                <a:lnTo>
                  <a:pt x="1034008" y="433832"/>
                </a:lnTo>
                <a:lnTo>
                  <a:pt x="1034008" y="410768"/>
                </a:lnTo>
                <a:lnTo>
                  <a:pt x="1057414" y="410768"/>
                </a:lnTo>
                <a:lnTo>
                  <a:pt x="1057414" y="340817"/>
                </a:lnTo>
                <a:close/>
              </a:path>
              <a:path w="2370455" h="657860">
                <a:moveTo>
                  <a:pt x="1058227" y="246862"/>
                </a:moveTo>
                <a:lnTo>
                  <a:pt x="1034808" y="246862"/>
                </a:lnTo>
                <a:lnTo>
                  <a:pt x="1034808" y="224205"/>
                </a:lnTo>
                <a:lnTo>
                  <a:pt x="965390" y="224205"/>
                </a:lnTo>
                <a:lnTo>
                  <a:pt x="965390" y="247675"/>
                </a:lnTo>
                <a:lnTo>
                  <a:pt x="1034808" y="247675"/>
                </a:lnTo>
                <a:lnTo>
                  <a:pt x="1034808" y="270332"/>
                </a:lnTo>
                <a:lnTo>
                  <a:pt x="1058227" y="270332"/>
                </a:lnTo>
                <a:lnTo>
                  <a:pt x="1058227" y="246862"/>
                </a:lnTo>
                <a:close/>
              </a:path>
              <a:path w="2370455" h="657860">
                <a:moveTo>
                  <a:pt x="1133297" y="295046"/>
                </a:moveTo>
                <a:lnTo>
                  <a:pt x="1109878" y="295046"/>
                </a:lnTo>
                <a:lnTo>
                  <a:pt x="1109878" y="247992"/>
                </a:lnTo>
                <a:lnTo>
                  <a:pt x="1086472" y="247992"/>
                </a:lnTo>
                <a:lnTo>
                  <a:pt x="1086472" y="295046"/>
                </a:lnTo>
                <a:lnTo>
                  <a:pt x="1086472" y="317931"/>
                </a:lnTo>
                <a:lnTo>
                  <a:pt x="1086472" y="410768"/>
                </a:lnTo>
                <a:lnTo>
                  <a:pt x="1109878" y="410768"/>
                </a:lnTo>
                <a:lnTo>
                  <a:pt x="1109878" y="433832"/>
                </a:lnTo>
                <a:lnTo>
                  <a:pt x="1133297" y="433832"/>
                </a:lnTo>
                <a:lnTo>
                  <a:pt x="1133297" y="410362"/>
                </a:lnTo>
                <a:lnTo>
                  <a:pt x="1109878" y="410362"/>
                </a:lnTo>
                <a:lnTo>
                  <a:pt x="1109878" y="317931"/>
                </a:lnTo>
                <a:lnTo>
                  <a:pt x="1133297" y="317931"/>
                </a:lnTo>
                <a:lnTo>
                  <a:pt x="1133297" y="295046"/>
                </a:lnTo>
                <a:close/>
              </a:path>
              <a:path w="2370455" h="657860">
                <a:moveTo>
                  <a:pt x="1278585" y="316661"/>
                </a:moveTo>
                <a:lnTo>
                  <a:pt x="1255179" y="316661"/>
                </a:lnTo>
                <a:lnTo>
                  <a:pt x="1255179" y="293801"/>
                </a:lnTo>
                <a:lnTo>
                  <a:pt x="1185760" y="293801"/>
                </a:lnTo>
                <a:lnTo>
                  <a:pt x="1185760" y="317284"/>
                </a:lnTo>
                <a:lnTo>
                  <a:pt x="1255179" y="317284"/>
                </a:lnTo>
                <a:lnTo>
                  <a:pt x="1255179" y="339547"/>
                </a:lnTo>
                <a:lnTo>
                  <a:pt x="1255179" y="363715"/>
                </a:lnTo>
                <a:lnTo>
                  <a:pt x="1255179" y="409498"/>
                </a:lnTo>
                <a:lnTo>
                  <a:pt x="1185760" y="409498"/>
                </a:lnTo>
                <a:lnTo>
                  <a:pt x="1185760" y="363715"/>
                </a:lnTo>
                <a:lnTo>
                  <a:pt x="1255179" y="363715"/>
                </a:lnTo>
                <a:lnTo>
                  <a:pt x="1255179" y="339547"/>
                </a:lnTo>
                <a:lnTo>
                  <a:pt x="1185760" y="339547"/>
                </a:lnTo>
                <a:lnTo>
                  <a:pt x="1185760" y="363410"/>
                </a:lnTo>
                <a:lnTo>
                  <a:pt x="1162354" y="363410"/>
                </a:lnTo>
                <a:lnTo>
                  <a:pt x="1162354" y="410362"/>
                </a:lnTo>
                <a:lnTo>
                  <a:pt x="1185760" y="410362"/>
                </a:lnTo>
                <a:lnTo>
                  <a:pt x="1185760" y="432384"/>
                </a:lnTo>
                <a:lnTo>
                  <a:pt x="1278585" y="432384"/>
                </a:lnTo>
                <a:lnTo>
                  <a:pt x="1278585" y="409498"/>
                </a:lnTo>
                <a:lnTo>
                  <a:pt x="1278585" y="363715"/>
                </a:lnTo>
                <a:lnTo>
                  <a:pt x="1278585" y="339547"/>
                </a:lnTo>
                <a:lnTo>
                  <a:pt x="1278585" y="316661"/>
                </a:lnTo>
                <a:close/>
              </a:path>
              <a:path w="2370455" h="657860">
                <a:moveTo>
                  <a:pt x="1354467" y="293763"/>
                </a:moveTo>
                <a:lnTo>
                  <a:pt x="1307642" y="293763"/>
                </a:lnTo>
                <a:lnTo>
                  <a:pt x="1307642" y="316661"/>
                </a:lnTo>
                <a:lnTo>
                  <a:pt x="1307642" y="433654"/>
                </a:lnTo>
                <a:lnTo>
                  <a:pt x="1331048" y="433654"/>
                </a:lnTo>
                <a:lnTo>
                  <a:pt x="1331048" y="316661"/>
                </a:lnTo>
                <a:lnTo>
                  <a:pt x="1354467" y="316661"/>
                </a:lnTo>
                <a:lnTo>
                  <a:pt x="1354467" y="293763"/>
                </a:lnTo>
                <a:close/>
              </a:path>
              <a:path w="2370455" h="657860">
                <a:moveTo>
                  <a:pt x="1429524" y="295046"/>
                </a:moveTo>
                <a:lnTo>
                  <a:pt x="1406118" y="295046"/>
                </a:lnTo>
                <a:lnTo>
                  <a:pt x="1406118" y="247992"/>
                </a:lnTo>
                <a:lnTo>
                  <a:pt x="1382712" y="247992"/>
                </a:lnTo>
                <a:lnTo>
                  <a:pt x="1382712" y="295046"/>
                </a:lnTo>
                <a:lnTo>
                  <a:pt x="1382712" y="317931"/>
                </a:lnTo>
                <a:lnTo>
                  <a:pt x="1382712" y="410768"/>
                </a:lnTo>
                <a:lnTo>
                  <a:pt x="1406118" y="410768"/>
                </a:lnTo>
                <a:lnTo>
                  <a:pt x="1406118" y="433832"/>
                </a:lnTo>
                <a:lnTo>
                  <a:pt x="1429524" y="433832"/>
                </a:lnTo>
                <a:lnTo>
                  <a:pt x="1429524" y="410362"/>
                </a:lnTo>
                <a:lnTo>
                  <a:pt x="1406118" y="410362"/>
                </a:lnTo>
                <a:lnTo>
                  <a:pt x="1406118" y="317931"/>
                </a:lnTo>
                <a:lnTo>
                  <a:pt x="1429524" y="317931"/>
                </a:lnTo>
                <a:lnTo>
                  <a:pt x="1429524" y="295046"/>
                </a:lnTo>
                <a:close/>
              </a:path>
              <a:path w="2370455" h="657860">
                <a:moveTo>
                  <a:pt x="2369909" y="0"/>
                </a:moveTo>
                <a:lnTo>
                  <a:pt x="0" y="0"/>
                </a:lnTo>
                <a:lnTo>
                  <a:pt x="0" y="49593"/>
                </a:lnTo>
                <a:lnTo>
                  <a:pt x="0" y="606615"/>
                </a:lnTo>
                <a:lnTo>
                  <a:pt x="0" y="657479"/>
                </a:lnTo>
                <a:lnTo>
                  <a:pt x="2369909" y="657479"/>
                </a:lnTo>
                <a:lnTo>
                  <a:pt x="2369909" y="607047"/>
                </a:lnTo>
                <a:lnTo>
                  <a:pt x="2369909" y="606615"/>
                </a:lnTo>
                <a:lnTo>
                  <a:pt x="2369909" y="50177"/>
                </a:lnTo>
                <a:lnTo>
                  <a:pt x="2320671" y="50177"/>
                </a:lnTo>
                <a:lnTo>
                  <a:pt x="2320671" y="606615"/>
                </a:lnTo>
                <a:lnTo>
                  <a:pt x="50850" y="606615"/>
                </a:lnTo>
                <a:lnTo>
                  <a:pt x="50850" y="49593"/>
                </a:lnTo>
                <a:lnTo>
                  <a:pt x="2369909" y="49593"/>
                </a:lnTo>
                <a:lnTo>
                  <a:pt x="23699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03" name="bg object 150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150348" y="3812444"/>
            <a:ext cx="13896974" cy="9239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5718" y="360446"/>
            <a:ext cx="12356563" cy="1675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800" b="0" i="0">
                <a:solidFill>
                  <a:srgbClr val="7842E6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D9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1A2026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0351" y="637835"/>
            <a:ext cx="3453765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1754" y="2558539"/>
            <a:ext cx="17364491" cy="271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1A2026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courses.uit.edu.vn/user/view.php?id=11918&amp;course=1" TargetMode="Externa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jpeg"/><Relationship Id="rId1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jpeg"/><Relationship Id="rId1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28.png"/><Relationship Id="rId1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jpe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CDA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2424588" y="764035"/>
              <a:ext cx="13437869" cy="4114800"/>
            </a:xfrm>
            <a:custGeom>
              <a:avLst/>
              <a:gdLst/>
              <a:ahLst/>
              <a:cxnLst/>
              <a:rect l="l" t="t" r="r" b="b"/>
              <a:pathLst>
                <a:path w="13437869" h="4114800">
                  <a:moveTo>
                    <a:pt x="13437393" y="4114800"/>
                  </a:moveTo>
                  <a:lnTo>
                    <a:pt x="0" y="4114800"/>
                  </a:lnTo>
                  <a:lnTo>
                    <a:pt x="0" y="0"/>
                  </a:lnTo>
                  <a:lnTo>
                    <a:pt x="13437393" y="0"/>
                  </a:lnTo>
                  <a:lnTo>
                    <a:pt x="13437393" y="4114800"/>
                  </a:lnTo>
                  <a:close/>
                </a:path>
              </a:pathLst>
            </a:custGeom>
            <a:solidFill>
              <a:srgbClr val="DDA2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878843"/>
              <a:ext cx="3332513" cy="54081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8849" y="0"/>
              <a:ext cx="4239150" cy="34405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81037" y="600356"/>
            <a:ext cx="8566150" cy="3210560"/>
          </a:xfrm>
          <a:prstGeom prst="rect">
            <a:avLst/>
          </a:prstGeom>
        </p:spPr>
        <p:txBody>
          <a:bodyPr vert="horz" wrap="square" lIns="0" tIns="58483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4605"/>
              </a:spcBef>
              <a:tabLst>
                <a:tab pos="7426325" algn="l"/>
              </a:tabLst>
            </a:pPr>
            <a:r>
              <a:rPr sz="10000" b="0" spc="-350" dirty="0">
                <a:solidFill>
                  <a:srgbClr val="522D1B"/>
                </a:solidFill>
                <a:latin typeface="Arial MT"/>
                <a:cs typeface="Arial MT"/>
              </a:rPr>
              <a:t>Báo</a:t>
            </a:r>
            <a:r>
              <a:rPr sz="10000" b="0" spc="-525" dirty="0">
                <a:solidFill>
                  <a:srgbClr val="522D1B"/>
                </a:solidFill>
                <a:latin typeface="Arial MT"/>
                <a:cs typeface="Arial MT"/>
              </a:rPr>
              <a:t> </a:t>
            </a:r>
            <a:r>
              <a:rPr sz="10000" b="0" spc="-280" dirty="0">
                <a:solidFill>
                  <a:srgbClr val="522D1B"/>
                </a:solidFill>
                <a:latin typeface="Arial MT"/>
                <a:cs typeface="Arial MT"/>
              </a:rPr>
              <a:t>cáo</a:t>
            </a:r>
            <a:r>
              <a:rPr sz="10000" b="0" spc="-525" dirty="0">
                <a:solidFill>
                  <a:srgbClr val="522D1B"/>
                </a:solidFill>
                <a:latin typeface="Arial MT"/>
                <a:cs typeface="Arial MT"/>
              </a:rPr>
              <a:t> </a:t>
            </a:r>
            <a:r>
              <a:rPr sz="10000" b="0" spc="-385" dirty="0">
                <a:solidFill>
                  <a:srgbClr val="522D1B"/>
                </a:solidFill>
                <a:latin typeface="Arial MT"/>
                <a:cs typeface="Arial MT"/>
              </a:rPr>
              <a:t>cuôi</a:t>
            </a:r>
            <a:r>
              <a:rPr sz="15000" b="0" spc="-577" baseline="15000" dirty="0">
                <a:solidFill>
                  <a:srgbClr val="522D1B"/>
                </a:solidFill>
                <a:latin typeface="Arial MT"/>
                <a:cs typeface="Arial MT"/>
              </a:rPr>
              <a:t>́	</a:t>
            </a:r>
            <a:r>
              <a:rPr sz="10000" b="0" spc="440" dirty="0">
                <a:solidFill>
                  <a:srgbClr val="522D1B"/>
                </a:solidFill>
                <a:latin typeface="Arial MT"/>
                <a:cs typeface="Arial MT"/>
              </a:rPr>
              <a:t>kì</a:t>
            </a:r>
            <a:endParaRPr sz="100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330"/>
              </a:spcBef>
              <a:tabLst>
                <a:tab pos="2043430" algn="l"/>
              </a:tabLst>
            </a:pPr>
            <a:r>
              <a:rPr sz="5200" spc="-18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Đề</a:t>
            </a:r>
            <a:r>
              <a:rPr sz="5200" spc="-235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5200" spc="-204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tài:	</a:t>
            </a:r>
            <a:r>
              <a:rPr sz="5200" spc="-1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GAME</a:t>
            </a:r>
            <a:r>
              <a:rPr sz="5200" spc="-26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5200" spc="55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RACING</a:t>
            </a:r>
            <a:r>
              <a:rPr sz="5200" spc="-26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5200" spc="6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KING</a:t>
            </a:r>
            <a:endParaRPr sz="52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7330" y="7686102"/>
            <a:ext cx="12353925" cy="11785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382520" marR="5080" indent="-2370455">
              <a:lnSpc>
                <a:spcPts val="4520"/>
              </a:lnSpc>
              <a:spcBef>
                <a:spcPts val="235"/>
              </a:spcBef>
            </a:pPr>
            <a:r>
              <a:rPr sz="3800" b="1" spc="-14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Môn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học:</a:t>
            </a:r>
            <a:r>
              <a:rPr sz="3800" b="1" spc="-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Lập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trình</a:t>
            </a:r>
            <a:r>
              <a:rPr sz="3800" b="1" spc="-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mạng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căn</a:t>
            </a:r>
            <a:r>
              <a:rPr sz="3800" b="1" spc="-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bản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2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3800" b="1" spc="-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NT106.N22.MMCL </a:t>
            </a:r>
            <a:r>
              <a:rPr sz="3800" b="1" spc="-110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800" b="1" spc="-16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800" b="1" spc="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ả</a:t>
            </a:r>
            <a:r>
              <a:rPr sz="3800" b="1" spc="-15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800" b="1" spc="-2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3800" b="1" spc="-16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800" b="1" spc="-18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ê</a:t>
            </a:r>
            <a:r>
              <a:rPr sz="3800" b="1" spc="-15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800" b="1" spc="-43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L</a:t>
            </a:r>
            <a:r>
              <a:rPr sz="3800" b="1" spc="-1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ê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3800" b="1" spc="-1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M</a:t>
            </a:r>
            <a:r>
              <a:rPr sz="3800" b="1" spc="-16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i</a:t>
            </a:r>
            <a:r>
              <a:rPr sz="3800" b="1" spc="-15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n</a:t>
            </a:r>
            <a:r>
              <a:rPr sz="3800" b="1" spc="-14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h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3800" b="1" spc="-12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K</a:t>
            </a:r>
            <a:r>
              <a:rPr sz="3800" b="1" spc="-15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h</a:t>
            </a:r>
            <a:r>
              <a:rPr sz="3800" b="1" spc="7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á</a:t>
            </a:r>
            <a:r>
              <a:rPr sz="3800" b="1" spc="-15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n</a:t>
            </a:r>
            <a:r>
              <a:rPr sz="3800" b="1" spc="-14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h</a:t>
            </a:r>
            <a:r>
              <a:rPr sz="3800" b="1" spc="-7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3800" b="1" spc="30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H</a:t>
            </a:r>
            <a:r>
              <a:rPr sz="3800" b="1" spc="-10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ộ</a:t>
            </a:r>
            <a:r>
              <a:rPr sz="3800" b="1" spc="-155" dirty="0">
                <a:solidFill>
                  <a:srgbClr val="522D1B"/>
                </a:solidFill>
                <a:latin typeface="Tahoma" panose="020B0604030504040204"/>
                <a:cs typeface="Tahoma" panose="020B0604030504040204"/>
                <a:hlinkClick r:id="rId3"/>
              </a:rPr>
              <a:t>i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52394" y="4032996"/>
            <a:ext cx="218503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00" b="1" spc="25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N</a:t>
            </a:r>
            <a:r>
              <a:rPr sz="5200" b="1" spc="-285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h</a:t>
            </a:r>
            <a:r>
              <a:rPr sz="5200" b="1" spc="-35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ó</a:t>
            </a:r>
            <a:r>
              <a:rPr sz="5200" b="1" spc="-27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m</a:t>
            </a:r>
            <a:r>
              <a:rPr sz="5200" b="1" spc="-240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5200" b="1" spc="-585" dirty="0">
                <a:solidFill>
                  <a:srgbClr val="522D1B"/>
                </a:solidFill>
                <a:latin typeface="Cambria" panose="02040503050406030204"/>
                <a:cs typeface="Cambria" panose="02040503050406030204"/>
              </a:rPr>
              <a:t>8</a:t>
            </a:r>
            <a:endParaRPr sz="52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21088" y="4803935"/>
            <a:ext cx="976630" cy="1214120"/>
            <a:chOff x="821088" y="4803935"/>
            <a:chExt cx="976630" cy="12141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4911" y="4803935"/>
              <a:ext cx="133258" cy="1333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1088" y="4829711"/>
              <a:ext cx="976630" cy="1188720"/>
            </a:xfrm>
            <a:custGeom>
              <a:avLst/>
              <a:gdLst/>
              <a:ahLst/>
              <a:cxnLst/>
              <a:rect l="l" t="t" r="r" b="b"/>
              <a:pathLst>
                <a:path w="976630" h="1188720">
                  <a:moveTo>
                    <a:pt x="976324" y="679049"/>
                  </a:moveTo>
                  <a:lnTo>
                    <a:pt x="264070" y="679049"/>
                  </a:lnTo>
                  <a:lnTo>
                    <a:pt x="264070" y="86119"/>
                  </a:lnTo>
                  <a:lnTo>
                    <a:pt x="270499" y="53235"/>
                  </a:lnTo>
                  <a:lnTo>
                    <a:pt x="288112" y="25975"/>
                  </a:lnTo>
                  <a:lnTo>
                    <a:pt x="314395" y="7257"/>
                  </a:lnTo>
                  <a:lnTo>
                    <a:pt x="346837" y="0"/>
                  </a:lnTo>
                  <a:lnTo>
                    <a:pt x="364199" y="1506"/>
                  </a:lnTo>
                  <a:lnTo>
                    <a:pt x="407739" y="24670"/>
                  </a:lnTo>
                  <a:lnTo>
                    <a:pt x="430687" y="67235"/>
                  </a:lnTo>
                  <a:lnTo>
                    <a:pt x="432397" y="475225"/>
                  </a:lnTo>
                  <a:lnTo>
                    <a:pt x="976324" y="475225"/>
                  </a:lnTo>
                  <a:lnTo>
                    <a:pt x="976324" y="679049"/>
                  </a:lnTo>
                  <a:close/>
                </a:path>
                <a:path w="976630" h="1188720">
                  <a:moveTo>
                    <a:pt x="613706" y="475225"/>
                  </a:moveTo>
                  <a:lnTo>
                    <a:pt x="445380" y="475225"/>
                  </a:lnTo>
                  <a:lnTo>
                    <a:pt x="445391" y="313143"/>
                  </a:lnTo>
                  <a:lnTo>
                    <a:pt x="451807" y="280313"/>
                  </a:lnTo>
                  <a:lnTo>
                    <a:pt x="469415" y="253045"/>
                  </a:lnTo>
                  <a:lnTo>
                    <a:pt x="495696" y="234315"/>
                  </a:lnTo>
                  <a:lnTo>
                    <a:pt x="528139" y="227040"/>
                  </a:lnTo>
                  <a:lnTo>
                    <a:pt x="545514" y="228540"/>
                  </a:lnTo>
                  <a:lnTo>
                    <a:pt x="589049" y="251710"/>
                  </a:lnTo>
                  <a:lnTo>
                    <a:pt x="611996" y="294317"/>
                  </a:lnTo>
                  <a:lnTo>
                    <a:pt x="613706" y="311293"/>
                  </a:lnTo>
                  <a:lnTo>
                    <a:pt x="613706" y="475225"/>
                  </a:lnTo>
                  <a:close/>
                </a:path>
                <a:path w="976630" h="1188720">
                  <a:moveTo>
                    <a:pt x="795014" y="475225"/>
                  </a:moveTo>
                  <a:lnTo>
                    <a:pt x="626726" y="475225"/>
                  </a:lnTo>
                  <a:lnTo>
                    <a:pt x="626726" y="339740"/>
                  </a:lnTo>
                  <a:lnTo>
                    <a:pt x="633169" y="306825"/>
                  </a:lnTo>
                  <a:lnTo>
                    <a:pt x="650814" y="279551"/>
                  </a:lnTo>
                  <a:lnTo>
                    <a:pt x="677140" y="260842"/>
                  </a:lnTo>
                  <a:lnTo>
                    <a:pt x="709626" y="253621"/>
                  </a:lnTo>
                  <a:lnTo>
                    <a:pt x="726943" y="255147"/>
                  </a:lnTo>
                  <a:lnTo>
                    <a:pt x="770357" y="278292"/>
                  </a:lnTo>
                  <a:lnTo>
                    <a:pt x="793304" y="320861"/>
                  </a:lnTo>
                  <a:lnTo>
                    <a:pt x="795014" y="337836"/>
                  </a:lnTo>
                  <a:lnTo>
                    <a:pt x="795014" y="475225"/>
                  </a:lnTo>
                  <a:close/>
                </a:path>
                <a:path w="976630" h="1188720">
                  <a:moveTo>
                    <a:pt x="976324" y="475225"/>
                  </a:moveTo>
                  <a:lnTo>
                    <a:pt x="808036" y="475225"/>
                  </a:lnTo>
                  <a:lnTo>
                    <a:pt x="808034" y="392906"/>
                  </a:lnTo>
                  <a:lnTo>
                    <a:pt x="814460" y="360030"/>
                  </a:lnTo>
                  <a:lnTo>
                    <a:pt x="832065" y="332774"/>
                  </a:lnTo>
                  <a:lnTo>
                    <a:pt x="858339" y="314054"/>
                  </a:lnTo>
                  <a:lnTo>
                    <a:pt x="890772" y="306789"/>
                  </a:lnTo>
                  <a:lnTo>
                    <a:pt x="908142" y="308291"/>
                  </a:lnTo>
                  <a:lnTo>
                    <a:pt x="951665" y="331457"/>
                  </a:lnTo>
                  <a:lnTo>
                    <a:pt x="974613" y="374026"/>
                  </a:lnTo>
                  <a:lnTo>
                    <a:pt x="976324" y="391001"/>
                  </a:lnTo>
                  <a:lnTo>
                    <a:pt x="976324" y="475225"/>
                  </a:lnTo>
                  <a:close/>
                </a:path>
                <a:path w="976630" h="1188720">
                  <a:moveTo>
                    <a:pt x="620197" y="1188159"/>
                  </a:moveTo>
                  <a:lnTo>
                    <a:pt x="566997" y="1184207"/>
                  </a:lnTo>
                  <a:lnTo>
                    <a:pt x="516253" y="1172732"/>
                  </a:lnTo>
                  <a:lnTo>
                    <a:pt x="468535" y="1154304"/>
                  </a:lnTo>
                  <a:lnTo>
                    <a:pt x="424416" y="1129495"/>
                  </a:lnTo>
                  <a:lnTo>
                    <a:pt x="384465" y="1098875"/>
                  </a:lnTo>
                  <a:lnTo>
                    <a:pt x="349255" y="1063015"/>
                  </a:lnTo>
                  <a:lnTo>
                    <a:pt x="319355" y="1022486"/>
                  </a:lnTo>
                  <a:lnTo>
                    <a:pt x="312124" y="1011512"/>
                  </a:lnTo>
                  <a:lnTo>
                    <a:pt x="304547" y="1000773"/>
                  </a:lnTo>
                  <a:lnTo>
                    <a:pt x="296682" y="990240"/>
                  </a:lnTo>
                  <a:lnTo>
                    <a:pt x="288584" y="979884"/>
                  </a:lnTo>
                  <a:lnTo>
                    <a:pt x="17854" y="640267"/>
                  </a:lnTo>
                  <a:lnTo>
                    <a:pt x="2584" y="610506"/>
                  </a:lnTo>
                  <a:lnTo>
                    <a:pt x="9667" y="547509"/>
                  </a:lnTo>
                  <a:lnTo>
                    <a:pt x="43303" y="513806"/>
                  </a:lnTo>
                  <a:lnTo>
                    <a:pt x="83594" y="503510"/>
                  </a:lnTo>
                  <a:lnTo>
                    <a:pt x="101960" y="505532"/>
                  </a:lnTo>
                  <a:lnTo>
                    <a:pt x="119531" y="511543"/>
                  </a:lnTo>
                  <a:lnTo>
                    <a:pt x="135589" y="521461"/>
                  </a:lnTo>
                  <a:lnTo>
                    <a:pt x="149412" y="535204"/>
                  </a:lnTo>
                  <a:lnTo>
                    <a:pt x="264070" y="679049"/>
                  </a:lnTo>
                  <a:lnTo>
                    <a:pt x="976324" y="679049"/>
                  </a:lnTo>
                  <a:lnTo>
                    <a:pt x="976324" y="831691"/>
                  </a:lnTo>
                  <a:lnTo>
                    <a:pt x="973073" y="880057"/>
                  </a:lnTo>
                  <a:lnTo>
                    <a:pt x="963604" y="926448"/>
                  </a:lnTo>
                  <a:lnTo>
                    <a:pt x="948340" y="970436"/>
                  </a:lnTo>
                  <a:lnTo>
                    <a:pt x="927706" y="1011599"/>
                  </a:lnTo>
                  <a:lnTo>
                    <a:pt x="902126" y="1049510"/>
                  </a:lnTo>
                  <a:lnTo>
                    <a:pt x="872024" y="1083745"/>
                  </a:lnTo>
                  <a:lnTo>
                    <a:pt x="837824" y="1113879"/>
                  </a:lnTo>
                  <a:lnTo>
                    <a:pt x="799950" y="1139486"/>
                  </a:lnTo>
                  <a:lnTo>
                    <a:pt x="758826" y="1160143"/>
                  </a:lnTo>
                  <a:lnTo>
                    <a:pt x="714877" y="1175424"/>
                  </a:lnTo>
                  <a:lnTo>
                    <a:pt x="668525" y="1184904"/>
                  </a:lnTo>
                  <a:lnTo>
                    <a:pt x="620197" y="1188159"/>
                  </a:lnTo>
                  <a:close/>
                </a:path>
              </a:pathLst>
            </a:custGeom>
            <a:solidFill>
              <a:srgbClr val="FED6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02" y="4121211"/>
            <a:ext cx="2371725" cy="657860"/>
            <a:chOff x="102" y="4121211"/>
            <a:chExt cx="2371725" cy="657860"/>
          </a:xfrm>
        </p:grpSpPr>
        <p:sp>
          <p:nvSpPr>
            <p:cNvPr id="7" name="object 7"/>
            <p:cNvSpPr/>
            <p:nvPr/>
          </p:nvSpPr>
          <p:spPr>
            <a:xfrm>
              <a:off x="102" y="4121211"/>
              <a:ext cx="2371725" cy="607060"/>
            </a:xfrm>
            <a:custGeom>
              <a:avLst/>
              <a:gdLst/>
              <a:ahLst/>
              <a:cxnLst/>
              <a:rect l="l" t="t" r="r" b="b"/>
              <a:pathLst>
                <a:path w="2371725" h="607060">
                  <a:moveTo>
                    <a:pt x="0" y="606615"/>
                  </a:moveTo>
                  <a:lnTo>
                    <a:pt x="2371519" y="606615"/>
                  </a:lnTo>
                  <a:lnTo>
                    <a:pt x="2371519" y="0"/>
                  </a:lnTo>
                  <a:lnTo>
                    <a:pt x="0" y="0"/>
                  </a:lnTo>
                  <a:lnTo>
                    <a:pt x="0" y="60661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139" y="4172089"/>
              <a:ext cx="2219960" cy="556260"/>
            </a:xfrm>
            <a:custGeom>
              <a:avLst/>
              <a:gdLst/>
              <a:ahLst/>
              <a:cxnLst/>
              <a:rect l="l" t="t" r="r" b="b"/>
              <a:pathLst>
                <a:path w="2219960" h="556260">
                  <a:moveTo>
                    <a:pt x="2219769" y="0"/>
                  </a:moveTo>
                  <a:lnTo>
                    <a:pt x="0" y="0"/>
                  </a:lnTo>
                  <a:lnTo>
                    <a:pt x="0" y="50863"/>
                  </a:lnTo>
                  <a:lnTo>
                    <a:pt x="812" y="50863"/>
                  </a:lnTo>
                  <a:lnTo>
                    <a:pt x="812" y="555739"/>
                  </a:lnTo>
                  <a:lnTo>
                    <a:pt x="50850" y="555739"/>
                  </a:lnTo>
                  <a:lnTo>
                    <a:pt x="50850" y="50863"/>
                  </a:lnTo>
                  <a:lnTo>
                    <a:pt x="2219769" y="50863"/>
                  </a:lnTo>
                  <a:lnTo>
                    <a:pt x="2219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990" y="4172089"/>
              <a:ext cx="2219960" cy="556260"/>
            </a:xfrm>
            <a:custGeom>
              <a:avLst/>
              <a:gdLst/>
              <a:ahLst/>
              <a:cxnLst/>
              <a:rect l="l" t="t" r="r" b="b"/>
              <a:pathLst>
                <a:path w="2219960" h="556260">
                  <a:moveTo>
                    <a:pt x="2219769" y="0"/>
                  </a:moveTo>
                  <a:lnTo>
                    <a:pt x="2168918" y="0"/>
                  </a:lnTo>
                  <a:lnTo>
                    <a:pt x="2168918" y="506145"/>
                  </a:lnTo>
                  <a:lnTo>
                    <a:pt x="0" y="506145"/>
                  </a:lnTo>
                  <a:lnTo>
                    <a:pt x="0" y="555739"/>
                  </a:lnTo>
                  <a:lnTo>
                    <a:pt x="2219769" y="555739"/>
                  </a:lnTo>
                  <a:lnTo>
                    <a:pt x="2219769" y="506145"/>
                  </a:lnTo>
                  <a:lnTo>
                    <a:pt x="2219769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" y="4121212"/>
              <a:ext cx="2370455" cy="657860"/>
            </a:xfrm>
            <a:custGeom>
              <a:avLst/>
              <a:gdLst/>
              <a:ahLst/>
              <a:cxnLst/>
              <a:rect l="l" t="t" r="r" b="b"/>
              <a:pathLst>
                <a:path w="2370455" h="657860">
                  <a:moveTo>
                    <a:pt x="964590" y="386892"/>
                  </a:moveTo>
                  <a:lnTo>
                    <a:pt x="941171" y="386892"/>
                  </a:lnTo>
                  <a:lnTo>
                    <a:pt x="941171" y="410362"/>
                  </a:lnTo>
                  <a:lnTo>
                    <a:pt x="964590" y="410362"/>
                  </a:lnTo>
                  <a:lnTo>
                    <a:pt x="964590" y="386892"/>
                  </a:lnTo>
                  <a:close/>
                </a:path>
                <a:path w="2370455" h="657860">
                  <a:moveTo>
                    <a:pt x="964590" y="247675"/>
                  </a:moveTo>
                  <a:lnTo>
                    <a:pt x="941171" y="247675"/>
                  </a:lnTo>
                  <a:lnTo>
                    <a:pt x="941171" y="317284"/>
                  </a:lnTo>
                  <a:lnTo>
                    <a:pt x="964590" y="317284"/>
                  </a:lnTo>
                  <a:lnTo>
                    <a:pt x="964590" y="247675"/>
                  </a:lnTo>
                  <a:close/>
                </a:path>
                <a:path w="2370455" h="657860">
                  <a:moveTo>
                    <a:pt x="1057414" y="340829"/>
                  </a:moveTo>
                  <a:lnTo>
                    <a:pt x="1034808" y="340829"/>
                  </a:lnTo>
                  <a:lnTo>
                    <a:pt x="1034808" y="316661"/>
                  </a:lnTo>
                  <a:lnTo>
                    <a:pt x="965390" y="316661"/>
                  </a:lnTo>
                  <a:lnTo>
                    <a:pt x="965390" y="340829"/>
                  </a:lnTo>
                  <a:lnTo>
                    <a:pt x="1034008" y="340829"/>
                  </a:lnTo>
                  <a:lnTo>
                    <a:pt x="1034008" y="410362"/>
                  </a:lnTo>
                  <a:lnTo>
                    <a:pt x="964590" y="410362"/>
                  </a:lnTo>
                  <a:lnTo>
                    <a:pt x="964590" y="433832"/>
                  </a:lnTo>
                  <a:lnTo>
                    <a:pt x="1034008" y="433832"/>
                  </a:lnTo>
                  <a:lnTo>
                    <a:pt x="1034008" y="410768"/>
                  </a:lnTo>
                  <a:lnTo>
                    <a:pt x="1057414" y="410768"/>
                  </a:lnTo>
                  <a:lnTo>
                    <a:pt x="1057414" y="340829"/>
                  </a:lnTo>
                  <a:close/>
                </a:path>
                <a:path w="2370455" h="657860">
                  <a:moveTo>
                    <a:pt x="1058214" y="246862"/>
                  </a:moveTo>
                  <a:lnTo>
                    <a:pt x="1034808" y="246862"/>
                  </a:lnTo>
                  <a:lnTo>
                    <a:pt x="1034808" y="224205"/>
                  </a:lnTo>
                  <a:lnTo>
                    <a:pt x="965390" y="224205"/>
                  </a:lnTo>
                  <a:lnTo>
                    <a:pt x="965390" y="247675"/>
                  </a:lnTo>
                  <a:lnTo>
                    <a:pt x="1034808" y="247675"/>
                  </a:lnTo>
                  <a:lnTo>
                    <a:pt x="1034808" y="270344"/>
                  </a:lnTo>
                  <a:lnTo>
                    <a:pt x="1058214" y="270344"/>
                  </a:lnTo>
                  <a:lnTo>
                    <a:pt x="1058214" y="246862"/>
                  </a:lnTo>
                  <a:close/>
                </a:path>
                <a:path w="2370455" h="657860">
                  <a:moveTo>
                    <a:pt x="1133284" y="295046"/>
                  </a:moveTo>
                  <a:lnTo>
                    <a:pt x="1109878" y="295046"/>
                  </a:lnTo>
                  <a:lnTo>
                    <a:pt x="1109878" y="247992"/>
                  </a:lnTo>
                  <a:lnTo>
                    <a:pt x="1086472" y="247992"/>
                  </a:lnTo>
                  <a:lnTo>
                    <a:pt x="1086472" y="295046"/>
                  </a:lnTo>
                  <a:lnTo>
                    <a:pt x="1086472" y="317931"/>
                  </a:lnTo>
                  <a:lnTo>
                    <a:pt x="1086472" y="410768"/>
                  </a:lnTo>
                  <a:lnTo>
                    <a:pt x="1109878" y="410768"/>
                  </a:lnTo>
                  <a:lnTo>
                    <a:pt x="1109878" y="433832"/>
                  </a:lnTo>
                  <a:lnTo>
                    <a:pt x="1133284" y="433832"/>
                  </a:lnTo>
                  <a:lnTo>
                    <a:pt x="1133284" y="410362"/>
                  </a:lnTo>
                  <a:lnTo>
                    <a:pt x="1109878" y="410362"/>
                  </a:lnTo>
                  <a:lnTo>
                    <a:pt x="1109878" y="317931"/>
                  </a:lnTo>
                  <a:lnTo>
                    <a:pt x="1133284" y="317931"/>
                  </a:lnTo>
                  <a:lnTo>
                    <a:pt x="1133284" y="295046"/>
                  </a:lnTo>
                  <a:close/>
                </a:path>
                <a:path w="2370455" h="657860">
                  <a:moveTo>
                    <a:pt x="1278585" y="316661"/>
                  </a:moveTo>
                  <a:lnTo>
                    <a:pt x="1255179" y="316661"/>
                  </a:lnTo>
                  <a:lnTo>
                    <a:pt x="1255179" y="293814"/>
                  </a:lnTo>
                  <a:lnTo>
                    <a:pt x="1185760" y="293814"/>
                  </a:lnTo>
                  <a:lnTo>
                    <a:pt x="1185760" y="317284"/>
                  </a:lnTo>
                  <a:lnTo>
                    <a:pt x="1255179" y="317284"/>
                  </a:lnTo>
                  <a:lnTo>
                    <a:pt x="1255179" y="339559"/>
                  </a:lnTo>
                  <a:lnTo>
                    <a:pt x="1255179" y="363715"/>
                  </a:lnTo>
                  <a:lnTo>
                    <a:pt x="1255179" y="409498"/>
                  </a:lnTo>
                  <a:lnTo>
                    <a:pt x="1185760" y="409498"/>
                  </a:lnTo>
                  <a:lnTo>
                    <a:pt x="1185760" y="363715"/>
                  </a:lnTo>
                  <a:lnTo>
                    <a:pt x="1255179" y="363715"/>
                  </a:lnTo>
                  <a:lnTo>
                    <a:pt x="1255179" y="339559"/>
                  </a:lnTo>
                  <a:lnTo>
                    <a:pt x="1185760" y="339559"/>
                  </a:lnTo>
                  <a:lnTo>
                    <a:pt x="1185760" y="363423"/>
                  </a:lnTo>
                  <a:lnTo>
                    <a:pt x="1162342" y="363423"/>
                  </a:lnTo>
                  <a:lnTo>
                    <a:pt x="1162342" y="410362"/>
                  </a:lnTo>
                  <a:lnTo>
                    <a:pt x="1185760" y="410362"/>
                  </a:lnTo>
                  <a:lnTo>
                    <a:pt x="1185760" y="432396"/>
                  </a:lnTo>
                  <a:lnTo>
                    <a:pt x="1278585" y="432396"/>
                  </a:lnTo>
                  <a:lnTo>
                    <a:pt x="1278585" y="409498"/>
                  </a:lnTo>
                  <a:lnTo>
                    <a:pt x="1278585" y="363715"/>
                  </a:lnTo>
                  <a:lnTo>
                    <a:pt x="1278585" y="339559"/>
                  </a:lnTo>
                  <a:lnTo>
                    <a:pt x="1278585" y="316661"/>
                  </a:lnTo>
                  <a:close/>
                </a:path>
                <a:path w="2370455" h="657860">
                  <a:moveTo>
                    <a:pt x="1354455" y="293776"/>
                  </a:moveTo>
                  <a:lnTo>
                    <a:pt x="1307642" y="293776"/>
                  </a:lnTo>
                  <a:lnTo>
                    <a:pt x="1307642" y="316661"/>
                  </a:lnTo>
                  <a:lnTo>
                    <a:pt x="1307642" y="433666"/>
                  </a:lnTo>
                  <a:lnTo>
                    <a:pt x="1331048" y="433666"/>
                  </a:lnTo>
                  <a:lnTo>
                    <a:pt x="1331048" y="316661"/>
                  </a:lnTo>
                  <a:lnTo>
                    <a:pt x="1354455" y="316661"/>
                  </a:lnTo>
                  <a:lnTo>
                    <a:pt x="1354455" y="293776"/>
                  </a:lnTo>
                  <a:close/>
                </a:path>
                <a:path w="2370455" h="657860">
                  <a:moveTo>
                    <a:pt x="1429524" y="295046"/>
                  </a:moveTo>
                  <a:lnTo>
                    <a:pt x="1406118" y="295046"/>
                  </a:lnTo>
                  <a:lnTo>
                    <a:pt x="1406118" y="247992"/>
                  </a:lnTo>
                  <a:lnTo>
                    <a:pt x="1382712" y="247992"/>
                  </a:lnTo>
                  <a:lnTo>
                    <a:pt x="1382712" y="295046"/>
                  </a:lnTo>
                  <a:lnTo>
                    <a:pt x="1382712" y="317931"/>
                  </a:lnTo>
                  <a:lnTo>
                    <a:pt x="1382712" y="410768"/>
                  </a:lnTo>
                  <a:lnTo>
                    <a:pt x="1406118" y="410768"/>
                  </a:lnTo>
                  <a:lnTo>
                    <a:pt x="1406118" y="433832"/>
                  </a:lnTo>
                  <a:lnTo>
                    <a:pt x="1429524" y="433832"/>
                  </a:lnTo>
                  <a:lnTo>
                    <a:pt x="1429524" y="410362"/>
                  </a:lnTo>
                  <a:lnTo>
                    <a:pt x="1406118" y="410362"/>
                  </a:lnTo>
                  <a:lnTo>
                    <a:pt x="1406118" y="317931"/>
                  </a:lnTo>
                  <a:lnTo>
                    <a:pt x="1429524" y="317931"/>
                  </a:lnTo>
                  <a:lnTo>
                    <a:pt x="1429524" y="295046"/>
                  </a:lnTo>
                  <a:close/>
                </a:path>
                <a:path w="2370455" h="657860">
                  <a:moveTo>
                    <a:pt x="2369896" y="0"/>
                  </a:moveTo>
                  <a:lnTo>
                    <a:pt x="0" y="0"/>
                  </a:lnTo>
                  <a:lnTo>
                    <a:pt x="0" y="49606"/>
                  </a:lnTo>
                  <a:lnTo>
                    <a:pt x="0" y="606615"/>
                  </a:lnTo>
                  <a:lnTo>
                    <a:pt x="0" y="657491"/>
                  </a:lnTo>
                  <a:lnTo>
                    <a:pt x="2369896" y="657491"/>
                  </a:lnTo>
                  <a:lnTo>
                    <a:pt x="2369896" y="607047"/>
                  </a:lnTo>
                  <a:lnTo>
                    <a:pt x="2369896" y="606615"/>
                  </a:lnTo>
                  <a:lnTo>
                    <a:pt x="2369896" y="50190"/>
                  </a:lnTo>
                  <a:lnTo>
                    <a:pt x="2320658" y="50190"/>
                  </a:lnTo>
                  <a:lnTo>
                    <a:pt x="2320658" y="606615"/>
                  </a:lnTo>
                  <a:lnTo>
                    <a:pt x="50850" y="606615"/>
                  </a:lnTo>
                  <a:lnTo>
                    <a:pt x="50850" y="49606"/>
                  </a:lnTo>
                  <a:lnTo>
                    <a:pt x="2369896" y="49606"/>
                  </a:lnTo>
                  <a:lnTo>
                    <a:pt x="23698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829" y="3926261"/>
            <a:ext cx="13839824" cy="942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6829" y="7941391"/>
            <a:ext cx="13763624" cy="11048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6829" y="5958402"/>
            <a:ext cx="9734549" cy="8953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886745" y="1949608"/>
            <a:ext cx="8351520" cy="1935480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2992755">
              <a:lnSpc>
                <a:spcPct val="100000"/>
              </a:lnSpc>
              <a:spcBef>
                <a:spcPts val="2905"/>
              </a:spcBef>
            </a:pPr>
            <a:r>
              <a:rPr sz="4350" b="1" spc="-140" dirty="0">
                <a:latin typeface="Tahoma" panose="020B0604030504040204"/>
                <a:cs typeface="Tahoma" panose="020B0604030504040204"/>
              </a:rPr>
              <a:t>Client</a:t>
            </a:r>
            <a:r>
              <a:rPr sz="435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215" dirty="0">
                <a:latin typeface="Tahoma" panose="020B0604030504040204"/>
                <a:cs typeface="Tahoma" panose="020B0604030504040204"/>
              </a:rPr>
              <a:t>gửi</a:t>
            </a:r>
            <a:r>
              <a:rPr sz="435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130" dirty="0">
                <a:latin typeface="Tahoma" panose="020B0604030504040204"/>
                <a:cs typeface="Tahoma" panose="020B0604030504040204"/>
              </a:rPr>
              <a:t>cho</a:t>
            </a:r>
            <a:r>
              <a:rPr sz="435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165" dirty="0">
                <a:latin typeface="Tahoma" panose="020B0604030504040204"/>
                <a:cs typeface="Tahoma" panose="020B0604030504040204"/>
              </a:rPr>
              <a:t>server</a:t>
            </a:r>
            <a:endParaRPr sz="435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3800" b="1" spc="-145" dirty="0">
                <a:latin typeface="Tahoma" panose="020B0604030504040204"/>
                <a:cs typeface="Tahoma" panose="020B0604030504040204"/>
              </a:rPr>
              <a:t>Khi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đăng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65" dirty="0">
                <a:latin typeface="Tahoma" panose="020B0604030504040204"/>
                <a:cs typeface="Tahoma" panose="020B0604030504040204"/>
              </a:rPr>
              <a:t>kí: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1225" y="5341787"/>
            <a:ext cx="3563620" cy="258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sz="3800" b="1" spc="-145" dirty="0">
                <a:latin typeface="Tahoma" panose="020B0604030504040204"/>
                <a:cs typeface="Tahoma" panose="020B0604030504040204"/>
              </a:rPr>
              <a:t>Khi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đăng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nhập:</a:t>
            </a:r>
            <a:endParaRPr sz="38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47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800" b="1" spc="-145" dirty="0">
                <a:latin typeface="Tahoma" panose="020B0604030504040204"/>
                <a:cs typeface="Tahoma" panose="020B0604030504040204"/>
              </a:rPr>
              <a:t>Khi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5" dirty="0">
                <a:latin typeface="Tahoma" panose="020B0604030504040204"/>
                <a:cs typeface="Tahoma" panose="020B0604030504040204"/>
              </a:rPr>
              <a:t>chơi: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66451" y="360447"/>
            <a:ext cx="12355830" cy="1677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00" b="0" spc="-75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0800" b="0" spc="51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Ấ</a:t>
            </a:r>
            <a:r>
              <a:rPr sz="10800" b="0" spc="17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0800" b="0" spc="-136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0800" b="0" spc="44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0800" b="0" spc="51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Ạ</a:t>
            </a:r>
            <a:r>
              <a:rPr sz="10800" b="0" spc="-52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0800" b="0" spc="-136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0800" b="0" spc="-71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0800" b="0" spc="-53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Ó</a:t>
            </a:r>
            <a:r>
              <a:rPr sz="10800" b="0" spc="200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0800" b="0" spc="44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0800" b="0" spc="2000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0800" b="0" spc="75" dirty="0">
                <a:solidFill>
                  <a:srgbClr val="7842E6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10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5381" y="2657877"/>
            <a:ext cx="5349875" cy="688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50" b="1" spc="-150" dirty="0">
                <a:latin typeface="Tahoma" panose="020B0604030504040204"/>
                <a:cs typeface="Tahoma" panose="020B0604030504040204"/>
              </a:rPr>
              <a:t>Server</a:t>
            </a:r>
            <a:r>
              <a:rPr sz="435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215" dirty="0">
                <a:latin typeface="Tahoma" panose="020B0604030504040204"/>
                <a:cs typeface="Tahoma" panose="020B0604030504040204"/>
              </a:rPr>
              <a:t>gửi</a:t>
            </a:r>
            <a:r>
              <a:rPr sz="435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130" dirty="0">
                <a:latin typeface="Tahoma" panose="020B0604030504040204"/>
                <a:cs typeface="Tahoma" panose="020B0604030504040204"/>
              </a:rPr>
              <a:t>cho</a:t>
            </a:r>
            <a:r>
              <a:rPr sz="435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4350" b="1" spc="-170" dirty="0">
                <a:latin typeface="Tahoma" panose="020B0604030504040204"/>
                <a:cs typeface="Tahoma" panose="020B0604030504040204"/>
              </a:rPr>
              <a:t>client</a:t>
            </a:r>
            <a:endParaRPr sz="43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25"/>
              </a:spcBef>
            </a:pPr>
            <a:r>
              <a:rPr spc="-750" dirty="0"/>
              <a:t>C</a:t>
            </a:r>
            <a:r>
              <a:rPr spc="515" dirty="0"/>
              <a:t>Ấ</a:t>
            </a:r>
            <a:r>
              <a:rPr spc="170" dirty="0"/>
              <a:t>U</a:t>
            </a:r>
            <a:r>
              <a:rPr spc="-1365" dirty="0"/>
              <a:t> </a:t>
            </a:r>
            <a:r>
              <a:rPr spc="440" dirty="0"/>
              <a:t>T</a:t>
            </a:r>
            <a:r>
              <a:rPr spc="515" dirty="0"/>
              <a:t>Ạ</a:t>
            </a:r>
            <a:r>
              <a:rPr spc="-525" dirty="0"/>
              <a:t>O</a:t>
            </a:r>
            <a:r>
              <a:rPr spc="-1365" dirty="0"/>
              <a:t> </a:t>
            </a:r>
            <a:r>
              <a:rPr spc="-715" dirty="0"/>
              <a:t>G</a:t>
            </a:r>
            <a:r>
              <a:rPr spc="-530" dirty="0"/>
              <a:t>Ó</a:t>
            </a:r>
            <a:r>
              <a:rPr spc="2005" dirty="0"/>
              <a:t>I</a:t>
            </a:r>
            <a:r>
              <a:rPr spc="-1365" dirty="0"/>
              <a:t> </a:t>
            </a:r>
            <a:r>
              <a:rPr spc="440" dirty="0"/>
              <a:t>T</a:t>
            </a:r>
            <a:r>
              <a:rPr spc="2000" dirty="0"/>
              <a:t>I</a:t>
            </a:r>
            <a:r>
              <a:rPr spc="75" dirty="0"/>
              <a:t>N</a:t>
            </a:r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60089" y="7651329"/>
            <a:ext cx="1027911" cy="26356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2691" y="774"/>
            <a:ext cx="7804784" cy="10285095"/>
            <a:chOff x="632691" y="774"/>
            <a:chExt cx="7804784" cy="10285095"/>
          </a:xfrm>
        </p:grpSpPr>
        <p:sp>
          <p:nvSpPr>
            <p:cNvPr id="4" name="object 4"/>
            <p:cNvSpPr/>
            <p:nvPr/>
          </p:nvSpPr>
          <p:spPr>
            <a:xfrm>
              <a:off x="1346268" y="774"/>
              <a:ext cx="7091680" cy="5334635"/>
            </a:xfrm>
            <a:custGeom>
              <a:avLst/>
              <a:gdLst/>
              <a:ahLst/>
              <a:cxnLst/>
              <a:rect l="l" t="t" r="r" b="b"/>
              <a:pathLst>
                <a:path w="7091680" h="5334635">
                  <a:moveTo>
                    <a:pt x="6876292" y="5334417"/>
                  </a:moveTo>
                  <a:lnTo>
                    <a:pt x="214772" y="5334417"/>
                  </a:lnTo>
                  <a:lnTo>
                    <a:pt x="165539" y="5328749"/>
                  </a:lnTo>
                  <a:lnTo>
                    <a:pt x="120337" y="5312603"/>
                  </a:lnTo>
                  <a:lnTo>
                    <a:pt x="80459" y="5287267"/>
                  </a:lnTo>
                  <a:lnTo>
                    <a:pt x="47195" y="5254029"/>
                  </a:lnTo>
                  <a:lnTo>
                    <a:pt x="21836" y="5214178"/>
                  </a:lnTo>
                  <a:lnTo>
                    <a:pt x="5674" y="5169001"/>
                  </a:lnTo>
                  <a:lnTo>
                    <a:pt x="0" y="5119786"/>
                  </a:lnTo>
                  <a:lnTo>
                    <a:pt x="0" y="214631"/>
                  </a:lnTo>
                  <a:lnTo>
                    <a:pt x="5674" y="165416"/>
                  </a:lnTo>
                  <a:lnTo>
                    <a:pt x="21836" y="120239"/>
                  </a:lnTo>
                  <a:lnTo>
                    <a:pt x="47195" y="80388"/>
                  </a:lnTo>
                  <a:lnTo>
                    <a:pt x="80459" y="47150"/>
                  </a:lnTo>
                  <a:lnTo>
                    <a:pt x="120337" y="21814"/>
                  </a:lnTo>
                  <a:lnTo>
                    <a:pt x="165539" y="5668"/>
                  </a:lnTo>
                  <a:lnTo>
                    <a:pt x="214772" y="0"/>
                  </a:lnTo>
                  <a:lnTo>
                    <a:pt x="6876292" y="0"/>
                  </a:lnTo>
                  <a:lnTo>
                    <a:pt x="6925525" y="5668"/>
                  </a:lnTo>
                  <a:lnTo>
                    <a:pt x="6970727" y="21814"/>
                  </a:lnTo>
                  <a:lnTo>
                    <a:pt x="7010605" y="47150"/>
                  </a:lnTo>
                  <a:lnTo>
                    <a:pt x="7043870" y="80388"/>
                  </a:lnTo>
                  <a:lnTo>
                    <a:pt x="7069228" y="120239"/>
                  </a:lnTo>
                  <a:lnTo>
                    <a:pt x="7085390" y="165416"/>
                  </a:lnTo>
                  <a:lnTo>
                    <a:pt x="7091065" y="214631"/>
                  </a:lnTo>
                  <a:lnTo>
                    <a:pt x="7091065" y="5119786"/>
                  </a:lnTo>
                  <a:lnTo>
                    <a:pt x="7085390" y="5169001"/>
                  </a:lnTo>
                  <a:lnTo>
                    <a:pt x="7069228" y="5214178"/>
                  </a:lnTo>
                  <a:lnTo>
                    <a:pt x="7043870" y="5254029"/>
                  </a:lnTo>
                  <a:lnTo>
                    <a:pt x="7010605" y="5287267"/>
                  </a:lnTo>
                  <a:lnTo>
                    <a:pt x="6970727" y="5312603"/>
                  </a:lnTo>
                  <a:lnTo>
                    <a:pt x="6925525" y="5328749"/>
                  </a:lnTo>
                  <a:lnTo>
                    <a:pt x="6876292" y="5334417"/>
                  </a:lnTo>
                  <a:close/>
                </a:path>
              </a:pathLst>
            </a:custGeom>
            <a:solidFill>
              <a:srgbClr val="C29E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57477" y="277354"/>
              <a:ext cx="6668770" cy="4781550"/>
            </a:xfrm>
            <a:custGeom>
              <a:avLst/>
              <a:gdLst/>
              <a:ahLst/>
              <a:cxnLst/>
              <a:rect l="l" t="t" r="r" b="b"/>
              <a:pathLst>
                <a:path w="6668770" h="4781550">
                  <a:moveTo>
                    <a:pt x="6668643" y="0"/>
                  </a:moveTo>
                  <a:lnTo>
                    <a:pt x="0" y="0"/>
                  </a:lnTo>
                  <a:lnTo>
                    <a:pt x="0" y="4613249"/>
                  </a:lnTo>
                  <a:lnTo>
                    <a:pt x="0" y="4781270"/>
                  </a:lnTo>
                  <a:lnTo>
                    <a:pt x="6668643" y="4781270"/>
                  </a:lnTo>
                  <a:lnTo>
                    <a:pt x="6668643" y="4613249"/>
                  </a:lnTo>
                  <a:lnTo>
                    <a:pt x="6668643" y="0"/>
                  </a:lnTo>
                  <a:close/>
                </a:path>
              </a:pathLst>
            </a:custGeom>
            <a:solidFill>
              <a:srgbClr val="6F5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68615" y="357110"/>
              <a:ext cx="6446520" cy="4622165"/>
            </a:xfrm>
            <a:custGeom>
              <a:avLst/>
              <a:gdLst/>
              <a:ahLst/>
              <a:cxnLst/>
              <a:rect l="l" t="t" r="r" b="b"/>
              <a:pathLst>
                <a:path w="6446520" h="4622165">
                  <a:moveTo>
                    <a:pt x="6446355" y="0"/>
                  </a:moveTo>
                  <a:lnTo>
                    <a:pt x="0" y="0"/>
                  </a:lnTo>
                  <a:lnTo>
                    <a:pt x="0" y="4533493"/>
                  </a:lnTo>
                  <a:lnTo>
                    <a:pt x="0" y="4621835"/>
                  </a:lnTo>
                  <a:lnTo>
                    <a:pt x="6446355" y="4621835"/>
                  </a:lnTo>
                  <a:lnTo>
                    <a:pt x="6446355" y="4533493"/>
                  </a:lnTo>
                  <a:lnTo>
                    <a:pt x="6446355" y="0"/>
                  </a:lnTo>
                  <a:close/>
                </a:path>
              </a:pathLst>
            </a:custGeom>
            <a:solidFill>
              <a:srgbClr val="1852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68843" y="428875"/>
              <a:ext cx="6246495" cy="4478655"/>
            </a:xfrm>
            <a:custGeom>
              <a:avLst/>
              <a:gdLst/>
              <a:ahLst/>
              <a:cxnLst/>
              <a:rect l="l" t="t" r="r" b="b"/>
              <a:pathLst>
                <a:path w="6246495" h="4478655">
                  <a:moveTo>
                    <a:pt x="6245992" y="4478216"/>
                  </a:moveTo>
                  <a:lnTo>
                    <a:pt x="0" y="4478216"/>
                  </a:lnTo>
                  <a:lnTo>
                    <a:pt x="0" y="0"/>
                  </a:lnTo>
                  <a:lnTo>
                    <a:pt x="6245992" y="0"/>
                  </a:lnTo>
                  <a:lnTo>
                    <a:pt x="6245992" y="4478216"/>
                  </a:lnTo>
                  <a:close/>
                </a:path>
              </a:pathLst>
            </a:custGeom>
            <a:solidFill>
              <a:srgbClr val="206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008147" y="4890599"/>
              <a:ext cx="1609090" cy="338455"/>
            </a:xfrm>
            <a:custGeom>
              <a:avLst/>
              <a:gdLst/>
              <a:ahLst/>
              <a:cxnLst/>
              <a:rect l="l" t="t" r="r" b="b"/>
              <a:pathLst>
                <a:path w="1609090" h="338454">
                  <a:moveTo>
                    <a:pt x="1608588" y="337896"/>
                  </a:moveTo>
                  <a:lnTo>
                    <a:pt x="0" y="337896"/>
                  </a:lnTo>
                  <a:lnTo>
                    <a:pt x="0" y="0"/>
                  </a:lnTo>
                  <a:lnTo>
                    <a:pt x="1608588" y="0"/>
                  </a:lnTo>
                  <a:lnTo>
                    <a:pt x="1608588" y="337896"/>
                  </a:lnTo>
                  <a:close/>
                </a:path>
              </a:pathLst>
            </a:custGeom>
            <a:solidFill>
              <a:srgbClr val="4637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743626" y="4552702"/>
              <a:ext cx="864235" cy="201930"/>
            </a:xfrm>
            <a:custGeom>
              <a:avLst/>
              <a:gdLst/>
              <a:ahLst/>
              <a:cxnLst/>
              <a:rect l="l" t="t" r="r" b="b"/>
              <a:pathLst>
                <a:path w="864234" h="201929">
                  <a:moveTo>
                    <a:pt x="0" y="201778"/>
                  </a:moveTo>
                  <a:lnTo>
                    <a:pt x="863738" y="201778"/>
                  </a:lnTo>
                  <a:lnTo>
                    <a:pt x="863738" y="0"/>
                  </a:lnTo>
                  <a:lnTo>
                    <a:pt x="0" y="0"/>
                  </a:lnTo>
                  <a:lnTo>
                    <a:pt x="0" y="201778"/>
                  </a:lnTo>
                  <a:close/>
                </a:path>
              </a:pathLst>
            </a:custGeom>
            <a:solidFill>
              <a:srgbClr val="FFFA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87241" y="4754480"/>
              <a:ext cx="976630" cy="136525"/>
            </a:xfrm>
            <a:custGeom>
              <a:avLst/>
              <a:gdLst/>
              <a:ahLst/>
              <a:cxnLst/>
              <a:rect l="l" t="t" r="r" b="b"/>
              <a:pathLst>
                <a:path w="976629" h="136525">
                  <a:moveTo>
                    <a:pt x="976430" y="136118"/>
                  </a:moveTo>
                  <a:lnTo>
                    <a:pt x="0" y="136118"/>
                  </a:lnTo>
                  <a:lnTo>
                    <a:pt x="0" y="0"/>
                  </a:lnTo>
                  <a:lnTo>
                    <a:pt x="976430" y="0"/>
                  </a:lnTo>
                  <a:lnTo>
                    <a:pt x="976430" y="136118"/>
                  </a:lnTo>
                  <a:close/>
                </a:path>
              </a:pathLst>
            </a:custGeom>
            <a:solidFill>
              <a:srgbClr val="291D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82557" y="4408493"/>
              <a:ext cx="478790" cy="478790"/>
            </a:xfrm>
            <a:custGeom>
              <a:avLst/>
              <a:gdLst/>
              <a:ahLst/>
              <a:cxnLst/>
              <a:rect l="l" t="t" r="r" b="b"/>
              <a:pathLst>
                <a:path w="478790" h="478789">
                  <a:moveTo>
                    <a:pt x="95652" y="478390"/>
                  </a:moveTo>
                  <a:lnTo>
                    <a:pt x="0" y="382766"/>
                  </a:lnTo>
                  <a:lnTo>
                    <a:pt x="363092" y="19860"/>
                  </a:lnTo>
                  <a:lnTo>
                    <a:pt x="385466" y="4965"/>
                  </a:lnTo>
                  <a:lnTo>
                    <a:pt x="410918" y="0"/>
                  </a:lnTo>
                  <a:lnTo>
                    <a:pt x="436371" y="4965"/>
                  </a:lnTo>
                  <a:lnTo>
                    <a:pt x="458744" y="19860"/>
                  </a:lnTo>
                  <a:lnTo>
                    <a:pt x="473600" y="42182"/>
                  </a:lnTo>
                  <a:lnTo>
                    <a:pt x="478552" y="67604"/>
                  </a:lnTo>
                  <a:lnTo>
                    <a:pt x="473600" y="93040"/>
                  </a:lnTo>
                  <a:lnTo>
                    <a:pt x="458744" y="115406"/>
                  </a:lnTo>
                  <a:lnTo>
                    <a:pt x="95652" y="478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19920" y="4744415"/>
              <a:ext cx="581660" cy="135255"/>
            </a:xfrm>
            <a:custGeom>
              <a:avLst/>
              <a:gdLst/>
              <a:ahLst/>
              <a:cxnLst/>
              <a:rect l="l" t="t" r="r" b="b"/>
              <a:pathLst>
                <a:path w="581659" h="135254">
                  <a:moveTo>
                    <a:pt x="581118" y="135189"/>
                  </a:moveTo>
                  <a:lnTo>
                    <a:pt x="67615" y="135189"/>
                  </a:lnTo>
                  <a:lnTo>
                    <a:pt x="41301" y="129876"/>
                  </a:lnTo>
                  <a:lnTo>
                    <a:pt x="19808" y="115387"/>
                  </a:lnTo>
                  <a:lnTo>
                    <a:pt x="5315" y="93901"/>
                  </a:lnTo>
                  <a:lnTo>
                    <a:pt x="0" y="67594"/>
                  </a:lnTo>
                  <a:lnTo>
                    <a:pt x="5315" y="41288"/>
                  </a:lnTo>
                  <a:lnTo>
                    <a:pt x="19808" y="19802"/>
                  </a:lnTo>
                  <a:lnTo>
                    <a:pt x="41301" y="5313"/>
                  </a:lnTo>
                  <a:lnTo>
                    <a:pt x="67615" y="0"/>
                  </a:lnTo>
                  <a:lnTo>
                    <a:pt x="581118" y="0"/>
                  </a:lnTo>
                  <a:lnTo>
                    <a:pt x="581118" y="135189"/>
                  </a:lnTo>
                  <a:close/>
                </a:path>
              </a:pathLst>
            </a:custGeom>
            <a:solidFill>
              <a:srgbClr val="F5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6268" y="775"/>
              <a:ext cx="6991350" cy="5334635"/>
            </a:xfrm>
            <a:custGeom>
              <a:avLst/>
              <a:gdLst/>
              <a:ahLst/>
              <a:cxnLst/>
              <a:rect l="l" t="t" r="r" b="b"/>
              <a:pathLst>
                <a:path w="6991350" h="5334635">
                  <a:moveTo>
                    <a:pt x="2841847" y="5334418"/>
                  </a:moveTo>
                  <a:lnTo>
                    <a:pt x="214772" y="5334418"/>
                  </a:lnTo>
                  <a:lnTo>
                    <a:pt x="165539" y="5328749"/>
                  </a:lnTo>
                  <a:lnTo>
                    <a:pt x="120337" y="5312603"/>
                  </a:lnTo>
                  <a:lnTo>
                    <a:pt x="80459" y="5287267"/>
                  </a:lnTo>
                  <a:lnTo>
                    <a:pt x="47195" y="5254029"/>
                  </a:lnTo>
                  <a:lnTo>
                    <a:pt x="21836" y="5214178"/>
                  </a:lnTo>
                  <a:lnTo>
                    <a:pt x="5674" y="5169001"/>
                  </a:lnTo>
                  <a:lnTo>
                    <a:pt x="0" y="5119786"/>
                  </a:lnTo>
                  <a:lnTo>
                    <a:pt x="0" y="4328083"/>
                  </a:lnTo>
                  <a:lnTo>
                    <a:pt x="41468" y="4349415"/>
                  </a:lnTo>
                  <a:lnTo>
                    <a:pt x="83335" y="4370391"/>
                  </a:lnTo>
                  <a:lnTo>
                    <a:pt x="125588" y="4391006"/>
                  </a:lnTo>
                  <a:lnTo>
                    <a:pt x="168217" y="4411257"/>
                  </a:lnTo>
                  <a:lnTo>
                    <a:pt x="211210" y="4431140"/>
                  </a:lnTo>
                  <a:lnTo>
                    <a:pt x="211210" y="5057844"/>
                  </a:lnTo>
                  <a:lnTo>
                    <a:pt x="4294216" y="5057844"/>
                  </a:lnTo>
                  <a:lnTo>
                    <a:pt x="4200580" y="5087065"/>
                  </a:lnTo>
                  <a:lnTo>
                    <a:pt x="4105862" y="5114865"/>
                  </a:lnTo>
                  <a:lnTo>
                    <a:pt x="4010089" y="5141225"/>
                  </a:lnTo>
                  <a:lnTo>
                    <a:pt x="3913290" y="5166124"/>
                  </a:lnTo>
                  <a:lnTo>
                    <a:pt x="3815492" y="5189543"/>
                  </a:lnTo>
                  <a:lnTo>
                    <a:pt x="3716722" y="5211463"/>
                  </a:lnTo>
                  <a:lnTo>
                    <a:pt x="3617008" y="5231862"/>
                  </a:lnTo>
                  <a:lnTo>
                    <a:pt x="3516377" y="5250722"/>
                  </a:lnTo>
                  <a:lnTo>
                    <a:pt x="3414858" y="5268023"/>
                  </a:lnTo>
                  <a:lnTo>
                    <a:pt x="3312478" y="5283745"/>
                  </a:lnTo>
                  <a:lnTo>
                    <a:pt x="3209263" y="5297867"/>
                  </a:lnTo>
                  <a:lnTo>
                    <a:pt x="3105243" y="5310371"/>
                  </a:lnTo>
                  <a:lnTo>
                    <a:pt x="3000444" y="5321236"/>
                  </a:lnTo>
                  <a:lnTo>
                    <a:pt x="2894895" y="5330442"/>
                  </a:lnTo>
                  <a:lnTo>
                    <a:pt x="2841847" y="5334418"/>
                  </a:lnTo>
                  <a:close/>
                </a:path>
                <a:path w="6991350" h="5334635">
                  <a:moveTo>
                    <a:pt x="6879854" y="2820632"/>
                  </a:moveTo>
                  <a:lnTo>
                    <a:pt x="6879854" y="1399902"/>
                  </a:lnTo>
                  <a:lnTo>
                    <a:pt x="6894943" y="1449035"/>
                  </a:lnTo>
                  <a:lnTo>
                    <a:pt x="6908968" y="1498439"/>
                  </a:lnTo>
                  <a:lnTo>
                    <a:pt x="6921920" y="1548109"/>
                  </a:lnTo>
                  <a:lnTo>
                    <a:pt x="6933792" y="1598037"/>
                  </a:lnTo>
                  <a:lnTo>
                    <a:pt x="6944573" y="1648219"/>
                  </a:lnTo>
                  <a:lnTo>
                    <a:pt x="6954257" y="1698647"/>
                  </a:lnTo>
                  <a:lnTo>
                    <a:pt x="6962834" y="1749316"/>
                  </a:lnTo>
                  <a:lnTo>
                    <a:pt x="6970295" y="1800220"/>
                  </a:lnTo>
                  <a:lnTo>
                    <a:pt x="6976632" y="1851352"/>
                  </a:lnTo>
                  <a:lnTo>
                    <a:pt x="6981836" y="1902707"/>
                  </a:lnTo>
                  <a:lnTo>
                    <a:pt x="6985899" y="1954278"/>
                  </a:lnTo>
                  <a:lnTo>
                    <a:pt x="6988811" y="2006059"/>
                  </a:lnTo>
                  <a:lnTo>
                    <a:pt x="6990565" y="2058045"/>
                  </a:lnTo>
                  <a:lnTo>
                    <a:pt x="6991152" y="2110229"/>
                  </a:lnTo>
                  <a:lnTo>
                    <a:pt x="6990564" y="2162429"/>
                  </a:lnTo>
                  <a:lnTo>
                    <a:pt x="6988807" y="2214430"/>
                  </a:lnTo>
                  <a:lnTo>
                    <a:pt x="6985890" y="2266227"/>
                  </a:lnTo>
                  <a:lnTo>
                    <a:pt x="6981823" y="2317813"/>
                  </a:lnTo>
                  <a:lnTo>
                    <a:pt x="6976613" y="2369181"/>
                  </a:lnTo>
                  <a:lnTo>
                    <a:pt x="6970271" y="2420324"/>
                  </a:lnTo>
                  <a:lnTo>
                    <a:pt x="6962805" y="2471238"/>
                  </a:lnTo>
                  <a:lnTo>
                    <a:pt x="6954225" y="2521914"/>
                  </a:lnTo>
                  <a:lnTo>
                    <a:pt x="6944539" y="2572346"/>
                  </a:lnTo>
                  <a:lnTo>
                    <a:pt x="6933758" y="2622529"/>
                  </a:lnTo>
                  <a:lnTo>
                    <a:pt x="6921889" y="2672455"/>
                  </a:lnTo>
                  <a:lnTo>
                    <a:pt x="6908943" y="2722119"/>
                  </a:lnTo>
                  <a:lnTo>
                    <a:pt x="6894929" y="2771514"/>
                  </a:lnTo>
                  <a:lnTo>
                    <a:pt x="6879854" y="2820632"/>
                  </a:lnTo>
                  <a:close/>
                </a:path>
                <a:path w="6991350" h="5334635">
                  <a:moveTo>
                    <a:pt x="6180933" y="276573"/>
                  </a:moveTo>
                  <a:lnTo>
                    <a:pt x="5660691" y="276573"/>
                  </a:lnTo>
                  <a:lnTo>
                    <a:pt x="5625208" y="244338"/>
                  </a:lnTo>
                  <a:lnTo>
                    <a:pt x="5589091" y="212469"/>
                  </a:lnTo>
                  <a:lnTo>
                    <a:pt x="5552345" y="180969"/>
                  </a:lnTo>
                  <a:lnTo>
                    <a:pt x="5514981" y="149845"/>
                  </a:lnTo>
                  <a:lnTo>
                    <a:pt x="5477004" y="119100"/>
                  </a:lnTo>
                  <a:lnTo>
                    <a:pt x="5438423" y="88738"/>
                  </a:lnTo>
                  <a:lnTo>
                    <a:pt x="5399245" y="58764"/>
                  </a:lnTo>
                  <a:lnTo>
                    <a:pt x="5359479" y="29183"/>
                  </a:lnTo>
                  <a:lnTo>
                    <a:pt x="5319131" y="0"/>
                  </a:lnTo>
                  <a:lnTo>
                    <a:pt x="5877478" y="0"/>
                  </a:lnTo>
                  <a:lnTo>
                    <a:pt x="5917653" y="33266"/>
                  </a:lnTo>
                  <a:lnTo>
                    <a:pt x="5957197" y="66918"/>
                  </a:lnTo>
                  <a:lnTo>
                    <a:pt x="5996107" y="100949"/>
                  </a:lnTo>
                  <a:lnTo>
                    <a:pt x="6034375" y="135354"/>
                  </a:lnTo>
                  <a:lnTo>
                    <a:pt x="6071998" y="170125"/>
                  </a:lnTo>
                  <a:lnTo>
                    <a:pt x="6108968" y="205256"/>
                  </a:lnTo>
                  <a:lnTo>
                    <a:pt x="6145282" y="240741"/>
                  </a:lnTo>
                  <a:lnTo>
                    <a:pt x="6180933" y="276573"/>
                  </a:lnTo>
                  <a:close/>
                </a:path>
              </a:pathLst>
            </a:custGeom>
            <a:solidFill>
              <a:srgbClr val="AA8A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57478" y="277348"/>
              <a:ext cx="6668770" cy="4781550"/>
            </a:xfrm>
            <a:custGeom>
              <a:avLst/>
              <a:gdLst/>
              <a:ahLst/>
              <a:cxnLst/>
              <a:rect l="l" t="t" r="r" b="b"/>
              <a:pathLst>
                <a:path w="6668770" h="4781550">
                  <a:moveTo>
                    <a:pt x="4083006" y="4781270"/>
                  </a:moveTo>
                  <a:lnTo>
                    <a:pt x="0" y="4781270"/>
                  </a:lnTo>
                  <a:lnTo>
                    <a:pt x="0" y="4154566"/>
                  </a:lnTo>
                  <a:lnTo>
                    <a:pt x="55280" y="4179285"/>
                  </a:lnTo>
                  <a:lnTo>
                    <a:pt x="111142" y="4203423"/>
                  </a:lnTo>
                  <a:lnTo>
                    <a:pt x="111142" y="4701597"/>
                  </a:lnTo>
                  <a:lnTo>
                    <a:pt x="4313579" y="4701597"/>
                  </a:lnTo>
                  <a:lnTo>
                    <a:pt x="4268044" y="4718230"/>
                  </a:lnTo>
                  <a:lnTo>
                    <a:pt x="4176135" y="4750427"/>
                  </a:lnTo>
                  <a:lnTo>
                    <a:pt x="4083006" y="4781270"/>
                  </a:lnTo>
                  <a:close/>
                </a:path>
                <a:path w="6668770" h="4781550">
                  <a:moveTo>
                    <a:pt x="6557501" y="2830079"/>
                  </a:moveTo>
                  <a:lnTo>
                    <a:pt x="6557501" y="837386"/>
                  </a:lnTo>
                  <a:lnTo>
                    <a:pt x="6578508" y="884312"/>
                  </a:lnTo>
                  <a:lnTo>
                    <a:pt x="6598536" y="931547"/>
                  </a:lnTo>
                  <a:lnTo>
                    <a:pt x="6617575" y="979079"/>
                  </a:lnTo>
                  <a:lnTo>
                    <a:pt x="6635613" y="1026896"/>
                  </a:lnTo>
                  <a:lnTo>
                    <a:pt x="6652639" y="1074983"/>
                  </a:lnTo>
                  <a:lnTo>
                    <a:pt x="6668644" y="1123328"/>
                  </a:lnTo>
                  <a:lnTo>
                    <a:pt x="6668644" y="2544059"/>
                  </a:lnTo>
                  <a:lnTo>
                    <a:pt x="6652639" y="2592437"/>
                  </a:lnTo>
                  <a:lnTo>
                    <a:pt x="6635613" y="2640546"/>
                  </a:lnTo>
                  <a:lnTo>
                    <a:pt x="6617575" y="2688375"/>
                  </a:lnTo>
                  <a:lnTo>
                    <a:pt x="6598536" y="2735915"/>
                  </a:lnTo>
                  <a:lnTo>
                    <a:pt x="6578508" y="2783153"/>
                  </a:lnTo>
                  <a:lnTo>
                    <a:pt x="6557501" y="2830079"/>
                  </a:lnTo>
                  <a:close/>
                </a:path>
                <a:path w="6668770" h="4781550">
                  <a:moveTo>
                    <a:pt x="6045315" y="79751"/>
                  </a:moveTo>
                  <a:lnTo>
                    <a:pt x="5532819" y="79751"/>
                  </a:lnTo>
                  <a:lnTo>
                    <a:pt x="5512359" y="59613"/>
                  </a:lnTo>
                  <a:lnTo>
                    <a:pt x="5491644" y="39614"/>
                  </a:lnTo>
                  <a:lnTo>
                    <a:pt x="5470682" y="19745"/>
                  </a:lnTo>
                  <a:lnTo>
                    <a:pt x="5449481" y="0"/>
                  </a:lnTo>
                  <a:lnTo>
                    <a:pt x="5969723" y="0"/>
                  </a:lnTo>
                  <a:lnTo>
                    <a:pt x="5988918" y="19788"/>
                  </a:lnTo>
                  <a:lnTo>
                    <a:pt x="6007926" y="39672"/>
                  </a:lnTo>
                  <a:lnTo>
                    <a:pt x="6026729" y="59657"/>
                  </a:lnTo>
                  <a:lnTo>
                    <a:pt x="6045315" y="79751"/>
                  </a:lnTo>
                  <a:close/>
                </a:path>
              </a:pathLst>
            </a:custGeom>
            <a:solidFill>
              <a:srgbClr val="614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68621" y="357099"/>
              <a:ext cx="6446520" cy="4622165"/>
            </a:xfrm>
            <a:custGeom>
              <a:avLst/>
              <a:gdLst/>
              <a:ahLst/>
              <a:cxnLst/>
              <a:rect l="l" t="t" r="r" b="b"/>
              <a:pathLst>
                <a:path w="6446520" h="4622165">
                  <a:moveTo>
                    <a:pt x="4202436" y="4621846"/>
                  </a:moveTo>
                  <a:lnTo>
                    <a:pt x="0" y="4621846"/>
                  </a:lnTo>
                  <a:lnTo>
                    <a:pt x="0" y="4123672"/>
                  </a:lnTo>
                  <a:lnTo>
                    <a:pt x="74977" y="4154682"/>
                  </a:lnTo>
                  <a:lnTo>
                    <a:pt x="100222" y="4164787"/>
                  </a:lnTo>
                  <a:lnTo>
                    <a:pt x="100222" y="4549992"/>
                  </a:lnTo>
                  <a:lnTo>
                    <a:pt x="4339525" y="4549992"/>
                  </a:lnTo>
                  <a:lnTo>
                    <a:pt x="4339525" y="4568962"/>
                  </a:lnTo>
                  <a:lnTo>
                    <a:pt x="4271358" y="4595781"/>
                  </a:lnTo>
                  <a:lnTo>
                    <a:pt x="4202436" y="4621846"/>
                  </a:lnTo>
                  <a:close/>
                </a:path>
                <a:path w="6446520" h="4622165">
                  <a:moveTo>
                    <a:pt x="6346214" y="2946066"/>
                  </a:moveTo>
                  <a:lnTo>
                    <a:pt x="6346214" y="561896"/>
                  </a:lnTo>
                  <a:lnTo>
                    <a:pt x="6372862" y="610315"/>
                  </a:lnTo>
                  <a:lnTo>
                    <a:pt x="6398436" y="659069"/>
                  </a:lnTo>
                  <a:lnTo>
                    <a:pt x="6422934" y="708170"/>
                  </a:lnTo>
                  <a:lnTo>
                    <a:pt x="6446359" y="757635"/>
                  </a:lnTo>
                  <a:lnTo>
                    <a:pt x="6446359" y="2750328"/>
                  </a:lnTo>
                  <a:lnTo>
                    <a:pt x="6422934" y="2799803"/>
                  </a:lnTo>
                  <a:lnTo>
                    <a:pt x="6398436" y="2848923"/>
                  </a:lnTo>
                  <a:lnTo>
                    <a:pt x="6372862" y="2897680"/>
                  </a:lnTo>
                  <a:lnTo>
                    <a:pt x="6346214" y="2946066"/>
                  </a:lnTo>
                  <a:close/>
                </a:path>
                <a:path w="6446520" h="4622165">
                  <a:moveTo>
                    <a:pt x="5998380" y="71775"/>
                  </a:moveTo>
                  <a:lnTo>
                    <a:pt x="5491847" y="71775"/>
                  </a:lnTo>
                  <a:lnTo>
                    <a:pt x="5474610" y="53657"/>
                  </a:lnTo>
                  <a:lnTo>
                    <a:pt x="5457168" y="35655"/>
                  </a:lnTo>
                  <a:lnTo>
                    <a:pt x="5439524" y="17769"/>
                  </a:lnTo>
                  <a:lnTo>
                    <a:pt x="5421676" y="0"/>
                  </a:lnTo>
                  <a:lnTo>
                    <a:pt x="5934172" y="0"/>
                  </a:lnTo>
                  <a:lnTo>
                    <a:pt x="5950467" y="17813"/>
                  </a:lnTo>
                  <a:lnTo>
                    <a:pt x="5966595" y="35713"/>
                  </a:lnTo>
                  <a:lnTo>
                    <a:pt x="5982564" y="53701"/>
                  </a:lnTo>
                  <a:lnTo>
                    <a:pt x="5998380" y="71775"/>
                  </a:lnTo>
                  <a:close/>
                </a:path>
              </a:pathLst>
            </a:custGeom>
            <a:solidFill>
              <a:srgbClr val="1648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68843" y="428875"/>
              <a:ext cx="6246495" cy="4478655"/>
            </a:xfrm>
            <a:custGeom>
              <a:avLst/>
              <a:gdLst/>
              <a:ahLst/>
              <a:cxnLst/>
              <a:rect l="l" t="t" r="r" b="b"/>
              <a:pathLst>
                <a:path w="6246495" h="4478655">
                  <a:moveTo>
                    <a:pt x="4239303" y="4478216"/>
                  </a:moveTo>
                  <a:lnTo>
                    <a:pt x="0" y="4478216"/>
                  </a:lnTo>
                  <a:lnTo>
                    <a:pt x="0" y="4093011"/>
                  </a:lnTo>
                  <a:lnTo>
                    <a:pt x="44451" y="4110423"/>
                  </a:lnTo>
                  <a:lnTo>
                    <a:pt x="89241" y="4127454"/>
                  </a:lnTo>
                  <a:lnTo>
                    <a:pt x="134366" y="4144102"/>
                  </a:lnTo>
                  <a:lnTo>
                    <a:pt x="179820" y="4160363"/>
                  </a:lnTo>
                  <a:lnTo>
                    <a:pt x="225600" y="4176234"/>
                  </a:lnTo>
                  <a:lnTo>
                    <a:pt x="271700" y="4191712"/>
                  </a:lnTo>
                  <a:lnTo>
                    <a:pt x="318117" y="4206793"/>
                  </a:lnTo>
                  <a:lnTo>
                    <a:pt x="364847" y="4221476"/>
                  </a:lnTo>
                  <a:lnTo>
                    <a:pt x="411883" y="4235756"/>
                  </a:lnTo>
                  <a:lnTo>
                    <a:pt x="459224" y="4249630"/>
                  </a:lnTo>
                  <a:lnTo>
                    <a:pt x="506863" y="4263095"/>
                  </a:lnTo>
                  <a:lnTo>
                    <a:pt x="554796" y="4276149"/>
                  </a:lnTo>
                  <a:lnTo>
                    <a:pt x="603019" y="4288787"/>
                  </a:lnTo>
                  <a:lnTo>
                    <a:pt x="651529" y="4301008"/>
                  </a:lnTo>
                  <a:lnTo>
                    <a:pt x="700319" y="4312807"/>
                  </a:lnTo>
                  <a:lnTo>
                    <a:pt x="749386" y="4324182"/>
                  </a:lnTo>
                  <a:lnTo>
                    <a:pt x="798726" y="4335129"/>
                  </a:lnTo>
                  <a:lnTo>
                    <a:pt x="848333" y="4345645"/>
                  </a:lnTo>
                  <a:lnTo>
                    <a:pt x="898204" y="4355728"/>
                  </a:lnTo>
                  <a:lnTo>
                    <a:pt x="948334" y="4365374"/>
                  </a:lnTo>
                  <a:lnTo>
                    <a:pt x="998719" y="4374580"/>
                  </a:lnTo>
                  <a:lnTo>
                    <a:pt x="1049354" y="4383343"/>
                  </a:lnTo>
                  <a:lnTo>
                    <a:pt x="1100235" y="4391659"/>
                  </a:lnTo>
                  <a:lnTo>
                    <a:pt x="1151358" y="4399526"/>
                  </a:lnTo>
                  <a:lnTo>
                    <a:pt x="1202717" y="4406940"/>
                  </a:lnTo>
                  <a:lnTo>
                    <a:pt x="1254309" y="4413899"/>
                  </a:lnTo>
                  <a:lnTo>
                    <a:pt x="1306130" y="4420399"/>
                  </a:lnTo>
                  <a:lnTo>
                    <a:pt x="1358174" y="4426437"/>
                  </a:lnTo>
                  <a:lnTo>
                    <a:pt x="1410438" y="4432010"/>
                  </a:lnTo>
                  <a:lnTo>
                    <a:pt x="1462917" y="4437115"/>
                  </a:lnTo>
                  <a:lnTo>
                    <a:pt x="1515606" y="4441748"/>
                  </a:lnTo>
                  <a:lnTo>
                    <a:pt x="1568501" y="4445907"/>
                  </a:lnTo>
                  <a:lnTo>
                    <a:pt x="1621598" y="4449589"/>
                  </a:lnTo>
                  <a:lnTo>
                    <a:pt x="1674893" y="4452789"/>
                  </a:lnTo>
                  <a:lnTo>
                    <a:pt x="1728380" y="4455506"/>
                  </a:lnTo>
                  <a:lnTo>
                    <a:pt x="1782056" y="4457736"/>
                  </a:lnTo>
                  <a:lnTo>
                    <a:pt x="1835916" y="4459476"/>
                  </a:lnTo>
                  <a:lnTo>
                    <a:pt x="1889955" y="4460723"/>
                  </a:lnTo>
                  <a:lnTo>
                    <a:pt x="1944170" y="4461473"/>
                  </a:lnTo>
                  <a:lnTo>
                    <a:pt x="1998556" y="4461724"/>
                  </a:lnTo>
                  <a:lnTo>
                    <a:pt x="2055198" y="4461452"/>
                  </a:lnTo>
                  <a:lnTo>
                    <a:pt x="2111655" y="4460639"/>
                  </a:lnTo>
                  <a:lnTo>
                    <a:pt x="2167922" y="4459288"/>
                  </a:lnTo>
                  <a:lnTo>
                    <a:pt x="2223992" y="4457403"/>
                  </a:lnTo>
                  <a:lnTo>
                    <a:pt x="2279863" y="4454988"/>
                  </a:lnTo>
                  <a:lnTo>
                    <a:pt x="2335528" y="4452045"/>
                  </a:lnTo>
                  <a:lnTo>
                    <a:pt x="2390982" y="4448579"/>
                  </a:lnTo>
                  <a:lnTo>
                    <a:pt x="2446221" y="4444592"/>
                  </a:lnTo>
                  <a:lnTo>
                    <a:pt x="2501240" y="4440089"/>
                  </a:lnTo>
                  <a:lnTo>
                    <a:pt x="2556034" y="4435073"/>
                  </a:lnTo>
                  <a:lnTo>
                    <a:pt x="2610597" y="4429547"/>
                  </a:lnTo>
                  <a:lnTo>
                    <a:pt x="2664924" y="4423515"/>
                  </a:lnTo>
                  <a:lnTo>
                    <a:pt x="2719012" y="4416980"/>
                  </a:lnTo>
                  <a:lnTo>
                    <a:pt x="2772854" y="4409946"/>
                  </a:lnTo>
                  <a:lnTo>
                    <a:pt x="2826446" y="4402417"/>
                  </a:lnTo>
                  <a:lnTo>
                    <a:pt x="2879783" y="4394395"/>
                  </a:lnTo>
                  <a:lnTo>
                    <a:pt x="2932859" y="4385885"/>
                  </a:lnTo>
                  <a:lnTo>
                    <a:pt x="2985670" y="4376890"/>
                  </a:lnTo>
                  <a:lnTo>
                    <a:pt x="3038212" y="4367413"/>
                  </a:lnTo>
                  <a:lnTo>
                    <a:pt x="3090478" y="4357459"/>
                  </a:lnTo>
                  <a:lnTo>
                    <a:pt x="3142464" y="4347029"/>
                  </a:lnTo>
                  <a:lnTo>
                    <a:pt x="3194164" y="4336129"/>
                  </a:lnTo>
                  <a:lnTo>
                    <a:pt x="3245575" y="4324761"/>
                  </a:lnTo>
                  <a:lnTo>
                    <a:pt x="3296691" y="4312929"/>
                  </a:lnTo>
                  <a:lnTo>
                    <a:pt x="3347506" y="4300637"/>
                  </a:lnTo>
                  <a:lnTo>
                    <a:pt x="3398017" y="4287887"/>
                  </a:lnTo>
                  <a:lnTo>
                    <a:pt x="3448218" y="4274684"/>
                  </a:lnTo>
                  <a:lnTo>
                    <a:pt x="3498103" y="4261031"/>
                  </a:lnTo>
                  <a:lnTo>
                    <a:pt x="3547669" y="4246932"/>
                  </a:lnTo>
                  <a:lnTo>
                    <a:pt x="3596910" y="4232390"/>
                  </a:lnTo>
                  <a:lnTo>
                    <a:pt x="3645821" y="4217408"/>
                  </a:lnTo>
                  <a:lnTo>
                    <a:pt x="3694397" y="4201990"/>
                  </a:lnTo>
                  <a:lnTo>
                    <a:pt x="3742633" y="4186140"/>
                  </a:lnTo>
                  <a:lnTo>
                    <a:pt x="3790525" y="4169860"/>
                  </a:lnTo>
                  <a:lnTo>
                    <a:pt x="3838066" y="4153156"/>
                  </a:lnTo>
                  <a:lnTo>
                    <a:pt x="3885253" y="4136029"/>
                  </a:lnTo>
                  <a:lnTo>
                    <a:pt x="3932080" y="4118484"/>
                  </a:lnTo>
                  <a:lnTo>
                    <a:pt x="3978542" y="4100524"/>
                  </a:lnTo>
                  <a:lnTo>
                    <a:pt x="4024635" y="4082153"/>
                  </a:lnTo>
                  <a:lnTo>
                    <a:pt x="4070353" y="4063374"/>
                  </a:lnTo>
                  <a:lnTo>
                    <a:pt x="4115691" y="4044190"/>
                  </a:lnTo>
                  <a:lnTo>
                    <a:pt x="4160644" y="4024606"/>
                  </a:lnTo>
                  <a:lnTo>
                    <a:pt x="4205208" y="4004624"/>
                  </a:lnTo>
                  <a:lnTo>
                    <a:pt x="4249377" y="3984249"/>
                  </a:lnTo>
                  <a:lnTo>
                    <a:pt x="4293147" y="3963483"/>
                  </a:lnTo>
                  <a:lnTo>
                    <a:pt x="4336512" y="3942330"/>
                  </a:lnTo>
                  <a:lnTo>
                    <a:pt x="4379468" y="3920794"/>
                  </a:lnTo>
                  <a:lnTo>
                    <a:pt x="4422009" y="3898878"/>
                  </a:lnTo>
                  <a:lnTo>
                    <a:pt x="4464130" y="3876585"/>
                  </a:lnTo>
                  <a:lnTo>
                    <a:pt x="4505827" y="3853920"/>
                  </a:lnTo>
                  <a:lnTo>
                    <a:pt x="4547095" y="3830886"/>
                  </a:lnTo>
                  <a:lnTo>
                    <a:pt x="4587928" y="3807486"/>
                  </a:lnTo>
                  <a:lnTo>
                    <a:pt x="4628322" y="3783723"/>
                  </a:lnTo>
                  <a:lnTo>
                    <a:pt x="4668271" y="3759602"/>
                  </a:lnTo>
                  <a:lnTo>
                    <a:pt x="4707771" y="3735126"/>
                  </a:lnTo>
                  <a:lnTo>
                    <a:pt x="4746817" y="3710297"/>
                  </a:lnTo>
                  <a:lnTo>
                    <a:pt x="4785403" y="3685121"/>
                  </a:lnTo>
                  <a:lnTo>
                    <a:pt x="4823525" y="3659600"/>
                  </a:lnTo>
                  <a:lnTo>
                    <a:pt x="4861178" y="3633737"/>
                  </a:lnTo>
                  <a:lnTo>
                    <a:pt x="4898356" y="3607537"/>
                  </a:lnTo>
                  <a:lnTo>
                    <a:pt x="4935055" y="3581002"/>
                  </a:lnTo>
                  <a:lnTo>
                    <a:pt x="4971270" y="3554137"/>
                  </a:lnTo>
                  <a:lnTo>
                    <a:pt x="5006996" y="3526945"/>
                  </a:lnTo>
                  <a:lnTo>
                    <a:pt x="5042228" y="3499429"/>
                  </a:lnTo>
                  <a:lnTo>
                    <a:pt x="5076960" y="3471593"/>
                  </a:lnTo>
                  <a:lnTo>
                    <a:pt x="5111188" y="3443440"/>
                  </a:lnTo>
                  <a:lnTo>
                    <a:pt x="5144908" y="3414974"/>
                  </a:lnTo>
                  <a:lnTo>
                    <a:pt x="5178113" y="3386198"/>
                  </a:lnTo>
                  <a:lnTo>
                    <a:pt x="5210799" y="3357116"/>
                  </a:lnTo>
                  <a:lnTo>
                    <a:pt x="5242961" y="3327732"/>
                  </a:lnTo>
                  <a:lnTo>
                    <a:pt x="5274594" y="3298048"/>
                  </a:lnTo>
                  <a:lnTo>
                    <a:pt x="5305693" y="3268069"/>
                  </a:lnTo>
                  <a:lnTo>
                    <a:pt x="5336253" y="3237798"/>
                  </a:lnTo>
                  <a:lnTo>
                    <a:pt x="5366269" y="3207238"/>
                  </a:lnTo>
                  <a:lnTo>
                    <a:pt x="5395736" y="3176393"/>
                  </a:lnTo>
                  <a:lnTo>
                    <a:pt x="5424649" y="3145266"/>
                  </a:lnTo>
                  <a:lnTo>
                    <a:pt x="5453003" y="3113861"/>
                  </a:lnTo>
                  <a:lnTo>
                    <a:pt x="5480794" y="3082182"/>
                  </a:lnTo>
                  <a:lnTo>
                    <a:pt x="5508015" y="3050232"/>
                  </a:lnTo>
                  <a:lnTo>
                    <a:pt x="5534663" y="3018014"/>
                  </a:lnTo>
                  <a:lnTo>
                    <a:pt x="5560732" y="2985532"/>
                  </a:lnTo>
                  <a:lnTo>
                    <a:pt x="5586217" y="2952789"/>
                  </a:lnTo>
                  <a:lnTo>
                    <a:pt x="5611114" y="2919790"/>
                  </a:lnTo>
                  <a:lnTo>
                    <a:pt x="5635416" y="2886537"/>
                  </a:lnTo>
                  <a:lnTo>
                    <a:pt x="5659120" y="2853034"/>
                  </a:lnTo>
                  <a:lnTo>
                    <a:pt x="5682221" y="2819284"/>
                  </a:lnTo>
                  <a:lnTo>
                    <a:pt x="5704712" y="2785292"/>
                  </a:lnTo>
                  <a:lnTo>
                    <a:pt x="5726590" y="2751060"/>
                  </a:lnTo>
                  <a:lnTo>
                    <a:pt x="5747849" y="2716592"/>
                  </a:lnTo>
                  <a:lnTo>
                    <a:pt x="5768485" y="2681891"/>
                  </a:lnTo>
                  <a:lnTo>
                    <a:pt x="5788492" y="2646962"/>
                  </a:lnTo>
                  <a:lnTo>
                    <a:pt x="5807866" y="2611807"/>
                  </a:lnTo>
                  <a:lnTo>
                    <a:pt x="5826601" y="2576430"/>
                  </a:lnTo>
                  <a:lnTo>
                    <a:pt x="5844692" y="2540834"/>
                  </a:lnTo>
                  <a:lnTo>
                    <a:pt x="5862135" y="2505024"/>
                  </a:lnTo>
                  <a:lnTo>
                    <a:pt x="5878925" y="2469002"/>
                  </a:lnTo>
                  <a:lnTo>
                    <a:pt x="5895056" y="2432773"/>
                  </a:lnTo>
                  <a:lnTo>
                    <a:pt x="5910524" y="2396339"/>
                  </a:lnTo>
                  <a:lnTo>
                    <a:pt x="5925323" y="2359704"/>
                  </a:lnTo>
                  <a:lnTo>
                    <a:pt x="5939449" y="2322872"/>
                  </a:lnTo>
                  <a:lnTo>
                    <a:pt x="5952896" y="2285846"/>
                  </a:lnTo>
                  <a:lnTo>
                    <a:pt x="5965660" y="2248629"/>
                  </a:lnTo>
                  <a:lnTo>
                    <a:pt x="5977736" y="2211226"/>
                  </a:lnTo>
                  <a:lnTo>
                    <a:pt x="5989119" y="2173639"/>
                  </a:lnTo>
                  <a:lnTo>
                    <a:pt x="5999803" y="2135872"/>
                  </a:lnTo>
                  <a:lnTo>
                    <a:pt x="6009784" y="2097929"/>
                  </a:lnTo>
                  <a:lnTo>
                    <a:pt x="6019057" y="2059814"/>
                  </a:lnTo>
                  <a:lnTo>
                    <a:pt x="6027616" y="2021528"/>
                  </a:lnTo>
                  <a:lnTo>
                    <a:pt x="6035458" y="1983078"/>
                  </a:lnTo>
                  <a:lnTo>
                    <a:pt x="6042576" y="1944464"/>
                  </a:lnTo>
                  <a:lnTo>
                    <a:pt x="6048966" y="1905692"/>
                  </a:lnTo>
                  <a:lnTo>
                    <a:pt x="6054623" y="1866765"/>
                  </a:lnTo>
                  <a:lnTo>
                    <a:pt x="6059542" y="1827686"/>
                  </a:lnTo>
                  <a:lnTo>
                    <a:pt x="6063717" y="1788459"/>
                  </a:lnTo>
                  <a:lnTo>
                    <a:pt x="6067145" y="1749086"/>
                  </a:lnTo>
                  <a:lnTo>
                    <a:pt x="6069820" y="1709573"/>
                  </a:lnTo>
                  <a:lnTo>
                    <a:pt x="6071736" y="1669922"/>
                  </a:lnTo>
                  <a:lnTo>
                    <a:pt x="6072890" y="1630137"/>
                  </a:lnTo>
                  <a:lnTo>
                    <a:pt x="6073275" y="1590220"/>
                  </a:lnTo>
                  <a:lnTo>
                    <a:pt x="6072696" y="1541305"/>
                  </a:lnTo>
                  <a:lnTo>
                    <a:pt x="6070963" y="1492588"/>
                  </a:lnTo>
                  <a:lnTo>
                    <a:pt x="6068087" y="1444075"/>
                  </a:lnTo>
                  <a:lnTo>
                    <a:pt x="6064076" y="1395772"/>
                  </a:lnTo>
                  <a:lnTo>
                    <a:pt x="6058940" y="1347687"/>
                  </a:lnTo>
                  <a:lnTo>
                    <a:pt x="6052688" y="1299826"/>
                  </a:lnTo>
                  <a:lnTo>
                    <a:pt x="6045328" y="1252195"/>
                  </a:lnTo>
                  <a:lnTo>
                    <a:pt x="6036871" y="1204800"/>
                  </a:lnTo>
                  <a:lnTo>
                    <a:pt x="6027325" y="1157648"/>
                  </a:lnTo>
                  <a:lnTo>
                    <a:pt x="6016699" y="1110746"/>
                  </a:lnTo>
                  <a:lnTo>
                    <a:pt x="6005004" y="1064100"/>
                  </a:lnTo>
                  <a:lnTo>
                    <a:pt x="5992247" y="1017716"/>
                  </a:lnTo>
                  <a:lnTo>
                    <a:pt x="5978438" y="971601"/>
                  </a:lnTo>
                  <a:lnTo>
                    <a:pt x="5963587" y="925762"/>
                  </a:lnTo>
                  <a:lnTo>
                    <a:pt x="5947701" y="880204"/>
                  </a:lnTo>
                  <a:lnTo>
                    <a:pt x="5930792" y="834934"/>
                  </a:lnTo>
                  <a:lnTo>
                    <a:pt x="5912867" y="789959"/>
                  </a:lnTo>
                  <a:lnTo>
                    <a:pt x="5893937" y="745285"/>
                  </a:lnTo>
                  <a:lnTo>
                    <a:pt x="5874009" y="700919"/>
                  </a:lnTo>
                  <a:lnTo>
                    <a:pt x="5853094" y="656866"/>
                  </a:lnTo>
                  <a:lnTo>
                    <a:pt x="5831200" y="613134"/>
                  </a:lnTo>
                  <a:lnTo>
                    <a:pt x="5808337" y="569729"/>
                  </a:lnTo>
                  <a:lnTo>
                    <a:pt x="5784514" y="526658"/>
                  </a:lnTo>
                  <a:lnTo>
                    <a:pt x="5759741" y="483926"/>
                  </a:lnTo>
                  <a:lnTo>
                    <a:pt x="5734025" y="441540"/>
                  </a:lnTo>
                  <a:lnTo>
                    <a:pt x="5707377" y="399508"/>
                  </a:lnTo>
                  <a:lnTo>
                    <a:pt x="5679805" y="357834"/>
                  </a:lnTo>
                  <a:lnTo>
                    <a:pt x="5651319" y="316526"/>
                  </a:lnTo>
                  <a:lnTo>
                    <a:pt x="5621929" y="275590"/>
                  </a:lnTo>
                  <a:lnTo>
                    <a:pt x="5591642" y="235033"/>
                  </a:lnTo>
                  <a:lnTo>
                    <a:pt x="5560469" y="194861"/>
                  </a:lnTo>
                  <a:lnTo>
                    <a:pt x="5528419" y="155080"/>
                  </a:lnTo>
                  <a:lnTo>
                    <a:pt x="5495500" y="115697"/>
                  </a:lnTo>
                  <a:lnTo>
                    <a:pt x="5461722" y="76718"/>
                  </a:lnTo>
                  <a:lnTo>
                    <a:pt x="5427094" y="38150"/>
                  </a:lnTo>
                  <a:lnTo>
                    <a:pt x="5391625" y="0"/>
                  </a:lnTo>
                  <a:lnTo>
                    <a:pt x="5898158" y="0"/>
                  </a:lnTo>
                  <a:lnTo>
                    <a:pt x="5931453" y="38990"/>
                  </a:lnTo>
                  <a:lnTo>
                    <a:pt x="5963988" y="78336"/>
                  </a:lnTo>
                  <a:lnTo>
                    <a:pt x="5995757" y="118033"/>
                  </a:lnTo>
                  <a:lnTo>
                    <a:pt x="6026753" y="158074"/>
                  </a:lnTo>
                  <a:lnTo>
                    <a:pt x="6056967" y="198453"/>
                  </a:lnTo>
                  <a:lnTo>
                    <a:pt x="6086394" y="239166"/>
                  </a:lnTo>
                  <a:lnTo>
                    <a:pt x="6115025" y="280206"/>
                  </a:lnTo>
                  <a:lnTo>
                    <a:pt x="6142853" y="321568"/>
                  </a:lnTo>
                  <a:lnTo>
                    <a:pt x="6169871" y="363246"/>
                  </a:lnTo>
                  <a:lnTo>
                    <a:pt x="6196071" y="405234"/>
                  </a:lnTo>
                  <a:lnTo>
                    <a:pt x="6221448" y="447528"/>
                  </a:lnTo>
                  <a:lnTo>
                    <a:pt x="6245992" y="490120"/>
                  </a:lnTo>
                  <a:lnTo>
                    <a:pt x="6245992" y="2874290"/>
                  </a:lnTo>
                  <a:lnTo>
                    <a:pt x="6222828" y="2914549"/>
                  </a:lnTo>
                  <a:lnTo>
                    <a:pt x="6198920" y="2954538"/>
                  </a:lnTo>
                  <a:lnTo>
                    <a:pt x="6174274" y="2994254"/>
                  </a:lnTo>
                  <a:lnTo>
                    <a:pt x="6148895" y="3033693"/>
                  </a:lnTo>
                  <a:lnTo>
                    <a:pt x="6122791" y="3072849"/>
                  </a:lnTo>
                  <a:lnTo>
                    <a:pt x="6095968" y="3111720"/>
                  </a:lnTo>
                  <a:lnTo>
                    <a:pt x="6068430" y="3150300"/>
                  </a:lnTo>
                  <a:lnTo>
                    <a:pt x="6040185" y="3188586"/>
                  </a:lnTo>
                  <a:lnTo>
                    <a:pt x="6011238" y="3226573"/>
                  </a:lnTo>
                  <a:lnTo>
                    <a:pt x="5981596" y="3264257"/>
                  </a:lnTo>
                  <a:lnTo>
                    <a:pt x="5951264" y="3301634"/>
                  </a:lnTo>
                  <a:lnTo>
                    <a:pt x="5920249" y="3338699"/>
                  </a:lnTo>
                  <a:lnTo>
                    <a:pt x="5888556" y="3375449"/>
                  </a:lnTo>
                  <a:lnTo>
                    <a:pt x="5856192" y="3411878"/>
                  </a:lnTo>
                  <a:lnTo>
                    <a:pt x="5823163" y="3447984"/>
                  </a:lnTo>
                  <a:lnTo>
                    <a:pt x="5789475" y="3483761"/>
                  </a:lnTo>
                  <a:lnTo>
                    <a:pt x="5755134" y="3519206"/>
                  </a:lnTo>
                  <a:lnTo>
                    <a:pt x="5720145" y="3554313"/>
                  </a:lnTo>
                  <a:lnTo>
                    <a:pt x="5684516" y="3589080"/>
                  </a:lnTo>
                  <a:lnTo>
                    <a:pt x="5648252" y="3623501"/>
                  </a:lnTo>
                  <a:lnTo>
                    <a:pt x="5611359" y="3657573"/>
                  </a:lnTo>
                  <a:lnTo>
                    <a:pt x="5573843" y="3691291"/>
                  </a:lnTo>
                  <a:lnTo>
                    <a:pt x="5535711" y="3724651"/>
                  </a:lnTo>
                  <a:lnTo>
                    <a:pt x="5496968" y="3757649"/>
                  </a:lnTo>
                  <a:lnTo>
                    <a:pt x="5457620" y="3790280"/>
                  </a:lnTo>
                  <a:lnTo>
                    <a:pt x="5417674" y="3822541"/>
                  </a:lnTo>
                  <a:lnTo>
                    <a:pt x="5377136" y="3854426"/>
                  </a:lnTo>
                  <a:lnTo>
                    <a:pt x="5336011" y="3885933"/>
                  </a:lnTo>
                  <a:lnTo>
                    <a:pt x="5294306" y="3917056"/>
                  </a:lnTo>
                  <a:lnTo>
                    <a:pt x="5252027" y="3947791"/>
                  </a:lnTo>
                  <a:lnTo>
                    <a:pt x="5209179" y="3978135"/>
                  </a:lnTo>
                  <a:lnTo>
                    <a:pt x="5165770" y="4008082"/>
                  </a:lnTo>
                  <a:lnTo>
                    <a:pt x="5121804" y="4037630"/>
                  </a:lnTo>
                  <a:lnTo>
                    <a:pt x="5077289" y="4066772"/>
                  </a:lnTo>
                  <a:lnTo>
                    <a:pt x="5032229" y="4095506"/>
                  </a:lnTo>
                  <a:lnTo>
                    <a:pt x="4986632" y="4123827"/>
                  </a:lnTo>
                  <a:lnTo>
                    <a:pt x="4974782" y="4123827"/>
                  </a:lnTo>
                  <a:lnTo>
                    <a:pt x="4974782" y="4131028"/>
                  </a:lnTo>
                  <a:lnTo>
                    <a:pt x="4904357" y="4173002"/>
                  </a:lnTo>
                  <a:lnTo>
                    <a:pt x="4880601" y="4186776"/>
                  </a:lnTo>
                  <a:lnTo>
                    <a:pt x="4972458" y="4095024"/>
                  </a:lnTo>
                  <a:lnTo>
                    <a:pt x="4987315" y="4072658"/>
                  </a:lnTo>
                  <a:lnTo>
                    <a:pt x="4992267" y="4047221"/>
                  </a:lnTo>
                  <a:lnTo>
                    <a:pt x="4987315" y="4021800"/>
                  </a:lnTo>
                  <a:lnTo>
                    <a:pt x="4972458" y="3999477"/>
                  </a:lnTo>
                  <a:lnTo>
                    <a:pt x="4961832" y="3990794"/>
                  </a:lnTo>
                  <a:lnTo>
                    <a:pt x="4950065" y="3984601"/>
                  </a:lnTo>
                  <a:lnTo>
                    <a:pt x="4937529" y="3980891"/>
                  </a:lnTo>
                  <a:lnTo>
                    <a:pt x="4924593" y="3979656"/>
                  </a:lnTo>
                  <a:lnTo>
                    <a:pt x="4911702" y="3980891"/>
                  </a:lnTo>
                  <a:lnTo>
                    <a:pt x="4899189" y="3984601"/>
                  </a:lnTo>
                  <a:lnTo>
                    <a:pt x="4887431" y="3990794"/>
                  </a:lnTo>
                  <a:lnTo>
                    <a:pt x="4876806" y="3999477"/>
                  </a:lnTo>
                  <a:lnTo>
                    <a:pt x="4560572" y="4315539"/>
                  </a:lnTo>
                  <a:lnTo>
                    <a:pt x="4318691" y="4315539"/>
                  </a:lnTo>
                  <a:lnTo>
                    <a:pt x="4292377" y="4320853"/>
                  </a:lnTo>
                  <a:lnTo>
                    <a:pt x="4270884" y="4335342"/>
                  </a:lnTo>
                  <a:lnTo>
                    <a:pt x="4256391" y="4356828"/>
                  </a:lnTo>
                  <a:lnTo>
                    <a:pt x="4251076" y="4383134"/>
                  </a:lnTo>
                  <a:lnTo>
                    <a:pt x="4256391" y="4409440"/>
                  </a:lnTo>
                  <a:lnTo>
                    <a:pt x="4270884" y="4430927"/>
                  </a:lnTo>
                  <a:lnTo>
                    <a:pt x="4292377" y="4445415"/>
                  </a:lnTo>
                  <a:lnTo>
                    <a:pt x="4318691" y="4450729"/>
                  </a:lnTo>
                  <a:lnTo>
                    <a:pt x="4351375" y="4450729"/>
                  </a:lnTo>
                  <a:lnTo>
                    <a:pt x="4325584" y="4461724"/>
                  </a:lnTo>
                  <a:lnTo>
                    <a:pt x="4239303" y="4461724"/>
                  </a:lnTo>
                  <a:lnTo>
                    <a:pt x="4239303" y="4478216"/>
                  </a:lnTo>
                  <a:close/>
                </a:path>
              </a:pathLst>
            </a:custGeom>
            <a:solidFill>
              <a:srgbClr val="1B5B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008147" y="4890599"/>
              <a:ext cx="86360" cy="35560"/>
            </a:xfrm>
            <a:custGeom>
              <a:avLst/>
              <a:gdLst/>
              <a:ahLst/>
              <a:cxnLst/>
              <a:rect l="l" t="t" r="r" b="b"/>
              <a:pathLst>
                <a:path w="86360" h="35560">
                  <a:moveTo>
                    <a:pt x="0" y="35462"/>
                  </a:moveTo>
                  <a:lnTo>
                    <a:pt x="0" y="0"/>
                  </a:lnTo>
                  <a:lnTo>
                    <a:pt x="86281" y="0"/>
                  </a:lnTo>
                  <a:lnTo>
                    <a:pt x="43314" y="17905"/>
                  </a:lnTo>
                  <a:lnTo>
                    <a:pt x="0" y="35462"/>
                  </a:lnTo>
                  <a:close/>
                </a:path>
              </a:pathLst>
            </a:custGeom>
            <a:solidFill>
              <a:srgbClr val="4032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43626" y="4552702"/>
              <a:ext cx="12065" cy="7620"/>
            </a:xfrm>
            <a:custGeom>
              <a:avLst/>
              <a:gdLst/>
              <a:ahLst/>
              <a:cxnLst/>
              <a:rect l="l" t="t" r="r" b="b"/>
              <a:pathLst>
                <a:path w="12065" h="7620">
                  <a:moveTo>
                    <a:pt x="0" y="7200"/>
                  </a:moveTo>
                  <a:lnTo>
                    <a:pt x="0" y="0"/>
                  </a:lnTo>
                  <a:lnTo>
                    <a:pt x="11850" y="0"/>
                  </a:lnTo>
                  <a:lnTo>
                    <a:pt x="7822" y="2400"/>
                  </a:lnTo>
                  <a:lnTo>
                    <a:pt x="3950" y="4800"/>
                  </a:lnTo>
                  <a:lnTo>
                    <a:pt x="0" y="7200"/>
                  </a:lnTo>
                  <a:close/>
                </a:path>
              </a:pathLst>
            </a:custGeom>
            <a:solidFill>
              <a:srgbClr val="DED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29415" y="4408531"/>
              <a:ext cx="431800" cy="335915"/>
            </a:xfrm>
            <a:custGeom>
              <a:avLst/>
              <a:gdLst/>
              <a:ahLst/>
              <a:cxnLst/>
              <a:rect l="l" t="t" r="r" b="b"/>
              <a:pathLst>
                <a:path w="431800" h="335914">
                  <a:moveTo>
                    <a:pt x="81478" y="335883"/>
                  </a:moveTo>
                  <a:lnTo>
                    <a:pt x="0" y="335883"/>
                  </a:lnTo>
                  <a:lnTo>
                    <a:pt x="316234" y="19821"/>
                  </a:lnTo>
                  <a:lnTo>
                    <a:pt x="326859" y="11138"/>
                  </a:lnTo>
                  <a:lnTo>
                    <a:pt x="338617" y="4945"/>
                  </a:lnTo>
                  <a:lnTo>
                    <a:pt x="351130" y="1235"/>
                  </a:lnTo>
                  <a:lnTo>
                    <a:pt x="364021" y="0"/>
                  </a:lnTo>
                  <a:lnTo>
                    <a:pt x="376957" y="1235"/>
                  </a:lnTo>
                  <a:lnTo>
                    <a:pt x="411886" y="19821"/>
                  </a:lnTo>
                  <a:lnTo>
                    <a:pt x="431694" y="67565"/>
                  </a:lnTo>
                  <a:lnTo>
                    <a:pt x="426742" y="93002"/>
                  </a:lnTo>
                  <a:lnTo>
                    <a:pt x="320029" y="207120"/>
                  </a:lnTo>
                  <a:lnTo>
                    <a:pt x="273315" y="233742"/>
                  </a:lnTo>
                  <a:lnTo>
                    <a:pt x="226110" y="259915"/>
                  </a:lnTo>
                  <a:lnTo>
                    <a:pt x="178408" y="285653"/>
                  </a:lnTo>
                  <a:lnTo>
                    <a:pt x="130200" y="310970"/>
                  </a:lnTo>
                  <a:lnTo>
                    <a:pt x="81478" y="33588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19920" y="4744415"/>
              <a:ext cx="391160" cy="135255"/>
            </a:xfrm>
            <a:custGeom>
              <a:avLst/>
              <a:gdLst/>
              <a:ahLst/>
              <a:cxnLst/>
              <a:rect l="l" t="t" r="r" b="b"/>
              <a:pathLst>
                <a:path w="391160" h="135254">
                  <a:moveTo>
                    <a:pt x="100299" y="135189"/>
                  </a:moveTo>
                  <a:lnTo>
                    <a:pt x="67615" y="135189"/>
                  </a:lnTo>
                  <a:lnTo>
                    <a:pt x="41301" y="129876"/>
                  </a:lnTo>
                  <a:lnTo>
                    <a:pt x="19808" y="115387"/>
                  </a:lnTo>
                  <a:lnTo>
                    <a:pt x="5315" y="93901"/>
                  </a:lnTo>
                  <a:lnTo>
                    <a:pt x="0" y="67594"/>
                  </a:lnTo>
                  <a:lnTo>
                    <a:pt x="5315" y="41288"/>
                  </a:lnTo>
                  <a:lnTo>
                    <a:pt x="19808" y="19802"/>
                  </a:lnTo>
                  <a:lnTo>
                    <a:pt x="41301" y="5313"/>
                  </a:lnTo>
                  <a:lnTo>
                    <a:pt x="67615" y="0"/>
                  </a:lnTo>
                  <a:lnTo>
                    <a:pt x="390974" y="0"/>
                  </a:lnTo>
                  <a:lnTo>
                    <a:pt x="343593" y="23569"/>
                  </a:lnTo>
                  <a:lnTo>
                    <a:pt x="295787" y="46732"/>
                  </a:lnTo>
                  <a:lnTo>
                    <a:pt x="247554" y="69482"/>
                  </a:lnTo>
                  <a:lnTo>
                    <a:pt x="198895" y="91812"/>
                  </a:lnTo>
                  <a:lnTo>
                    <a:pt x="149810" y="113717"/>
                  </a:lnTo>
                  <a:lnTo>
                    <a:pt x="100299" y="135189"/>
                  </a:lnTo>
                  <a:close/>
                </a:path>
              </a:pathLst>
            </a:custGeom>
            <a:solidFill>
              <a:srgbClr val="D56A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88116" y="774"/>
              <a:ext cx="4249420" cy="5334635"/>
            </a:xfrm>
            <a:custGeom>
              <a:avLst/>
              <a:gdLst/>
              <a:ahLst/>
              <a:cxnLst/>
              <a:rect l="l" t="t" r="r" b="b"/>
              <a:pathLst>
                <a:path w="4249420" h="5334635">
                  <a:moveTo>
                    <a:pt x="4034444" y="5334417"/>
                  </a:moveTo>
                  <a:lnTo>
                    <a:pt x="0" y="5334417"/>
                  </a:lnTo>
                  <a:lnTo>
                    <a:pt x="53047" y="5330442"/>
                  </a:lnTo>
                  <a:lnTo>
                    <a:pt x="105914" y="5326047"/>
                  </a:lnTo>
                  <a:lnTo>
                    <a:pt x="158597" y="5321236"/>
                  </a:lnTo>
                  <a:lnTo>
                    <a:pt x="211092" y="5316009"/>
                  </a:lnTo>
                  <a:lnTo>
                    <a:pt x="263396" y="5310370"/>
                  </a:lnTo>
                  <a:lnTo>
                    <a:pt x="315505" y="5304322"/>
                  </a:lnTo>
                  <a:lnTo>
                    <a:pt x="367416" y="5297867"/>
                  </a:lnTo>
                  <a:lnTo>
                    <a:pt x="419125" y="5291007"/>
                  </a:lnTo>
                  <a:lnTo>
                    <a:pt x="470630" y="5283744"/>
                  </a:lnTo>
                  <a:lnTo>
                    <a:pt x="521926" y="5276082"/>
                  </a:lnTo>
                  <a:lnTo>
                    <a:pt x="573010" y="5268023"/>
                  </a:lnTo>
                  <a:lnTo>
                    <a:pt x="623880" y="5259569"/>
                  </a:lnTo>
                  <a:lnTo>
                    <a:pt x="674530" y="5250722"/>
                  </a:lnTo>
                  <a:lnTo>
                    <a:pt x="724958" y="5241486"/>
                  </a:lnTo>
                  <a:lnTo>
                    <a:pt x="775160" y="5231862"/>
                  </a:lnTo>
                  <a:lnTo>
                    <a:pt x="825134" y="5221854"/>
                  </a:lnTo>
                  <a:lnTo>
                    <a:pt x="874874" y="5211463"/>
                  </a:lnTo>
                  <a:lnTo>
                    <a:pt x="924379" y="5200692"/>
                  </a:lnTo>
                  <a:lnTo>
                    <a:pt x="973644" y="5189543"/>
                  </a:lnTo>
                  <a:lnTo>
                    <a:pt x="1022667" y="5178020"/>
                  </a:lnTo>
                  <a:lnTo>
                    <a:pt x="1071443" y="5166124"/>
                  </a:lnTo>
                  <a:lnTo>
                    <a:pt x="1119969" y="5153858"/>
                  </a:lnTo>
                  <a:lnTo>
                    <a:pt x="1168242" y="5141225"/>
                  </a:lnTo>
                  <a:lnTo>
                    <a:pt x="1216258" y="5128226"/>
                  </a:lnTo>
                  <a:lnTo>
                    <a:pt x="1264014" y="5114865"/>
                  </a:lnTo>
                  <a:lnTo>
                    <a:pt x="1311507" y="5101144"/>
                  </a:lnTo>
                  <a:lnTo>
                    <a:pt x="1358732" y="5087065"/>
                  </a:lnTo>
                  <a:lnTo>
                    <a:pt x="1405687" y="5072630"/>
                  </a:lnTo>
                  <a:lnTo>
                    <a:pt x="1452369" y="5057844"/>
                  </a:lnTo>
                  <a:lnTo>
                    <a:pt x="1820030" y="5057844"/>
                  </a:lnTo>
                  <a:lnTo>
                    <a:pt x="1820030" y="5227721"/>
                  </a:lnTo>
                  <a:lnTo>
                    <a:pt x="3428619" y="5227721"/>
                  </a:lnTo>
                  <a:lnTo>
                    <a:pt x="3428619" y="5057844"/>
                  </a:lnTo>
                  <a:lnTo>
                    <a:pt x="4038007" y="5057844"/>
                  </a:lnTo>
                  <a:lnTo>
                    <a:pt x="4038007" y="2820632"/>
                  </a:lnTo>
                  <a:lnTo>
                    <a:pt x="4053081" y="2771514"/>
                  </a:lnTo>
                  <a:lnTo>
                    <a:pt x="4067096" y="2722119"/>
                  </a:lnTo>
                  <a:lnTo>
                    <a:pt x="4080042" y="2672455"/>
                  </a:lnTo>
                  <a:lnTo>
                    <a:pt x="4091910" y="2622529"/>
                  </a:lnTo>
                  <a:lnTo>
                    <a:pt x="4102692" y="2572346"/>
                  </a:lnTo>
                  <a:lnTo>
                    <a:pt x="4112377" y="2521914"/>
                  </a:lnTo>
                  <a:lnTo>
                    <a:pt x="4120957" y="2471238"/>
                  </a:lnTo>
                  <a:lnTo>
                    <a:pt x="4128423" y="2420324"/>
                  </a:lnTo>
                  <a:lnTo>
                    <a:pt x="4134765" y="2369181"/>
                  </a:lnTo>
                  <a:lnTo>
                    <a:pt x="4139975" y="2317813"/>
                  </a:lnTo>
                  <a:lnTo>
                    <a:pt x="4144043" y="2266227"/>
                  </a:lnTo>
                  <a:lnTo>
                    <a:pt x="4146960" y="2214430"/>
                  </a:lnTo>
                  <a:lnTo>
                    <a:pt x="4148717" y="2162429"/>
                  </a:lnTo>
                  <a:lnTo>
                    <a:pt x="4149305" y="2110228"/>
                  </a:lnTo>
                  <a:lnTo>
                    <a:pt x="4148718" y="2058045"/>
                  </a:lnTo>
                  <a:lnTo>
                    <a:pt x="4146964" y="2006059"/>
                  </a:lnTo>
                  <a:lnTo>
                    <a:pt x="4144051" y="1954278"/>
                  </a:lnTo>
                  <a:lnTo>
                    <a:pt x="4139989" y="1902707"/>
                  </a:lnTo>
                  <a:lnTo>
                    <a:pt x="4134785" y="1851352"/>
                  </a:lnTo>
                  <a:lnTo>
                    <a:pt x="4128448" y="1800220"/>
                  </a:lnTo>
                  <a:lnTo>
                    <a:pt x="4120986" y="1749316"/>
                  </a:lnTo>
                  <a:lnTo>
                    <a:pt x="4112410" y="1698647"/>
                  </a:lnTo>
                  <a:lnTo>
                    <a:pt x="4102726" y="1648219"/>
                  </a:lnTo>
                  <a:lnTo>
                    <a:pt x="4091944" y="1598037"/>
                  </a:lnTo>
                  <a:lnTo>
                    <a:pt x="4080073" y="1548109"/>
                  </a:lnTo>
                  <a:lnTo>
                    <a:pt x="4067120" y="1498439"/>
                  </a:lnTo>
                  <a:lnTo>
                    <a:pt x="4053095" y="1449035"/>
                  </a:lnTo>
                  <a:lnTo>
                    <a:pt x="4038007" y="1399902"/>
                  </a:lnTo>
                  <a:lnTo>
                    <a:pt x="4038007" y="276573"/>
                  </a:lnTo>
                  <a:lnTo>
                    <a:pt x="3339085" y="276573"/>
                  </a:lnTo>
                  <a:lnTo>
                    <a:pt x="3303434" y="240741"/>
                  </a:lnTo>
                  <a:lnTo>
                    <a:pt x="3267121" y="205256"/>
                  </a:lnTo>
                  <a:lnTo>
                    <a:pt x="3230150" y="170125"/>
                  </a:lnTo>
                  <a:lnTo>
                    <a:pt x="3192528" y="135354"/>
                  </a:lnTo>
                  <a:lnTo>
                    <a:pt x="3154259" y="100949"/>
                  </a:lnTo>
                  <a:lnTo>
                    <a:pt x="3115350" y="66918"/>
                  </a:lnTo>
                  <a:lnTo>
                    <a:pt x="3075805" y="33266"/>
                  </a:lnTo>
                  <a:lnTo>
                    <a:pt x="3035631" y="0"/>
                  </a:lnTo>
                  <a:lnTo>
                    <a:pt x="4034444" y="0"/>
                  </a:lnTo>
                  <a:lnTo>
                    <a:pt x="4083678" y="5668"/>
                  </a:lnTo>
                  <a:lnTo>
                    <a:pt x="4128879" y="21814"/>
                  </a:lnTo>
                  <a:lnTo>
                    <a:pt x="4168758" y="47150"/>
                  </a:lnTo>
                  <a:lnTo>
                    <a:pt x="4202022" y="80388"/>
                  </a:lnTo>
                  <a:lnTo>
                    <a:pt x="4227381" y="120239"/>
                  </a:lnTo>
                  <a:lnTo>
                    <a:pt x="4243543" y="165416"/>
                  </a:lnTo>
                  <a:lnTo>
                    <a:pt x="4249217" y="214631"/>
                  </a:lnTo>
                  <a:lnTo>
                    <a:pt x="4249217" y="5119786"/>
                  </a:lnTo>
                  <a:lnTo>
                    <a:pt x="4243543" y="5169001"/>
                  </a:lnTo>
                  <a:lnTo>
                    <a:pt x="4227381" y="5214178"/>
                  </a:lnTo>
                  <a:lnTo>
                    <a:pt x="4202022" y="5254029"/>
                  </a:lnTo>
                  <a:lnTo>
                    <a:pt x="4168758" y="5287267"/>
                  </a:lnTo>
                  <a:lnTo>
                    <a:pt x="4128879" y="5312603"/>
                  </a:lnTo>
                  <a:lnTo>
                    <a:pt x="4083678" y="5328749"/>
                  </a:lnTo>
                  <a:lnTo>
                    <a:pt x="4034444" y="5334417"/>
                  </a:lnTo>
                  <a:close/>
                </a:path>
              </a:pathLst>
            </a:custGeom>
            <a:solidFill>
              <a:srgbClr val="9478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40485" y="277348"/>
              <a:ext cx="2585720" cy="4781550"/>
            </a:xfrm>
            <a:custGeom>
              <a:avLst/>
              <a:gdLst/>
              <a:ahLst/>
              <a:cxnLst/>
              <a:rect l="l" t="t" r="r" b="b"/>
              <a:pathLst>
                <a:path w="2585720" h="4781550">
                  <a:moveTo>
                    <a:pt x="2585638" y="4781270"/>
                  </a:moveTo>
                  <a:lnTo>
                    <a:pt x="1976250" y="4781270"/>
                  </a:lnTo>
                  <a:lnTo>
                    <a:pt x="1976250" y="4701597"/>
                  </a:lnTo>
                  <a:lnTo>
                    <a:pt x="2474495" y="4701597"/>
                  </a:lnTo>
                  <a:lnTo>
                    <a:pt x="2474495" y="2830079"/>
                  </a:lnTo>
                  <a:lnTo>
                    <a:pt x="2495502" y="2783153"/>
                  </a:lnTo>
                  <a:lnTo>
                    <a:pt x="2515530" y="2735915"/>
                  </a:lnTo>
                  <a:lnTo>
                    <a:pt x="2534568" y="2688375"/>
                  </a:lnTo>
                  <a:lnTo>
                    <a:pt x="2552606" y="2640546"/>
                  </a:lnTo>
                  <a:lnTo>
                    <a:pt x="2569633" y="2592437"/>
                  </a:lnTo>
                  <a:lnTo>
                    <a:pt x="2585638" y="2544059"/>
                  </a:lnTo>
                  <a:lnTo>
                    <a:pt x="2585638" y="4781270"/>
                  </a:lnTo>
                  <a:close/>
                </a:path>
                <a:path w="2585720" h="4781550">
                  <a:moveTo>
                    <a:pt x="367661" y="4781270"/>
                  </a:moveTo>
                  <a:lnTo>
                    <a:pt x="0" y="4781270"/>
                  </a:lnTo>
                  <a:lnTo>
                    <a:pt x="93128" y="4750427"/>
                  </a:lnTo>
                  <a:lnTo>
                    <a:pt x="185038" y="4718230"/>
                  </a:lnTo>
                  <a:lnTo>
                    <a:pt x="230572" y="4701597"/>
                  </a:lnTo>
                  <a:lnTo>
                    <a:pt x="367661" y="4701597"/>
                  </a:lnTo>
                  <a:lnTo>
                    <a:pt x="367661" y="4781270"/>
                  </a:lnTo>
                  <a:close/>
                </a:path>
                <a:path w="2585720" h="4781550">
                  <a:moveTo>
                    <a:pt x="2585638" y="1123328"/>
                  </a:moveTo>
                  <a:lnTo>
                    <a:pt x="2569633" y="1074983"/>
                  </a:lnTo>
                  <a:lnTo>
                    <a:pt x="2552606" y="1026896"/>
                  </a:lnTo>
                  <a:lnTo>
                    <a:pt x="2534568" y="979079"/>
                  </a:lnTo>
                  <a:lnTo>
                    <a:pt x="2515530" y="931547"/>
                  </a:lnTo>
                  <a:lnTo>
                    <a:pt x="2495502" y="884312"/>
                  </a:lnTo>
                  <a:lnTo>
                    <a:pt x="2474495" y="837386"/>
                  </a:lnTo>
                  <a:lnTo>
                    <a:pt x="2474495" y="79751"/>
                  </a:lnTo>
                  <a:lnTo>
                    <a:pt x="1962309" y="79751"/>
                  </a:lnTo>
                  <a:lnTo>
                    <a:pt x="1943723" y="59657"/>
                  </a:lnTo>
                  <a:lnTo>
                    <a:pt x="1924919" y="39672"/>
                  </a:lnTo>
                  <a:lnTo>
                    <a:pt x="1905912" y="19788"/>
                  </a:lnTo>
                  <a:lnTo>
                    <a:pt x="1886716" y="0"/>
                  </a:lnTo>
                  <a:lnTo>
                    <a:pt x="2585638" y="0"/>
                  </a:lnTo>
                  <a:lnTo>
                    <a:pt x="2585638" y="1123328"/>
                  </a:lnTo>
                  <a:close/>
                </a:path>
              </a:pathLst>
            </a:custGeom>
            <a:solidFill>
              <a:srgbClr val="584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71058" y="357099"/>
              <a:ext cx="2244090" cy="4622165"/>
            </a:xfrm>
            <a:custGeom>
              <a:avLst/>
              <a:gdLst/>
              <a:ahLst/>
              <a:cxnLst/>
              <a:rect l="l" t="t" r="r" b="b"/>
              <a:pathLst>
                <a:path w="2244090" h="4622165">
                  <a:moveTo>
                    <a:pt x="2243922" y="4621846"/>
                  </a:moveTo>
                  <a:lnTo>
                    <a:pt x="1745677" y="4621846"/>
                  </a:lnTo>
                  <a:lnTo>
                    <a:pt x="1745677" y="4549992"/>
                  </a:lnTo>
                  <a:lnTo>
                    <a:pt x="2143777" y="4549992"/>
                  </a:lnTo>
                  <a:lnTo>
                    <a:pt x="2143777" y="2946066"/>
                  </a:lnTo>
                  <a:lnTo>
                    <a:pt x="2170426" y="2897680"/>
                  </a:lnTo>
                  <a:lnTo>
                    <a:pt x="2195999" y="2848923"/>
                  </a:lnTo>
                  <a:lnTo>
                    <a:pt x="2220498" y="2799803"/>
                  </a:lnTo>
                  <a:lnTo>
                    <a:pt x="2243922" y="2750328"/>
                  </a:lnTo>
                  <a:lnTo>
                    <a:pt x="2243922" y="4621846"/>
                  </a:lnTo>
                  <a:close/>
                </a:path>
                <a:path w="2244090" h="4622165">
                  <a:moveTo>
                    <a:pt x="137088" y="4621846"/>
                  </a:moveTo>
                  <a:lnTo>
                    <a:pt x="0" y="4621846"/>
                  </a:lnTo>
                  <a:lnTo>
                    <a:pt x="68922" y="4595781"/>
                  </a:lnTo>
                  <a:lnTo>
                    <a:pt x="137088" y="4568962"/>
                  </a:lnTo>
                  <a:lnTo>
                    <a:pt x="137088" y="4621846"/>
                  </a:lnTo>
                  <a:close/>
                </a:path>
                <a:path w="2244090" h="4622165">
                  <a:moveTo>
                    <a:pt x="2243922" y="757635"/>
                  </a:moveTo>
                  <a:lnTo>
                    <a:pt x="2220498" y="708170"/>
                  </a:lnTo>
                  <a:lnTo>
                    <a:pt x="2195999" y="659069"/>
                  </a:lnTo>
                  <a:lnTo>
                    <a:pt x="2170426" y="610315"/>
                  </a:lnTo>
                  <a:lnTo>
                    <a:pt x="2143777" y="561896"/>
                  </a:lnTo>
                  <a:lnTo>
                    <a:pt x="2143777" y="71775"/>
                  </a:lnTo>
                  <a:lnTo>
                    <a:pt x="1795943" y="71775"/>
                  </a:lnTo>
                  <a:lnTo>
                    <a:pt x="1780127" y="53701"/>
                  </a:lnTo>
                  <a:lnTo>
                    <a:pt x="1764159" y="35713"/>
                  </a:lnTo>
                  <a:lnTo>
                    <a:pt x="1748031" y="17813"/>
                  </a:lnTo>
                  <a:lnTo>
                    <a:pt x="1731736" y="0"/>
                  </a:lnTo>
                  <a:lnTo>
                    <a:pt x="2243922" y="0"/>
                  </a:lnTo>
                  <a:lnTo>
                    <a:pt x="2243922" y="757635"/>
                  </a:lnTo>
                  <a:close/>
                </a:path>
              </a:pathLst>
            </a:custGeom>
            <a:solidFill>
              <a:srgbClr val="123F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94428" y="428875"/>
              <a:ext cx="1920875" cy="4478655"/>
            </a:xfrm>
            <a:custGeom>
              <a:avLst/>
              <a:gdLst/>
              <a:ahLst/>
              <a:cxnLst/>
              <a:rect l="l" t="t" r="r" b="b"/>
              <a:pathLst>
                <a:path w="1920875" h="4478655">
                  <a:moveTo>
                    <a:pt x="1920407" y="4478216"/>
                  </a:moveTo>
                  <a:lnTo>
                    <a:pt x="1522307" y="4478216"/>
                  </a:lnTo>
                  <a:lnTo>
                    <a:pt x="1522307" y="4461724"/>
                  </a:lnTo>
                  <a:lnTo>
                    <a:pt x="1569243" y="4461724"/>
                  </a:lnTo>
                  <a:lnTo>
                    <a:pt x="1569243" y="4325605"/>
                  </a:lnTo>
                  <a:lnTo>
                    <a:pt x="1512935" y="4325605"/>
                  </a:lnTo>
                  <a:lnTo>
                    <a:pt x="1512935" y="4123827"/>
                  </a:lnTo>
                  <a:lnTo>
                    <a:pt x="661047" y="4123827"/>
                  </a:lnTo>
                  <a:lnTo>
                    <a:pt x="706645" y="4095506"/>
                  </a:lnTo>
                  <a:lnTo>
                    <a:pt x="751704" y="4066772"/>
                  </a:lnTo>
                  <a:lnTo>
                    <a:pt x="796220" y="4037630"/>
                  </a:lnTo>
                  <a:lnTo>
                    <a:pt x="840185" y="4008083"/>
                  </a:lnTo>
                  <a:lnTo>
                    <a:pt x="883595" y="3978135"/>
                  </a:lnTo>
                  <a:lnTo>
                    <a:pt x="926442" y="3947791"/>
                  </a:lnTo>
                  <a:lnTo>
                    <a:pt x="968721" y="3917056"/>
                  </a:lnTo>
                  <a:lnTo>
                    <a:pt x="1010426" y="3885933"/>
                  </a:lnTo>
                  <a:lnTo>
                    <a:pt x="1051551" y="3854426"/>
                  </a:lnTo>
                  <a:lnTo>
                    <a:pt x="1092090" y="3822541"/>
                  </a:lnTo>
                  <a:lnTo>
                    <a:pt x="1132036" y="3790280"/>
                  </a:lnTo>
                  <a:lnTo>
                    <a:pt x="1171383" y="3757649"/>
                  </a:lnTo>
                  <a:lnTo>
                    <a:pt x="1210126" y="3724651"/>
                  </a:lnTo>
                  <a:lnTo>
                    <a:pt x="1248259" y="3691291"/>
                  </a:lnTo>
                  <a:lnTo>
                    <a:pt x="1285774" y="3657573"/>
                  </a:lnTo>
                  <a:lnTo>
                    <a:pt x="1322667" y="3623501"/>
                  </a:lnTo>
                  <a:lnTo>
                    <a:pt x="1358931" y="3589080"/>
                  </a:lnTo>
                  <a:lnTo>
                    <a:pt x="1394561" y="3554313"/>
                  </a:lnTo>
                  <a:lnTo>
                    <a:pt x="1429549" y="3519206"/>
                  </a:lnTo>
                  <a:lnTo>
                    <a:pt x="1463890" y="3483761"/>
                  </a:lnTo>
                  <a:lnTo>
                    <a:pt x="1497578" y="3447984"/>
                  </a:lnTo>
                  <a:lnTo>
                    <a:pt x="1530608" y="3411878"/>
                  </a:lnTo>
                  <a:lnTo>
                    <a:pt x="1562971" y="3375449"/>
                  </a:lnTo>
                  <a:lnTo>
                    <a:pt x="1594664" y="3338699"/>
                  </a:lnTo>
                  <a:lnTo>
                    <a:pt x="1625679" y="3301634"/>
                  </a:lnTo>
                  <a:lnTo>
                    <a:pt x="1656011" y="3264257"/>
                  </a:lnTo>
                  <a:lnTo>
                    <a:pt x="1685653" y="3226573"/>
                  </a:lnTo>
                  <a:lnTo>
                    <a:pt x="1714600" y="3188586"/>
                  </a:lnTo>
                  <a:lnTo>
                    <a:pt x="1742845" y="3150300"/>
                  </a:lnTo>
                  <a:lnTo>
                    <a:pt x="1770383" y="3111720"/>
                  </a:lnTo>
                  <a:lnTo>
                    <a:pt x="1797207" y="3072849"/>
                  </a:lnTo>
                  <a:lnTo>
                    <a:pt x="1823311" y="3033693"/>
                  </a:lnTo>
                  <a:lnTo>
                    <a:pt x="1848689" y="2994254"/>
                  </a:lnTo>
                  <a:lnTo>
                    <a:pt x="1873335" y="2954538"/>
                  </a:lnTo>
                  <a:lnTo>
                    <a:pt x="1897243" y="2914549"/>
                  </a:lnTo>
                  <a:lnTo>
                    <a:pt x="1920407" y="2874290"/>
                  </a:lnTo>
                  <a:lnTo>
                    <a:pt x="1920407" y="4478216"/>
                  </a:lnTo>
                  <a:close/>
                </a:path>
                <a:path w="1920875" h="4478655">
                  <a:moveTo>
                    <a:pt x="592813" y="4458007"/>
                  </a:moveTo>
                  <a:lnTo>
                    <a:pt x="283782" y="4458007"/>
                  </a:lnTo>
                  <a:lnTo>
                    <a:pt x="291062" y="4450729"/>
                  </a:lnTo>
                  <a:lnTo>
                    <a:pt x="506609" y="4450729"/>
                  </a:lnTo>
                  <a:lnTo>
                    <a:pt x="506609" y="4315539"/>
                  </a:lnTo>
                  <a:lnTo>
                    <a:pt x="426292" y="4315539"/>
                  </a:lnTo>
                  <a:lnTo>
                    <a:pt x="555016" y="4186776"/>
                  </a:lnTo>
                  <a:lnTo>
                    <a:pt x="602397" y="4159105"/>
                  </a:lnTo>
                  <a:lnTo>
                    <a:pt x="649197" y="4131028"/>
                  </a:lnTo>
                  <a:lnTo>
                    <a:pt x="649197" y="4325605"/>
                  </a:lnTo>
                  <a:lnTo>
                    <a:pt x="592813" y="4325605"/>
                  </a:lnTo>
                  <a:lnTo>
                    <a:pt x="592813" y="4458007"/>
                  </a:lnTo>
                  <a:close/>
                </a:path>
                <a:path w="1920875" h="4478655">
                  <a:moveTo>
                    <a:pt x="592813" y="4461724"/>
                  </a:moveTo>
                  <a:lnTo>
                    <a:pt x="0" y="4461724"/>
                  </a:lnTo>
                  <a:lnTo>
                    <a:pt x="25791" y="4450729"/>
                  </a:lnTo>
                  <a:lnTo>
                    <a:pt x="276579" y="4450729"/>
                  </a:lnTo>
                  <a:lnTo>
                    <a:pt x="283782" y="4458007"/>
                  </a:lnTo>
                  <a:lnTo>
                    <a:pt x="592813" y="4458007"/>
                  </a:lnTo>
                  <a:lnTo>
                    <a:pt x="592813" y="4461724"/>
                  </a:lnTo>
                  <a:close/>
                </a:path>
                <a:path w="1920875" h="4478655">
                  <a:moveTo>
                    <a:pt x="1920407" y="490120"/>
                  </a:moveTo>
                  <a:lnTo>
                    <a:pt x="1895863" y="447528"/>
                  </a:lnTo>
                  <a:lnTo>
                    <a:pt x="1870487" y="405234"/>
                  </a:lnTo>
                  <a:lnTo>
                    <a:pt x="1844286" y="363246"/>
                  </a:lnTo>
                  <a:lnTo>
                    <a:pt x="1817268" y="321568"/>
                  </a:lnTo>
                  <a:lnTo>
                    <a:pt x="1789440" y="280206"/>
                  </a:lnTo>
                  <a:lnTo>
                    <a:pt x="1760809" y="239166"/>
                  </a:lnTo>
                  <a:lnTo>
                    <a:pt x="1731383" y="198453"/>
                  </a:lnTo>
                  <a:lnTo>
                    <a:pt x="1701168" y="158074"/>
                  </a:lnTo>
                  <a:lnTo>
                    <a:pt x="1670173" y="118033"/>
                  </a:lnTo>
                  <a:lnTo>
                    <a:pt x="1638404" y="78336"/>
                  </a:lnTo>
                  <a:lnTo>
                    <a:pt x="1605868" y="38990"/>
                  </a:lnTo>
                  <a:lnTo>
                    <a:pt x="1572573" y="0"/>
                  </a:lnTo>
                  <a:lnTo>
                    <a:pt x="1920407" y="0"/>
                  </a:lnTo>
                  <a:lnTo>
                    <a:pt x="1920407" y="490120"/>
                  </a:lnTo>
                  <a:close/>
                </a:path>
              </a:pathLst>
            </a:custGeom>
            <a:solidFill>
              <a:srgbClr val="174E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08147" y="4890599"/>
              <a:ext cx="1609090" cy="338455"/>
            </a:xfrm>
            <a:custGeom>
              <a:avLst/>
              <a:gdLst/>
              <a:ahLst/>
              <a:cxnLst/>
              <a:rect l="l" t="t" r="r" b="b"/>
              <a:pathLst>
                <a:path w="1609090" h="338454">
                  <a:moveTo>
                    <a:pt x="1608588" y="337896"/>
                  </a:moveTo>
                  <a:lnTo>
                    <a:pt x="0" y="337896"/>
                  </a:lnTo>
                  <a:lnTo>
                    <a:pt x="0" y="35462"/>
                  </a:lnTo>
                  <a:lnTo>
                    <a:pt x="86281" y="0"/>
                  </a:lnTo>
                  <a:lnTo>
                    <a:pt x="1608588" y="0"/>
                  </a:lnTo>
                  <a:lnTo>
                    <a:pt x="1608588" y="337896"/>
                  </a:lnTo>
                  <a:close/>
                </a:path>
              </a:pathLst>
            </a:custGeom>
            <a:solidFill>
              <a:srgbClr val="3B2D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43626" y="4552702"/>
              <a:ext cx="864235" cy="201930"/>
            </a:xfrm>
            <a:custGeom>
              <a:avLst/>
              <a:gdLst/>
              <a:ahLst/>
              <a:cxnLst/>
              <a:rect l="l" t="t" r="r" b="b"/>
              <a:pathLst>
                <a:path w="864234" h="201929">
                  <a:moveTo>
                    <a:pt x="863738" y="201778"/>
                  </a:moveTo>
                  <a:lnTo>
                    <a:pt x="0" y="201778"/>
                  </a:lnTo>
                  <a:lnTo>
                    <a:pt x="0" y="7200"/>
                  </a:lnTo>
                  <a:lnTo>
                    <a:pt x="11850" y="0"/>
                  </a:lnTo>
                  <a:lnTo>
                    <a:pt x="863738" y="0"/>
                  </a:lnTo>
                  <a:lnTo>
                    <a:pt x="863738" y="201778"/>
                  </a:lnTo>
                  <a:close/>
                </a:path>
              </a:pathLst>
            </a:custGeom>
            <a:solidFill>
              <a:srgbClr val="C2BE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87241" y="4754480"/>
              <a:ext cx="976630" cy="136525"/>
            </a:xfrm>
            <a:custGeom>
              <a:avLst/>
              <a:gdLst/>
              <a:ahLst/>
              <a:cxnLst/>
              <a:rect l="l" t="t" r="r" b="b"/>
              <a:pathLst>
                <a:path w="976629" h="136525">
                  <a:moveTo>
                    <a:pt x="976430" y="136118"/>
                  </a:moveTo>
                  <a:lnTo>
                    <a:pt x="0" y="136118"/>
                  </a:lnTo>
                  <a:lnTo>
                    <a:pt x="0" y="0"/>
                  </a:lnTo>
                  <a:lnTo>
                    <a:pt x="976430" y="0"/>
                  </a:lnTo>
                  <a:lnTo>
                    <a:pt x="976430" y="136118"/>
                  </a:lnTo>
                  <a:close/>
                </a:path>
              </a:pathLst>
            </a:custGeom>
            <a:solidFill>
              <a:srgbClr val="241A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71007" y="4615652"/>
              <a:ext cx="278765" cy="271780"/>
            </a:xfrm>
            <a:custGeom>
              <a:avLst/>
              <a:gdLst/>
              <a:ahLst/>
              <a:cxnLst/>
              <a:rect l="l" t="t" r="r" b="b"/>
              <a:pathLst>
                <a:path w="278765" h="271779">
                  <a:moveTo>
                    <a:pt x="7202" y="271231"/>
                  </a:moveTo>
                  <a:lnTo>
                    <a:pt x="0" y="263952"/>
                  </a:lnTo>
                  <a:lnTo>
                    <a:pt x="14483" y="263952"/>
                  </a:lnTo>
                  <a:lnTo>
                    <a:pt x="7202" y="271231"/>
                  </a:lnTo>
                  <a:close/>
                </a:path>
                <a:path w="278765" h="271779">
                  <a:moveTo>
                    <a:pt x="149713" y="128763"/>
                  </a:moveTo>
                  <a:lnTo>
                    <a:pt x="39887" y="128763"/>
                  </a:lnTo>
                  <a:lnTo>
                    <a:pt x="88608" y="103850"/>
                  </a:lnTo>
                  <a:lnTo>
                    <a:pt x="136816" y="78532"/>
                  </a:lnTo>
                  <a:lnTo>
                    <a:pt x="184519" y="52794"/>
                  </a:lnTo>
                  <a:lnTo>
                    <a:pt x="231723" y="26622"/>
                  </a:lnTo>
                  <a:lnTo>
                    <a:pt x="278437" y="0"/>
                  </a:lnTo>
                  <a:lnTo>
                    <a:pt x="149713" y="128763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120219" y="4744415"/>
              <a:ext cx="481330" cy="135255"/>
            </a:xfrm>
            <a:custGeom>
              <a:avLst/>
              <a:gdLst/>
              <a:ahLst/>
              <a:cxnLst/>
              <a:rect l="l" t="t" r="r" b="b"/>
              <a:pathLst>
                <a:path w="481329" h="135254">
                  <a:moveTo>
                    <a:pt x="480818" y="135189"/>
                  </a:moveTo>
                  <a:lnTo>
                    <a:pt x="0" y="135189"/>
                  </a:lnTo>
                  <a:lnTo>
                    <a:pt x="49510" y="113717"/>
                  </a:lnTo>
                  <a:lnTo>
                    <a:pt x="98595" y="91812"/>
                  </a:lnTo>
                  <a:lnTo>
                    <a:pt x="147254" y="69482"/>
                  </a:lnTo>
                  <a:lnTo>
                    <a:pt x="195487" y="46732"/>
                  </a:lnTo>
                  <a:lnTo>
                    <a:pt x="243294" y="23569"/>
                  </a:lnTo>
                  <a:lnTo>
                    <a:pt x="290675" y="0"/>
                  </a:lnTo>
                  <a:lnTo>
                    <a:pt x="480818" y="0"/>
                  </a:lnTo>
                  <a:lnTo>
                    <a:pt x="480818" y="135189"/>
                  </a:lnTo>
                  <a:close/>
                </a:path>
              </a:pathLst>
            </a:custGeom>
            <a:solidFill>
              <a:srgbClr val="BA5C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691" y="2637217"/>
              <a:ext cx="2647950" cy="7648574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768843" y="1763423"/>
            <a:ext cx="6246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3700" spc="-745" dirty="0">
                <a:solidFill>
                  <a:srgbClr val="F6F5EB"/>
                </a:solidFill>
              </a:rPr>
              <a:t>III</a:t>
            </a:r>
            <a:r>
              <a:rPr sz="3700" spc="-229" dirty="0">
                <a:solidFill>
                  <a:srgbClr val="F6F5EB"/>
                </a:solidFill>
              </a:rPr>
              <a:t>.</a:t>
            </a:r>
            <a:r>
              <a:rPr sz="3700" spc="-75" dirty="0">
                <a:solidFill>
                  <a:srgbClr val="F6F5EB"/>
                </a:solidFill>
              </a:rPr>
              <a:t> </a:t>
            </a:r>
            <a:r>
              <a:rPr sz="3700" spc="55" dirty="0">
                <a:solidFill>
                  <a:srgbClr val="F6F5EB"/>
                </a:solidFill>
              </a:rPr>
              <a:t>C</a:t>
            </a:r>
            <a:r>
              <a:rPr sz="3700" spc="70" dirty="0">
                <a:solidFill>
                  <a:srgbClr val="F6F5EB"/>
                </a:solidFill>
              </a:rPr>
              <a:t>ấ</a:t>
            </a:r>
            <a:r>
              <a:rPr sz="3700" spc="-165" dirty="0">
                <a:solidFill>
                  <a:srgbClr val="F6F5EB"/>
                </a:solidFill>
              </a:rPr>
              <a:t>u</a:t>
            </a:r>
            <a:r>
              <a:rPr sz="3700" spc="-75" dirty="0">
                <a:solidFill>
                  <a:srgbClr val="F6F5EB"/>
                </a:solidFill>
              </a:rPr>
              <a:t> </a:t>
            </a:r>
            <a:r>
              <a:rPr sz="3700" spc="-145" dirty="0">
                <a:solidFill>
                  <a:srgbClr val="F6F5EB"/>
                </a:solidFill>
              </a:rPr>
              <a:t>t</a:t>
            </a:r>
            <a:r>
              <a:rPr sz="3700" spc="70" dirty="0">
                <a:solidFill>
                  <a:srgbClr val="F6F5EB"/>
                </a:solidFill>
              </a:rPr>
              <a:t>ạ</a:t>
            </a:r>
            <a:r>
              <a:rPr sz="3700" spc="-95" dirty="0">
                <a:solidFill>
                  <a:srgbClr val="F6F5EB"/>
                </a:solidFill>
              </a:rPr>
              <a:t>o</a:t>
            </a:r>
            <a:r>
              <a:rPr sz="3700" spc="-75" dirty="0">
                <a:solidFill>
                  <a:srgbClr val="F6F5EB"/>
                </a:solidFill>
              </a:rPr>
              <a:t> </a:t>
            </a:r>
            <a:r>
              <a:rPr sz="3700" spc="-100" dirty="0">
                <a:solidFill>
                  <a:srgbClr val="F6F5EB"/>
                </a:solidFill>
              </a:rPr>
              <a:t>c</a:t>
            </a:r>
            <a:r>
              <a:rPr sz="3700" spc="-170" dirty="0">
                <a:solidFill>
                  <a:srgbClr val="F6F5EB"/>
                </a:solidFill>
              </a:rPr>
              <a:t>ủ</a:t>
            </a:r>
            <a:r>
              <a:rPr sz="3700" spc="75" dirty="0">
                <a:solidFill>
                  <a:srgbClr val="F6F5EB"/>
                </a:solidFill>
              </a:rPr>
              <a:t>a</a:t>
            </a:r>
            <a:r>
              <a:rPr sz="3700" spc="-75" dirty="0">
                <a:solidFill>
                  <a:srgbClr val="F6F5EB"/>
                </a:solidFill>
              </a:rPr>
              <a:t> </a:t>
            </a:r>
            <a:r>
              <a:rPr sz="3700" spc="-30" dirty="0">
                <a:solidFill>
                  <a:srgbClr val="F6F5EB"/>
                </a:solidFill>
              </a:rPr>
              <a:t>g</a:t>
            </a:r>
            <a:r>
              <a:rPr sz="3700" spc="70" dirty="0">
                <a:solidFill>
                  <a:srgbClr val="F6F5EB"/>
                </a:solidFill>
              </a:rPr>
              <a:t>a</a:t>
            </a:r>
            <a:r>
              <a:rPr sz="3700" spc="-210" dirty="0">
                <a:solidFill>
                  <a:srgbClr val="F6F5EB"/>
                </a:solidFill>
              </a:rPr>
              <a:t>m</a:t>
            </a:r>
            <a:r>
              <a:rPr sz="3700" spc="-170" dirty="0">
                <a:solidFill>
                  <a:srgbClr val="F6F5EB"/>
                </a:solidFill>
              </a:rPr>
              <a:t>e</a:t>
            </a:r>
            <a:r>
              <a:rPr sz="3700" spc="-75" dirty="0">
                <a:solidFill>
                  <a:srgbClr val="F6F5EB"/>
                </a:solidFill>
              </a:rPr>
              <a:t> </a:t>
            </a:r>
            <a:r>
              <a:rPr sz="3700" spc="-100" dirty="0">
                <a:solidFill>
                  <a:srgbClr val="F6F5EB"/>
                </a:solidFill>
              </a:rPr>
              <a:t>o</a:t>
            </a:r>
            <a:r>
              <a:rPr sz="3700" spc="-145" dirty="0">
                <a:solidFill>
                  <a:srgbClr val="F6F5EB"/>
                </a:solidFill>
              </a:rPr>
              <a:t>n</a:t>
            </a:r>
            <a:r>
              <a:rPr sz="3700" spc="-155" dirty="0">
                <a:solidFill>
                  <a:srgbClr val="F6F5EB"/>
                </a:solidFill>
              </a:rPr>
              <a:t>li</a:t>
            </a:r>
            <a:r>
              <a:rPr sz="3700" spc="-145" dirty="0">
                <a:solidFill>
                  <a:srgbClr val="F6F5EB"/>
                </a:solidFill>
              </a:rPr>
              <a:t>n</a:t>
            </a:r>
            <a:r>
              <a:rPr sz="3700" spc="-170" dirty="0">
                <a:solidFill>
                  <a:srgbClr val="F6F5EB"/>
                </a:solidFill>
              </a:rPr>
              <a:t>e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25225" y="1028701"/>
            <a:ext cx="10039349" cy="68865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95080" y="7904467"/>
            <a:ext cx="14990444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3800" b="1" spc="-135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5" dirty="0">
                <a:latin typeface="Tahoma" panose="020B0604030504040204"/>
                <a:cs typeface="Tahoma" panose="020B0604030504040204"/>
              </a:rPr>
              <a:t>Core: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core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5" dirty="0">
                <a:latin typeface="Tahoma" panose="020B0604030504040204"/>
                <a:cs typeface="Tahoma" panose="020B0604030504040204"/>
              </a:rPr>
              <a:t>là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5" dirty="0">
                <a:latin typeface="Tahoma" panose="020B0604030504040204"/>
                <a:cs typeface="Tahoma" panose="020B0604030504040204"/>
              </a:rPr>
              <a:t>phần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cốt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lõi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5" dirty="0">
                <a:latin typeface="Tahoma" panose="020B0604030504040204"/>
                <a:cs typeface="Tahoma" panose="020B0604030504040204"/>
              </a:rPr>
              <a:t>của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0" dirty="0">
                <a:latin typeface="Tahoma" panose="020B0604030504040204"/>
                <a:cs typeface="Tahoma" panose="020B0604030504040204"/>
              </a:rPr>
              <a:t>game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server,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chịu 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t</a:t>
            </a:r>
            <a:r>
              <a:rPr sz="3800" b="1" spc="-165" dirty="0">
                <a:latin typeface="Tahoma" panose="020B0604030504040204"/>
                <a:cs typeface="Tahoma" panose="020B0604030504040204"/>
              </a:rPr>
              <a:t>r</a:t>
            </a:r>
            <a:r>
              <a:rPr sz="3800" b="1" spc="70" dirty="0">
                <a:latin typeface="Tahoma" panose="020B0604030504040204"/>
                <a:cs typeface="Tahoma" panose="020B0604030504040204"/>
              </a:rPr>
              <a:t>á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nh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i</a:t>
            </a:r>
            <a:r>
              <a:rPr sz="3800" b="1" spc="-180" dirty="0">
                <a:latin typeface="Tahoma" panose="020B0604030504040204"/>
                <a:cs typeface="Tahoma" panose="020B0604030504040204"/>
              </a:rPr>
              <a:t>ệ</a:t>
            </a:r>
            <a:r>
              <a:rPr sz="3800" b="1" spc="-210" dirty="0">
                <a:latin typeface="Tahoma" panose="020B0604030504040204"/>
                <a:cs typeface="Tahoma" panose="020B0604030504040204"/>
              </a:rPr>
              <a:t>m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í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n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v</a:t>
            </a:r>
            <a:r>
              <a:rPr sz="3800" b="1" spc="-175" dirty="0">
                <a:latin typeface="Tahoma" panose="020B0604030504040204"/>
                <a:cs typeface="Tahoma" panose="020B0604030504040204"/>
              </a:rPr>
              <a:t>ề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20" dirty="0">
                <a:latin typeface="Tahoma" panose="020B0604030504040204"/>
                <a:cs typeface="Tahoma" panose="020B0604030504040204"/>
              </a:rPr>
              <a:t>x</a:t>
            </a:r>
            <a:r>
              <a:rPr sz="3800" b="1" spc="-370" dirty="0">
                <a:latin typeface="Tahoma" panose="020B0604030504040204"/>
                <a:cs typeface="Tahoma" panose="020B0604030504040204"/>
              </a:rPr>
              <a:t>ử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l</a:t>
            </a:r>
            <a:r>
              <a:rPr sz="3800" b="1" spc="-125" dirty="0">
                <a:latin typeface="Tahoma" panose="020B0604030504040204"/>
                <a:cs typeface="Tahoma" panose="020B0604030504040204"/>
              </a:rPr>
              <a:t>ý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v</a:t>
            </a:r>
            <a:r>
              <a:rPr sz="3800" b="1" spc="75" dirty="0">
                <a:latin typeface="Tahoma" panose="020B0604030504040204"/>
                <a:cs typeface="Tahoma" panose="020B0604030504040204"/>
              </a:rPr>
              <a:t>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0" dirty="0">
                <a:latin typeface="Tahoma" panose="020B0604030504040204"/>
                <a:cs typeface="Tahoma" panose="020B0604030504040204"/>
              </a:rPr>
              <a:t>đ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i</a:t>
            </a:r>
            <a:r>
              <a:rPr sz="3800" b="1" spc="-180" dirty="0">
                <a:latin typeface="Tahoma" panose="020B0604030504040204"/>
                <a:cs typeface="Tahoma" panose="020B0604030504040204"/>
              </a:rPr>
              <a:t>ề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u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5" dirty="0">
                <a:latin typeface="Tahoma" panose="020B0604030504040204"/>
                <a:cs typeface="Tahoma" panose="020B0604030504040204"/>
              </a:rPr>
              <a:t>p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ố</a:t>
            </a:r>
            <a:r>
              <a:rPr sz="3800" b="1" spc="-155" dirty="0">
                <a:latin typeface="Tahoma" panose="020B0604030504040204"/>
                <a:cs typeface="Tahoma" panose="020B0604030504040204"/>
              </a:rPr>
              <a:t>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70" dirty="0">
                <a:latin typeface="Tahoma" panose="020B0604030504040204"/>
                <a:cs typeface="Tahoma" panose="020B0604030504040204"/>
              </a:rPr>
              <a:t>á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o</a:t>
            </a:r>
            <a:r>
              <a:rPr sz="3800" b="1" spc="70" dirty="0">
                <a:latin typeface="Tahoma" panose="020B0604030504040204"/>
                <a:cs typeface="Tahoma" panose="020B0604030504040204"/>
              </a:rPr>
              <a:t>ạ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t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0" dirty="0">
                <a:latin typeface="Tahoma" panose="020B0604030504040204"/>
                <a:cs typeface="Tahoma" panose="020B0604030504040204"/>
              </a:rPr>
              <a:t>đ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ộ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n</a:t>
            </a:r>
            <a:r>
              <a:rPr sz="3800" b="1" spc="-25" dirty="0">
                <a:latin typeface="Tahoma" panose="020B0604030504040204"/>
                <a:cs typeface="Tahoma" panose="020B0604030504040204"/>
              </a:rPr>
              <a:t>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175" dirty="0">
                <a:latin typeface="Tahoma" panose="020B0604030504040204"/>
                <a:cs typeface="Tahoma" panose="020B0604030504040204"/>
              </a:rPr>
              <a:t>ủ</a:t>
            </a:r>
            <a:r>
              <a:rPr sz="3800" b="1" spc="75" dirty="0">
                <a:latin typeface="Tahoma" panose="020B0604030504040204"/>
                <a:cs typeface="Tahoma" panose="020B0604030504040204"/>
              </a:rPr>
              <a:t>a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3800" b="1" spc="-180" dirty="0">
                <a:latin typeface="Tahoma" panose="020B0604030504040204"/>
                <a:cs typeface="Tahoma" panose="020B0604030504040204"/>
              </a:rPr>
              <a:t>e</a:t>
            </a:r>
            <a:r>
              <a:rPr sz="3800" b="1" spc="-165" dirty="0">
                <a:latin typeface="Tahoma" panose="020B0604030504040204"/>
                <a:cs typeface="Tahoma" panose="020B0604030504040204"/>
              </a:rPr>
              <a:t>r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v</a:t>
            </a:r>
            <a:r>
              <a:rPr sz="3800" b="1" spc="-180" dirty="0">
                <a:latin typeface="Tahoma" panose="020B0604030504040204"/>
                <a:cs typeface="Tahoma" panose="020B0604030504040204"/>
              </a:rPr>
              <a:t>e</a:t>
            </a:r>
            <a:r>
              <a:rPr sz="3800" b="1" spc="-165" dirty="0">
                <a:latin typeface="Tahoma" panose="020B0604030504040204"/>
                <a:cs typeface="Tahoma" panose="020B0604030504040204"/>
              </a:rPr>
              <a:t>r</a:t>
            </a:r>
            <a:r>
              <a:rPr sz="3800" b="1" spc="-235" dirty="0">
                <a:latin typeface="Tahoma" panose="020B0604030504040204"/>
                <a:cs typeface="Tahoma" panose="020B0604030504040204"/>
              </a:rPr>
              <a:t>.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4" y="7543160"/>
            <a:ext cx="2701290" cy="2741295"/>
          </a:xfrm>
          <a:custGeom>
            <a:avLst/>
            <a:gdLst/>
            <a:ahLst/>
            <a:cxnLst/>
            <a:rect l="l" t="t" r="r" b="b"/>
            <a:pathLst>
              <a:path w="2701290" h="2741295">
                <a:moveTo>
                  <a:pt x="1000127" y="663185"/>
                </a:moveTo>
                <a:lnTo>
                  <a:pt x="962336" y="646451"/>
                </a:lnTo>
                <a:lnTo>
                  <a:pt x="979227" y="584484"/>
                </a:lnTo>
                <a:lnTo>
                  <a:pt x="993325" y="535169"/>
                </a:lnTo>
                <a:lnTo>
                  <a:pt x="1009878" y="486941"/>
                </a:lnTo>
                <a:lnTo>
                  <a:pt x="1028989" y="439846"/>
                </a:lnTo>
                <a:lnTo>
                  <a:pt x="1050763" y="393931"/>
                </a:lnTo>
                <a:lnTo>
                  <a:pt x="1075305" y="349240"/>
                </a:lnTo>
                <a:lnTo>
                  <a:pt x="1102719" y="305822"/>
                </a:lnTo>
                <a:lnTo>
                  <a:pt x="1138252" y="252109"/>
                </a:lnTo>
                <a:lnTo>
                  <a:pt x="1182243" y="202141"/>
                </a:lnTo>
                <a:lnTo>
                  <a:pt x="1212638" y="173932"/>
                </a:lnTo>
                <a:lnTo>
                  <a:pt x="1246635" y="147317"/>
                </a:lnTo>
                <a:lnTo>
                  <a:pt x="1289159" y="110589"/>
                </a:lnTo>
                <a:lnTo>
                  <a:pt x="1329714" y="86879"/>
                </a:lnTo>
                <a:lnTo>
                  <a:pt x="1378368" y="52865"/>
                </a:lnTo>
                <a:lnTo>
                  <a:pt x="1429766" y="20066"/>
                </a:lnTo>
                <a:lnTo>
                  <a:pt x="1478551" y="0"/>
                </a:lnTo>
                <a:lnTo>
                  <a:pt x="1509958" y="13906"/>
                </a:lnTo>
                <a:lnTo>
                  <a:pt x="1506651" y="26331"/>
                </a:lnTo>
                <a:lnTo>
                  <a:pt x="1492334" y="61660"/>
                </a:lnTo>
                <a:lnTo>
                  <a:pt x="1470606" y="107596"/>
                </a:lnTo>
                <a:lnTo>
                  <a:pt x="1446571" y="152511"/>
                </a:lnTo>
                <a:lnTo>
                  <a:pt x="1415046" y="207998"/>
                </a:lnTo>
                <a:lnTo>
                  <a:pt x="1386274" y="250816"/>
                </a:lnTo>
                <a:lnTo>
                  <a:pt x="1349933" y="304171"/>
                </a:lnTo>
                <a:lnTo>
                  <a:pt x="1316265" y="344820"/>
                </a:lnTo>
                <a:lnTo>
                  <a:pt x="1280089" y="384359"/>
                </a:lnTo>
                <a:lnTo>
                  <a:pt x="1241365" y="422770"/>
                </a:lnTo>
                <a:lnTo>
                  <a:pt x="1204511" y="448119"/>
                </a:lnTo>
                <a:lnTo>
                  <a:pt x="1170283" y="474631"/>
                </a:lnTo>
                <a:lnTo>
                  <a:pt x="1133214" y="513775"/>
                </a:lnTo>
                <a:lnTo>
                  <a:pt x="1103264" y="542181"/>
                </a:lnTo>
                <a:lnTo>
                  <a:pt x="1069825" y="582932"/>
                </a:lnTo>
                <a:lnTo>
                  <a:pt x="1037461" y="624159"/>
                </a:lnTo>
                <a:lnTo>
                  <a:pt x="1000127" y="663185"/>
                </a:lnTo>
                <a:close/>
              </a:path>
              <a:path w="2701290" h="2741295">
                <a:moveTo>
                  <a:pt x="725599" y="1430543"/>
                </a:moveTo>
                <a:lnTo>
                  <a:pt x="602141" y="1375877"/>
                </a:lnTo>
                <a:lnTo>
                  <a:pt x="628235" y="1317984"/>
                </a:lnTo>
                <a:lnTo>
                  <a:pt x="649371" y="1271786"/>
                </a:lnTo>
                <a:lnTo>
                  <a:pt x="670696" y="1225671"/>
                </a:lnTo>
                <a:lnTo>
                  <a:pt x="692215" y="1179642"/>
                </a:lnTo>
                <a:lnTo>
                  <a:pt x="719074" y="1122089"/>
                </a:lnTo>
                <a:lnTo>
                  <a:pt x="740996" y="1076238"/>
                </a:lnTo>
                <a:lnTo>
                  <a:pt x="763127" y="1030481"/>
                </a:lnTo>
                <a:lnTo>
                  <a:pt x="785473" y="984818"/>
                </a:lnTo>
                <a:lnTo>
                  <a:pt x="808038" y="939252"/>
                </a:lnTo>
                <a:lnTo>
                  <a:pt x="830828" y="893786"/>
                </a:lnTo>
                <a:lnTo>
                  <a:pt x="833504" y="881082"/>
                </a:lnTo>
                <a:lnTo>
                  <a:pt x="822000" y="848209"/>
                </a:lnTo>
                <a:lnTo>
                  <a:pt x="810170" y="801303"/>
                </a:lnTo>
                <a:lnTo>
                  <a:pt x="794151" y="752542"/>
                </a:lnTo>
                <a:lnTo>
                  <a:pt x="770077" y="714104"/>
                </a:lnTo>
                <a:lnTo>
                  <a:pt x="749510" y="663329"/>
                </a:lnTo>
                <a:lnTo>
                  <a:pt x="723441" y="624008"/>
                </a:lnTo>
                <a:lnTo>
                  <a:pt x="673208" y="546207"/>
                </a:lnTo>
                <a:lnTo>
                  <a:pt x="631160" y="444253"/>
                </a:lnTo>
                <a:lnTo>
                  <a:pt x="610936" y="393630"/>
                </a:lnTo>
                <a:lnTo>
                  <a:pt x="597641" y="332186"/>
                </a:lnTo>
                <a:lnTo>
                  <a:pt x="587074" y="271950"/>
                </a:lnTo>
                <a:lnTo>
                  <a:pt x="575033" y="224951"/>
                </a:lnTo>
                <a:lnTo>
                  <a:pt x="567602" y="179992"/>
                </a:lnTo>
                <a:lnTo>
                  <a:pt x="565720" y="137491"/>
                </a:lnTo>
                <a:lnTo>
                  <a:pt x="567959" y="124593"/>
                </a:lnTo>
                <a:lnTo>
                  <a:pt x="568314" y="124750"/>
                </a:lnTo>
                <a:lnTo>
                  <a:pt x="580434" y="116228"/>
                </a:lnTo>
                <a:lnTo>
                  <a:pt x="591707" y="107330"/>
                </a:lnTo>
                <a:lnTo>
                  <a:pt x="600259" y="111117"/>
                </a:lnTo>
                <a:lnTo>
                  <a:pt x="597055" y="123587"/>
                </a:lnTo>
                <a:lnTo>
                  <a:pt x="598902" y="124405"/>
                </a:lnTo>
                <a:lnTo>
                  <a:pt x="641945" y="157353"/>
                </a:lnTo>
                <a:lnTo>
                  <a:pt x="678745" y="201427"/>
                </a:lnTo>
                <a:lnTo>
                  <a:pt x="713744" y="244702"/>
                </a:lnTo>
                <a:lnTo>
                  <a:pt x="746239" y="286869"/>
                </a:lnTo>
                <a:lnTo>
                  <a:pt x="775530" y="327618"/>
                </a:lnTo>
                <a:lnTo>
                  <a:pt x="800914" y="366636"/>
                </a:lnTo>
                <a:lnTo>
                  <a:pt x="821692" y="403615"/>
                </a:lnTo>
                <a:lnTo>
                  <a:pt x="846623" y="470211"/>
                </a:lnTo>
                <a:lnTo>
                  <a:pt x="861822" y="518609"/>
                </a:lnTo>
                <a:lnTo>
                  <a:pt x="872995" y="565225"/>
                </a:lnTo>
                <a:lnTo>
                  <a:pt x="880702" y="610305"/>
                </a:lnTo>
                <a:lnTo>
                  <a:pt x="885502" y="654098"/>
                </a:lnTo>
                <a:lnTo>
                  <a:pt x="882813" y="708465"/>
                </a:lnTo>
                <a:lnTo>
                  <a:pt x="883479" y="750428"/>
                </a:lnTo>
                <a:lnTo>
                  <a:pt x="882918" y="791847"/>
                </a:lnTo>
                <a:lnTo>
                  <a:pt x="998837" y="843175"/>
                </a:lnTo>
                <a:lnTo>
                  <a:pt x="951967" y="864089"/>
                </a:lnTo>
                <a:lnTo>
                  <a:pt x="909287" y="886859"/>
                </a:lnTo>
                <a:lnTo>
                  <a:pt x="877218" y="900438"/>
                </a:lnTo>
                <a:lnTo>
                  <a:pt x="869283" y="910813"/>
                </a:lnTo>
                <a:lnTo>
                  <a:pt x="846500" y="956283"/>
                </a:lnTo>
                <a:lnTo>
                  <a:pt x="823940" y="1001851"/>
                </a:lnTo>
                <a:lnTo>
                  <a:pt x="801598" y="1047515"/>
                </a:lnTo>
                <a:lnTo>
                  <a:pt x="779468" y="1093273"/>
                </a:lnTo>
                <a:lnTo>
                  <a:pt x="757546" y="1139124"/>
                </a:lnTo>
                <a:lnTo>
                  <a:pt x="730685" y="1196677"/>
                </a:lnTo>
                <a:lnTo>
                  <a:pt x="709164" y="1242705"/>
                </a:lnTo>
                <a:lnTo>
                  <a:pt x="687836" y="1288818"/>
                </a:lnTo>
                <a:lnTo>
                  <a:pt x="666695" y="1335014"/>
                </a:lnTo>
                <a:lnTo>
                  <a:pt x="645738" y="1381292"/>
                </a:lnTo>
                <a:lnTo>
                  <a:pt x="742326" y="1424060"/>
                </a:lnTo>
                <a:lnTo>
                  <a:pt x="725599" y="1430543"/>
                </a:lnTo>
                <a:close/>
              </a:path>
              <a:path w="2701290" h="2741295">
                <a:moveTo>
                  <a:pt x="1060620" y="828864"/>
                </a:moveTo>
                <a:lnTo>
                  <a:pt x="939355" y="775169"/>
                </a:lnTo>
                <a:lnTo>
                  <a:pt x="970961" y="747496"/>
                </a:lnTo>
                <a:lnTo>
                  <a:pt x="1004362" y="720617"/>
                </a:lnTo>
                <a:lnTo>
                  <a:pt x="1045277" y="683177"/>
                </a:lnTo>
                <a:lnTo>
                  <a:pt x="1084002" y="658656"/>
                </a:lnTo>
                <a:lnTo>
                  <a:pt x="1126254" y="635697"/>
                </a:lnTo>
                <a:lnTo>
                  <a:pt x="1172613" y="614556"/>
                </a:lnTo>
                <a:lnTo>
                  <a:pt x="1202639" y="600073"/>
                </a:lnTo>
                <a:lnTo>
                  <a:pt x="1280020" y="578779"/>
                </a:lnTo>
                <a:lnTo>
                  <a:pt x="1325972" y="571348"/>
                </a:lnTo>
                <a:lnTo>
                  <a:pt x="1375830" y="565646"/>
                </a:lnTo>
                <a:lnTo>
                  <a:pt x="1428893" y="561362"/>
                </a:lnTo>
                <a:lnTo>
                  <a:pt x="1484458" y="558188"/>
                </a:lnTo>
                <a:lnTo>
                  <a:pt x="1541825" y="555810"/>
                </a:lnTo>
                <a:lnTo>
                  <a:pt x="1595150" y="565533"/>
                </a:lnTo>
                <a:lnTo>
                  <a:pt x="1596969" y="566338"/>
                </a:lnTo>
                <a:lnTo>
                  <a:pt x="1603994" y="555560"/>
                </a:lnTo>
                <a:lnTo>
                  <a:pt x="1612528" y="559338"/>
                </a:lnTo>
                <a:lnTo>
                  <a:pt x="1613563" y="573686"/>
                </a:lnTo>
                <a:lnTo>
                  <a:pt x="1615453" y="588412"/>
                </a:lnTo>
                <a:lnTo>
                  <a:pt x="1575034" y="626072"/>
                </a:lnTo>
                <a:lnTo>
                  <a:pt x="1536753" y="650789"/>
                </a:lnTo>
                <a:lnTo>
                  <a:pt x="1493862" y="673466"/>
                </a:lnTo>
                <a:lnTo>
                  <a:pt x="1442161" y="706130"/>
                </a:lnTo>
                <a:lnTo>
                  <a:pt x="1387731" y="737587"/>
                </a:lnTo>
                <a:lnTo>
                  <a:pt x="1336656" y="756639"/>
                </a:lnTo>
                <a:lnTo>
                  <a:pt x="1232906" y="794036"/>
                </a:lnTo>
                <a:lnTo>
                  <a:pt x="1141537" y="809136"/>
                </a:lnTo>
                <a:lnTo>
                  <a:pt x="1094900" y="816264"/>
                </a:lnTo>
                <a:lnTo>
                  <a:pt x="1060620" y="828864"/>
                </a:lnTo>
                <a:close/>
              </a:path>
              <a:path w="2701290" h="2741295">
                <a:moveTo>
                  <a:pt x="998837" y="843175"/>
                </a:moveTo>
                <a:lnTo>
                  <a:pt x="882918" y="791847"/>
                </a:lnTo>
                <a:lnTo>
                  <a:pt x="900726" y="758065"/>
                </a:lnTo>
                <a:lnTo>
                  <a:pt x="918691" y="724351"/>
                </a:lnTo>
                <a:lnTo>
                  <a:pt x="936820" y="690711"/>
                </a:lnTo>
                <a:lnTo>
                  <a:pt x="961881" y="646250"/>
                </a:lnTo>
                <a:lnTo>
                  <a:pt x="1000081" y="663165"/>
                </a:lnTo>
                <a:lnTo>
                  <a:pt x="994384" y="674532"/>
                </a:lnTo>
                <a:lnTo>
                  <a:pt x="988251" y="685705"/>
                </a:lnTo>
                <a:lnTo>
                  <a:pt x="975902" y="708016"/>
                </a:lnTo>
                <a:lnTo>
                  <a:pt x="963639" y="730365"/>
                </a:lnTo>
                <a:lnTo>
                  <a:pt x="951458" y="752749"/>
                </a:lnTo>
                <a:lnTo>
                  <a:pt x="939355" y="775169"/>
                </a:lnTo>
                <a:lnTo>
                  <a:pt x="1060620" y="828864"/>
                </a:lnTo>
                <a:lnTo>
                  <a:pt x="1043480" y="835164"/>
                </a:lnTo>
                <a:lnTo>
                  <a:pt x="998837" y="843175"/>
                </a:lnTo>
                <a:close/>
              </a:path>
              <a:path w="2701290" h="2741295">
                <a:moveTo>
                  <a:pt x="397013" y="1965624"/>
                </a:moveTo>
                <a:lnTo>
                  <a:pt x="358657" y="1948641"/>
                </a:lnTo>
                <a:lnTo>
                  <a:pt x="377712" y="1901521"/>
                </a:lnTo>
                <a:lnTo>
                  <a:pt x="391749" y="1866068"/>
                </a:lnTo>
                <a:lnTo>
                  <a:pt x="411060" y="1819062"/>
                </a:lnTo>
                <a:lnTo>
                  <a:pt x="430512" y="1772118"/>
                </a:lnTo>
                <a:lnTo>
                  <a:pt x="450112" y="1725239"/>
                </a:lnTo>
                <a:lnTo>
                  <a:pt x="469911" y="1678449"/>
                </a:lnTo>
                <a:lnTo>
                  <a:pt x="489855" y="1631722"/>
                </a:lnTo>
                <a:lnTo>
                  <a:pt x="509942" y="1585060"/>
                </a:lnTo>
                <a:lnTo>
                  <a:pt x="530173" y="1538461"/>
                </a:lnTo>
                <a:lnTo>
                  <a:pt x="550549" y="1491925"/>
                </a:lnTo>
                <a:lnTo>
                  <a:pt x="552188" y="1478762"/>
                </a:lnTo>
                <a:lnTo>
                  <a:pt x="545132" y="1433970"/>
                </a:lnTo>
                <a:lnTo>
                  <a:pt x="532965" y="1386914"/>
                </a:lnTo>
                <a:lnTo>
                  <a:pt x="516705" y="1338047"/>
                </a:lnTo>
                <a:lnTo>
                  <a:pt x="497372" y="1287819"/>
                </a:lnTo>
                <a:lnTo>
                  <a:pt x="470845" y="1248294"/>
                </a:lnTo>
                <a:lnTo>
                  <a:pt x="448427" y="1196699"/>
                </a:lnTo>
                <a:lnTo>
                  <a:pt x="420853" y="1156711"/>
                </a:lnTo>
                <a:lnTo>
                  <a:pt x="394285" y="1117169"/>
                </a:lnTo>
                <a:lnTo>
                  <a:pt x="370698" y="1078946"/>
                </a:lnTo>
                <a:lnTo>
                  <a:pt x="346056" y="1040256"/>
                </a:lnTo>
                <a:lnTo>
                  <a:pt x="306396" y="939359"/>
                </a:lnTo>
                <a:lnTo>
                  <a:pt x="292634" y="877708"/>
                </a:lnTo>
                <a:lnTo>
                  <a:pt x="275183" y="828314"/>
                </a:lnTo>
                <a:lnTo>
                  <a:pt x="264956" y="768228"/>
                </a:lnTo>
                <a:lnTo>
                  <a:pt x="252295" y="720954"/>
                </a:lnTo>
                <a:lnTo>
                  <a:pt x="248113" y="663545"/>
                </a:lnTo>
                <a:lnTo>
                  <a:pt x="242752" y="619503"/>
                </a:lnTo>
                <a:lnTo>
                  <a:pt x="236840" y="589107"/>
                </a:lnTo>
                <a:lnTo>
                  <a:pt x="239094" y="576216"/>
                </a:lnTo>
                <a:lnTo>
                  <a:pt x="239425" y="576362"/>
                </a:lnTo>
                <a:lnTo>
                  <a:pt x="251545" y="567839"/>
                </a:lnTo>
                <a:lnTo>
                  <a:pt x="262819" y="558942"/>
                </a:lnTo>
                <a:lnTo>
                  <a:pt x="275164" y="564408"/>
                </a:lnTo>
                <a:lnTo>
                  <a:pt x="356323" y="655902"/>
                </a:lnTo>
                <a:lnTo>
                  <a:pt x="394866" y="700747"/>
                </a:lnTo>
                <a:lnTo>
                  <a:pt x="431224" y="744624"/>
                </a:lnTo>
                <a:lnTo>
                  <a:pt x="464778" y="787261"/>
                </a:lnTo>
                <a:lnTo>
                  <a:pt x="494909" y="828381"/>
                </a:lnTo>
                <a:lnTo>
                  <a:pt x="515855" y="879323"/>
                </a:lnTo>
                <a:lnTo>
                  <a:pt x="537280" y="916588"/>
                </a:lnTo>
                <a:lnTo>
                  <a:pt x="553422" y="951515"/>
                </a:lnTo>
                <a:lnTo>
                  <a:pt x="563662" y="983827"/>
                </a:lnTo>
                <a:lnTo>
                  <a:pt x="580338" y="1032879"/>
                </a:lnTo>
                <a:lnTo>
                  <a:pt x="593272" y="1080274"/>
                </a:lnTo>
                <a:lnTo>
                  <a:pt x="597775" y="1137825"/>
                </a:lnTo>
                <a:lnTo>
                  <a:pt x="604580" y="1182507"/>
                </a:lnTo>
                <a:lnTo>
                  <a:pt x="608997" y="1226130"/>
                </a:lnTo>
                <a:lnTo>
                  <a:pt x="606334" y="1280508"/>
                </a:lnTo>
                <a:lnTo>
                  <a:pt x="607326" y="1322616"/>
                </a:lnTo>
                <a:lnTo>
                  <a:pt x="602141" y="1375877"/>
                </a:lnTo>
                <a:lnTo>
                  <a:pt x="725599" y="1430543"/>
                </a:lnTo>
                <a:lnTo>
                  <a:pt x="678488" y="1451351"/>
                </a:lnTo>
                <a:lnTo>
                  <a:pt x="635471" y="1473971"/>
                </a:lnTo>
                <a:lnTo>
                  <a:pt x="597566" y="1498855"/>
                </a:lnTo>
                <a:lnTo>
                  <a:pt x="568614" y="1555482"/>
                </a:lnTo>
                <a:lnTo>
                  <a:pt x="548378" y="1602078"/>
                </a:lnTo>
                <a:lnTo>
                  <a:pt x="528286" y="1648739"/>
                </a:lnTo>
                <a:lnTo>
                  <a:pt x="508340" y="1695465"/>
                </a:lnTo>
                <a:lnTo>
                  <a:pt x="493682" y="1730642"/>
                </a:lnTo>
                <a:lnTo>
                  <a:pt x="469041" y="1789178"/>
                </a:lnTo>
                <a:lnTo>
                  <a:pt x="449719" y="1836180"/>
                </a:lnTo>
                <a:lnTo>
                  <a:pt x="425425" y="1894869"/>
                </a:lnTo>
                <a:lnTo>
                  <a:pt x="406432" y="1942017"/>
                </a:lnTo>
                <a:lnTo>
                  <a:pt x="397013" y="1965624"/>
                </a:lnTo>
                <a:close/>
              </a:path>
              <a:path w="2701290" h="2741295">
                <a:moveTo>
                  <a:pt x="742326" y="1424060"/>
                </a:moveTo>
                <a:lnTo>
                  <a:pt x="645738" y="1381292"/>
                </a:lnTo>
                <a:lnTo>
                  <a:pt x="676514" y="1353251"/>
                </a:lnTo>
                <a:lnTo>
                  <a:pt x="713473" y="1314059"/>
                </a:lnTo>
                <a:lnTo>
                  <a:pt x="746774" y="1287136"/>
                </a:lnTo>
                <a:lnTo>
                  <a:pt x="782006" y="1261069"/>
                </a:lnTo>
                <a:lnTo>
                  <a:pt x="824757" y="1224441"/>
                </a:lnTo>
                <a:lnTo>
                  <a:pt x="865188" y="1200676"/>
                </a:lnTo>
                <a:lnTo>
                  <a:pt x="908887" y="1178357"/>
                </a:lnTo>
                <a:lnTo>
                  <a:pt x="956300" y="1157683"/>
                </a:lnTo>
                <a:lnTo>
                  <a:pt x="987106" y="1143545"/>
                </a:lnTo>
                <a:lnTo>
                  <a:pt x="1023814" y="1132021"/>
                </a:lnTo>
                <a:lnTo>
                  <a:pt x="1065806" y="1122836"/>
                </a:lnTo>
                <a:lnTo>
                  <a:pt x="1117603" y="1104103"/>
                </a:lnTo>
                <a:lnTo>
                  <a:pt x="1168302" y="1098773"/>
                </a:lnTo>
                <a:lnTo>
                  <a:pt x="1222425" y="1094959"/>
                </a:lnTo>
                <a:lnTo>
                  <a:pt x="1279352" y="1092387"/>
                </a:lnTo>
                <a:lnTo>
                  <a:pt x="1338463" y="1090782"/>
                </a:lnTo>
                <a:lnTo>
                  <a:pt x="1460758" y="1089376"/>
                </a:lnTo>
                <a:lnTo>
                  <a:pt x="1472994" y="1094794"/>
                </a:lnTo>
                <a:lnTo>
                  <a:pt x="1474029" y="1109142"/>
                </a:lnTo>
                <a:lnTo>
                  <a:pt x="1475929" y="1123872"/>
                </a:lnTo>
                <a:lnTo>
                  <a:pt x="1476293" y="1124034"/>
                </a:lnTo>
                <a:lnTo>
                  <a:pt x="1468240" y="1134357"/>
                </a:lnTo>
                <a:lnTo>
                  <a:pt x="1441760" y="1150411"/>
                </a:lnTo>
                <a:lnTo>
                  <a:pt x="1405547" y="1176044"/>
                </a:lnTo>
                <a:lnTo>
                  <a:pt x="1360228" y="1211535"/>
                </a:lnTo>
                <a:lnTo>
                  <a:pt x="1316715" y="1233935"/>
                </a:lnTo>
                <a:lnTo>
                  <a:pt x="1265351" y="1266749"/>
                </a:lnTo>
                <a:lnTo>
                  <a:pt x="1217047" y="1287029"/>
                </a:lnTo>
                <a:lnTo>
                  <a:pt x="1162148" y="1318277"/>
                </a:lnTo>
                <a:lnTo>
                  <a:pt x="1060780" y="1356728"/>
                </a:lnTo>
                <a:lnTo>
                  <a:pt x="1015568" y="1364487"/>
                </a:lnTo>
                <a:lnTo>
                  <a:pt x="971411" y="1372714"/>
                </a:lnTo>
                <a:lnTo>
                  <a:pt x="924281" y="1379624"/>
                </a:lnTo>
                <a:lnTo>
                  <a:pt x="876143" y="1386088"/>
                </a:lnTo>
                <a:lnTo>
                  <a:pt x="822875" y="1404169"/>
                </a:lnTo>
                <a:lnTo>
                  <a:pt x="775782" y="1411095"/>
                </a:lnTo>
                <a:lnTo>
                  <a:pt x="742326" y="1424060"/>
                </a:lnTo>
                <a:close/>
              </a:path>
              <a:path w="2701290" h="2741295">
                <a:moveTo>
                  <a:pt x="1483779" y="2544058"/>
                </a:moveTo>
                <a:lnTo>
                  <a:pt x="1377782" y="2497123"/>
                </a:lnTo>
                <a:lnTo>
                  <a:pt x="1435154" y="2494748"/>
                </a:lnTo>
                <a:lnTo>
                  <a:pt x="1899242" y="2575238"/>
                </a:lnTo>
                <a:lnTo>
                  <a:pt x="1910043" y="2566131"/>
                </a:lnTo>
                <a:lnTo>
                  <a:pt x="1945960" y="2554256"/>
                </a:lnTo>
                <a:lnTo>
                  <a:pt x="1984345" y="2529584"/>
                </a:lnTo>
                <a:lnTo>
                  <a:pt x="2025313" y="2492168"/>
                </a:lnTo>
                <a:lnTo>
                  <a:pt x="2058696" y="2465281"/>
                </a:lnTo>
                <a:lnTo>
                  <a:pt x="2094893" y="2425752"/>
                </a:lnTo>
                <a:lnTo>
                  <a:pt x="2123733" y="2396854"/>
                </a:lnTo>
                <a:lnTo>
                  <a:pt x="2155617" y="2355414"/>
                </a:lnTo>
                <a:lnTo>
                  <a:pt x="2184963" y="2326740"/>
                </a:lnTo>
                <a:lnTo>
                  <a:pt x="2225766" y="2289250"/>
                </a:lnTo>
                <a:lnTo>
                  <a:pt x="2271510" y="2253948"/>
                </a:lnTo>
                <a:lnTo>
                  <a:pt x="2320823" y="2220226"/>
                </a:lnTo>
                <a:lnTo>
                  <a:pt x="2372330" y="2187476"/>
                </a:lnTo>
                <a:lnTo>
                  <a:pt x="2419516" y="2166701"/>
                </a:lnTo>
                <a:lnTo>
                  <a:pt x="2471290" y="2134069"/>
                </a:lnTo>
                <a:lnTo>
                  <a:pt x="2515996" y="2112197"/>
                </a:lnTo>
                <a:lnTo>
                  <a:pt x="2552260" y="2100475"/>
                </a:lnTo>
                <a:lnTo>
                  <a:pt x="2581745" y="2113531"/>
                </a:lnTo>
                <a:lnTo>
                  <a:pt x="2579069" y="2126235"/>
                </a:lnTo>
                <a:lnTo>
                  <a:pt x="2579323" y="2126348"/>
                </a:lnTo>
                <a:lnTo>
                  <a:pt x="2551189" y="2183337"/>
                </a:lnTo>
                <a:lnTo>
                  <a:pt x="2524862" y="2227237"/>
                </a:lnTo>
                <a:lnTo>
                  <a:pt x="2490615" y="2281519"/>
                </a:lnTo>
                <a:lnTo>
                  <a:pt x="2459287" y="2323204"/>
                </a:lnTo>
                <a:lnTo>
                  <a:pt x="2426290" y="2364151"/>
                </a:lnTo>
                <a:lnTo>
                  <a:pt x="2397322" y="2392992"/>
                </a:lnTo>
                <a:lnTo>
                  <a:pt x="2338269" y="2450180"/>
                </a:lnTo>
                <a:lnTo>
                  <a:pt x="2314435" y="2467405"/>
                </a:lnTo>
                <a:lnTo>
                  <a:pt x="2267312" y="2502097"/>
                </a:lnTo>
                <a:lnTo>
                  <a:pt x="2224253" y="2524699"/>
                </a:lnTo>
                <a:lnTo>
                  <a:pt x="2185243" y="2535204"/>
                </a:lnTo>
                <a:lnTo>
                  <a:pt x="2139985" y="2556832"/>
                </a:lnTo>
                <a:lnTo>
                  <a:pt x="2098749" y="2566352"/>
                </a:lnTo>
                <a:lnTo>
                  <a:pt x="2051235" y="2586982"/>
                </a:lnTo>
                <a:lnTo>
                  <a:pt x="2007715" y="2595490"/>
                </a:lnTo>
                <a:lnTo>
                  <a:pt x="2166694" y="2665884"/>
                </a:lnTo>
                <a:lnTo>
                  <a:pt x="2144594" y="2669988"/>
                </a:lnTo>
                <a:lnTo>
                  <a:pt x="2097545" y="2649155"/>
                </a:lnTo>
                <a:lnTo>
                  <a:pt x="2068391" y="2650135"/>
                </a:lnTo>
                <a:lnTo>
                  <a:pt x="2044084" y="2639372"/>
                </a:lnTo>
                <a:lnTo>
                  <a:pt x="2080602" y="2669431"/>
                </a:lnTo>
                <a:lnTo>
                  <a:pt x="2122114" y="2687812"/>
                </a:lnTo>
                <a:lnTo>
                  <a:pt x="2158681" y="2717893"/>
                </a:lnTo>
                <a:lnTo>
                  <a:pt x="2176596" y="2737555"/>
                </a:lnTo>
                <a:lnTo>
                  <a:pt x="2171753" y="2737571"/>
                </a:lnTo>
                <a:lnTo>
                  <a:pt x="1893860" y="2614523"/>
                </a:lnTo>
                <a:lnTo>
                  <a:pt x="1483779" y="2544058"/>
                </a:lnTo>
                <a:close/>
              </a:path>
              <a:path w="2701290" h="2741295">
                <a:moveTo>
                  <a:pt x="886392" y="2473992"/>
                </a:moveTo>
                <a:lnTo>
                  <a:pt x="756762" y="2416593"/>
                </a:lnTo>
                <a:lnTo>
                  <a:pt x="899180" y="2437986"/>
                </a:lnTo>
                <a:lnTo>
                  <a:pt x="953697" y="2434347"/>
                </a:lnTo>
                <a:lnTo>
                  <a:pt x="1199999" y="2473960"/>
                </a:lnTo>
                <a:lnTo>
                  <a:pt x="1255253" y="2470647"/>
                </a:lnTo>
                <a:lnTo>
                  <a:pt x="1263341" y="2474229"/>
                </a:lnTo>
                <a:lnTo>
                  <a:pt x="1305928" y="2451418"/>
                </a:lnTo>
                <a:lnTo>
                  <a:pt x="1345982" y="2427486"/>
                </a:lnTo>
                <a:lnTo>
                  <a:pt x="1383610" y="2402479"/>
                </a:lnTo>
                <a:lnTo>
                  <a:pt x="1424059" y="2364832"/>
                </a:lnTo>
                <a:lnTo>
                  <a:pt x="1462292" y="2326204"/>
                </a:lnTo>
                <a:lnTo>
                  <a:pt x="1498416" y="2286642"/>
                </a:lnTo>
                <a:lnTo>
                  <a:pt x="1527394" y="2257805"/>
                </a:lnTo>
                <a:lnTo>
                  <a:pt x="1559615" y="2216515"/>
                </a:lnTo>
                <a:lnTo>
                  <a:pt x="1587852" y="2187350"/>
                </a:lnTo>
                <a:lnTo>
                  <a:pt x="1626478" y="2148896"/>
                </a:lnTo>
                <a:lnTo>
                  <a:pt x="1669449" y="2112366"/>
                </a:lnTo>
                <a:lnTo>
                  <a:pt x="1715865" y="2077361"/>
                </a:lnTo>
                <a:lnTo>
                  <a:pt x="1759681" y="2055095"/>
                </a:lnTo>
                <a:lnTo>
                  <a:pt x="1810281" y="2021943"/>
                </a:lnTo>
                <a:lnTo>
                  <a:pt x="1861622" y="1989118"/>
                </a:lnTo>
                <a:lnTo>
                  <a:pt x="1907659" y="1967835"/>
                </a:lnTo>
                <a:lnTo>
                  <a:pt x="1952634" y="1946082"/>
                </a:lnTo>
                <a:lnTo>
                  <a:pt x="1990504" y="1935071"/>
                </a:lnTo>
                <a:lnTo>
                  <a:pt x="2030650" y="1911180"/>
                </a:lnTo>
                <a:lnTo>
                  <a:pt x="2055113" y="1922012"/>
                </a:lnTo>
                <a:lnTo>
                  <a:pt x="2054993" y="1935848"/>
                </a:lnTo>
                <a:lnTo>
                  <a:pt x="2057450" y="1936936"/>
                </a:lnTo>
                <a:lnTo>
                  <a:pt x="2052581" y="1948669"/>
                </a:lnTo>
                <a:lnTo>
                  <a:pt x="2029591" y="1994047"/>
                </a:lnTo>
                <a:lnTo>
                  <a:pt x="1998209" y="2049598"/>
                </a:lnTo>
                <a:lnTo>
                  <a:pt x="1964046" y="2103917"/>
                </a:lnTo>
                <a:lnTo>
                  <a:pt x="1932733" y="2145609"/>
                </a:lnTo>
                <a:lnTo>
                  <a:pt x="1899615" y="2186502"/>
                </a:lnTo>
                <a:lnTo>
                  <a:pt x="1865182" y="2226813"/>
                </a:lnTo>
                <a:lnTo>
                  <a:pt x="1829921" y="2266757"/>
                </a:lnTo>
                <a:lnTo>
                  <a:pt x="1799463" y="2294938"/>
                </a:lnTo>
                <a:lnTo>
                  <a:pt x="1769154" y="2323186"/>
                </a:lnTo>
                <a:lnTo>
                  <a:pt x="1744625" y="2340103"/>
                </a:lnTo>
                <a:lnTo>
                  <a:pt x="1696523" y="2374362"/>
                </a:lnTo>
                <a:lnTo>
                  <a:pt x="1652584" y="2396574"/>
                </a:lnTo>
                <a:lnTo>
                  <a:pt x="1607650" y="2418346"/>
                </a:lnTo>
                <a:lnTo>
                  <a:pt x="1561706" y="2439670"/>
                </a:lnTo>
                <a:lnTo>
                  <a:pt x="1519876" y="2448926"/>
                </a:lnTo>
                <a:lnTo>
                  <a:pt x="1471861" y="2469334"/>
                </a:lnTo>
                <a:lnTo>
                  <a:pt x="1427930" y="2477660"/>
                </a:lnTo>
                <a:lnTo>
                  <a:pt x="1377782" y="2497123"/>
                </a:lnTo>
                <a:lnTo>
                  <a:pt x="1483779" y="2544058"/>
                </a:lnTo>
                <a:lnTo>
                  <a:pt x="1426504" y="2546476"/>
                </a:lnTo>
                <a:lnTo>
                  <a:pt x="1374428" y="2537306"/>
                </a:lnTo>
                <a:lnTo>
                  <a:pt x="1460443" y="2575393"/>
                </a:lnTo>
                <a:lnTo>
                  <a:pt x="1535332" y="2636331"/>
                </a:lnTo>
                <a:lnTo>
                  <a:pt x="1578273" y="2655345"/>
                </a:lnTo>
                <a:lnTo>
                  <a:pt x="1594898" y="2676596"/>
                </a:lnTo>
                <a:lnTo>
                  <a:pt x="1245812" y="2522024"/>
                </a:lnTo>
                <a:lnTo>
                  <a:pt x="1000052" y="2482651"/>
                </a:lnTo>
                <a:lnTo>
                  <a:pt x="940147" y="2483905"/>
                </a:lnTo>
                <a:lnTo>
                  <a:pt x="886392" y="2473992"/>
                </a:lnTo>
                <a:close/>
              </a:path>
              <a:path w="2701290" h="2741295">
                <a:moveTo>
                  <a:pt x="205203" y="2491822"/>
                </a:moveTo>
                <a:lnTo>
                  <a:pt x="181507" y="2481330"/>
                </a:lnTo>
                <a:lnTo>
                  <a:pt x="181086" y="2467254"/>
                </a:lnTo>
                <a:lnTo>
                  <a:pt x="177685" y="2465748"/>
                </a:lnTo>
                <a:lnTo>
                  <a:pt x="192611" y="2402911"/>
                </a:lnTo>
                <a:lnTo>
                  <a:pt x="208287" y="2354295"/>
                </a:lnTo>
                <a:lnTo>
                  <a:pt x="224251" y="2305806"/>
                </a:lnTo>
                <a:lnTo>
                  <a:pt x="240469" y="2257430"/>
                </a:lnTo>
                <a:lnTo>
                  <a:pt x="267191" y="2185927"/>
                </a:lnTo>
                <a:lnTo>
                  <a:pt x="275981" y="2162040"/>
                </a:lnTo>
                <a:lnTo>
                  <a:pt x="284814" y="2138173"/>
                </a:lnTo>
                <a:lnTo>
                  <a:pt x="293694" y="2114326"/>
                </a:lnTo>
                <a:lnTo>
                  <a:pt x="302622" y="2090501"/>
                </a:lnTo>
                <a:lnTo>
                  <a:pt x="308021" y="2065113"/>
                </a:lnTo>
                <a:lnTo>
                  <a:pt x="300967" y="2020322"/>
                </a:lnTo>
                <a:lnTo>
                  <a:pt x="283659" y="1984879"/>
                </a:lnTo>
                <a:lnTo>
                  <a:pt x="267399" y="1936012"/>
                </a:lnTo>
                <a:lnTo>
                  <a:pt x="248067" y="1885783"/>
                </a:lnTo>
                <a:lnTo>
                  <a:pt x="221538" y="1846258"/>
                </a:lnTo>
                <a:lnTo>
                  <a:pt x="199119" y="1794663"/>
                </a:lnTo>
                <a:lnTo>
                  <a:pt x="171544" y="1754675"/>
                </a:lnTo>
                <a:lnTo>
                  <a:pt x="144975" y="1715132"/>
                </a:lnTo>
                <a:lnTo>
                  <a:pt x="121384" y="1676907"/>
                </a:lnTo>
                <a:lnTo>
                  <a:pt x="101880" y="1626603"/>
                </a:lnTo>
                <a:lnTo>
                  <a:pt x="76806" y="1587722"/>
                </a:lnTo>
                <a:lnTo>
                  <a:pt x="62215" y="1525704"/>
                </a:lnTo>
                <a:lnTo>
                  <a:pt x="43308" y="1475664"/>
                </a:lnTo>
                <a:lnTo>
                  <a:pt x="30998" y="1414656"/>
                </a:lnTo>
                <a:lnTo>
                  <a:pt x="15627" y="1366182"/>
                </a:lnTo>
                <a:lnTo>
                  <a:pt x="8106" y="1307295"/>
                </a:lnTo>
                <a:lnTo>
                  <a:pt x="4524" y="1277930"/>
                </a:lnTo>
                <a:lnTo>
                  <a:pt x="0" y="1164812"/>
                </a:lnTo>
                <a:lnTo>
                  <a:pt x="7359" y="1154182"/>
                </a:lnTo>
                <a:lnTo>
                  <a:pt x="25836" y="1162363"/>
                </a:lnTo>
                <a:lnTo>
                  <a:pt x="66891" y="1208321"/>
                </a:lnTo>
                <a:lnTo>
                  <a:pt x="112143" y="1242247"/>
                </a:lnTo>
                <a:lnTo>
                  <a:pt x="150688" y="1287093"/>
                </a:lnTo>
                <a:lnTo>
                  <a:pt x="181906" y="1342584"/>
                </a:lnTo>
                <a:lnTo>
                  <a:pt x="215462" y="1385221"/>
                </a:lnTo>
                <a:lnTo>
                  <a:pt x="245594" y="1426341"/>
                </a:lnTo>
                <a:lnTo>
                  <a:pt x="271682" y="1465671"/>
                </a:lnTo>
                <a:lnTo>
                  <a:pt x="293106" y="1502937"/>
                </a:lnTo>
                <a:lnTo>
                  <a:pt x="304105" y="1549475"/>
                </a:lnTo>
                <a:lnTo>
                  <a:pt x="319485" y="1570174"/>
                </a:lnTo>
                <a:lnTo>
                  <a:pt x="335049" y="1618733"/>
                </a:lnTo>
                <a:lnTo>
                  <a:pt x="341983" y="1677361"/>
                </a:lnTo>
                <a:lnTo>
                  <a:pt x="350976" y="1723011"/>
                </a:lnTo>
                <a:lnTo>
                  <a:pt x="357289" y="1767474"/>
                </a:lnTo>
                <a:lnTo>
                  <a:pt x="361324" y="1810929"/>
                </a:lnTo>
                <a:lnTo>
                  <a:pt x="363486" y="1853554"/>
                </a:lnTo>
                <a:lnTo>
                  <a:pt x="359034" y="1907140"/>
                </a:lnTo>
                <a:lnTo>
                  <a:pt x="358657" y="1948641"/>
                </a:lnTo>
                <a:lnTo>
                  <a:pt x="397013" y="1965624"/>
                </a:lnTo>
                <a:lnTo>
                  <a:pt x="387593" y="1989232"/>
                </a:lnTo>
                <a:lnTo>
                  <a:pt x="476281" y="2028502"/>
                </a:lnTo>
                <a:lnTo>
                  <a:pt x="429170" y="2049310"/>
                </a:lnTo>
                <a:lnTo>
                  <a:pt x="391294" y="2060317"/>
                </a:lnTo>
                <a:lnTo>
                  <a:pt x="353390" y="2085202"/>
                </a:lnTo>
                <a:lnTo>
                  <a:pt x="345910" y="2095779"/>
                </a:lnTo>
                <a:lnTo>
                  <a:pt x="337028" y="2119625"/>
                </a:lnTo>
                <a:lnTo>
                  <a:pt x="323054" y="2155105"/>
                </a:lnTo>
                <a:lnTo>
                  <a:pt x="314270" y="2178994"/>
                </a:lnTo>
                <a:lnTo>
                  <a:pt x="305537" y="2202906"/>
                </a:lnTo>
                <a:lnTo>
                  <a:pt x="283441" y="2262569"/>
                </a:lnTo>
                <a:lnTo>
                  <a:pt x="266721" y="2310722"/>
                </a:lnTo>
                <a:lnTo>
                  <a:pt x="255309" y="2347337"/>
                </a:lnTo>
                <a:lnTo>
                  <a:pt x="238851" y="2395607"/>
                </a:lnTo>
                <a:lnTo>
                  <a:pt x="330882" y="2436357"/>
                </a:lnTo>
                <a:lnTo>
                  <a:pt x="302520" y="2437688"/>
                </a:lnTo>
                <a:lnTo>
                  <a:pt x="260504" y="2432973"/>
                </a:lnTo>
                <a:lnTo>
                  <a:pt x="229011" y="2432918"/>
                </a:lnTo>
                <a:lnTo>
                  <a:pt x="221927" y="2457560"/>
                </a:lnTo>
                <a:lnTo>
                  <a:pt x="223504" y="2458258"/>
                </a:lnTo>
                <a:lnTo>
                  <a:pt x="219917" y="2470559"/>
                </a:lnTo>
                <a:lnTo>
                  <a:pt x="221245" y="2471147"/>
                </a:lnTo>
                <a:lnTo>
                  <a:pt x="215421" y="2482458"/>
                </a:lnTo>
                <a:lnTo>
                  <a:pt x="205203" y="2491822"/>
                </a:lnTo>
                <a:close/>
              </a:path>
              <a:path w="2701290" h="2741295">
                <a:moveTo>
                  <a:pt x="476281" y="2028502"/>
                </a:moveTo>
                <a:lnTo>
                  <a:pt x="387593" y="1989232"/>
                </a:lnTo>
                <a:lnTo>
                  <a:pt x="423803" y="1949708"/>
                </a:lnTo>
                <a:lnTo>
                  <a:pt x="455874" y="1922241"/>
                </a:lnTo>
                <a:lnTo>
                  <a:pt x="494578" y="1883822"/>
                </a:lnTo>
                <a:lnTo>
                  <a:pt x="530120" y="1857891"/>
                </a:lnTo>
                <a:lnTo>
                  <a:pt x="573272" y="1821441"/>
                </a:lnTo>
                <a:lnTo>
                  <a:pt x="614237" y="1797912"/>
                </a:lnTo>
                <a:lnTo>
                  <a:pt x="658648" y="1775909"/>
                </a:lnTo>
                <a:lnTo>
                  <a:pt x="712133" y="1744034"/>
                </a:lnTo>
                <a:lnTo>
                  <a:pt x="737799" y="1741509"/>
                </a:lnTo>
                <a:lnTo>
                  <a:pt x="779651" y="1718373"/>
                </a:lnTo>
                <a:lnTo>
                  <a:pt x="821645" y="1709189"/>
                </a:lnTo>
                <a:lnTo>
                  <a:pt x="868302" y="1702069"/>
                </a:lnTo>
                <a:lnTo>
                  <a:pt x="919002" y="1696740"/>
                </a:lnTo>
                <a:lnTo>
                  <a:pt x="973126" y="1692927"/>
                </a:lnTo>
                <a:lnTo>
                  <a:pt x="1035196" y="1678743"/>
                </a:lnTo>
                <a:lnTo>
                  <a:pt x="1094309" y="1677139"/>
                </a:lnTo>
                <a:lnTo>
                  <a:pt x="1149844" y="1687840"/>
                </a:lnTo>
                <a:lnTo>
                  <a:pt x="1211467" y="1687348"/>
                </a:lnTo>
                <a:lnTo>
                  <a:pt x="1229889" y="1695505"/>
                </a:lnTo>
                <a:lnTo>
                  <a:pt x="1231789" y="1710235"/>
                </a:lnTo>
                <a:lnTo>
                  <a:pt x="1227011" y="1722009"/>
                </a:lnTo>
                <a:lnTo>
                  <a:pt x="1224100" y="1720720"/>
                </a:lnTo>
                <a:lnTo>
                  <a:pt x="1192478" y="1748386"/>
                </a:lnTo>
                <a:lnTo>
                  <a:pt x="1156264" y="1774019"/>
                </a:lnTo>
                <a:lnTo>
                  <a:pt x="1116085" y="1797896"/>
                </a:lnTo>
                <a:lnTo>
                  <a:pt x="1067428" y="1831908"/>
                </a:lnTo>
                <a:lnTo>
                  <a:pt x="1021203" y="1853108"/>
                </a:lnTo>
                <a:lnTo>
                  <a:pt x="967755" y="1884999"/>
                </a:lnTo>
                <a:lnTo>
                  <a:pt x="917995" y="1904634"/>
                </a:lnTo>
                <a:lnTo>
                  <a:pt x="862267" y="1935515"/>
                </a:lnTo>
                <a:lnTo>
                  <a:pt x="816624" y="1943084"/>
                </a:lnTo>
                <a:lnTo>
                  <a:pt x="766268" y="1962455"/>
                </a:lnTo>
                <a:lnTo>
                  <a:pt x="722111" y="1970681"/>
                </a:lnTo>
                <a:lnTo>
                  <a:pt x="674975" y="1977588"/>
                </a:lnTo>
                <a:lnTo>
                  <a:pt x="626832" y="1984050"/>
                </a:lnTo>
                <a:lnTo>
                  <a:pt x="573561" y="2002130"/>
                </a:lnTo>
                <a:lnTo>
                  <a:pt x="526466" y="2009055"/>
                </a:lnTo>
                <a:lnTo>
                  <a:pt x="476281" y="2028502"/>
                </a:lnTo>
                <a:close/>
              </a:path>
              <a:path w="2701290" h="2741295">
                <a:moveTo>
                  <a:pt x="810911" y="2510016"/>
                </a:moveTo>
                <a:lnTo>
                  <a:pt x="580400" y="2407948"/>
                </a:lnTo>
                <a:lnTo>
                  <a:pt x="610421" y="2407352"/>
                </a:lnTo>
                <a:lnTo>
                  <a:pt x="626798" y="2400714"/>
                </a:lnTo>
                <a:lnTo>
                  <a:pt x="664247" y="2389517"/>
                </a:lnTo>
                <a:lnTo>
                  <a:pt x="709447" y="2353974"/>
                </a:lnTo>
                <a:lnTo>
                  <a:pt x="747078" y="2328969"/>
                </a:lnTo>
                <a:lnTo>
                  <a:pt x="787530" y="2291324"/>
                </a:lnTo>
                <a:lnTo>
                  <a:pt x="820625" y="2264310"/>
                </a:lnTo>
                <a:lnTo>
                  <a:pt x="856752" y="2224749"/>
                </a:lnTo>
                <a:lnTo>
                  <a:pt x="890875" y="2184301"/>
                </a:lnTo>
                <a:lnTo>
                  <a:pt x="923100" y="2143013"/>
                </a:lnTo>
                <a:lnTo>
                  <a:pt x="951335" y="2113847"/>
                </a:lnTo>
                <a:lnTo>
                  <a:pt x="989959" y="2075392"/>
                </a:lnTo>
                <a:lnTo>
                  <a:pt x="1027788" y="2050474"/>
                </a:lnTo>
                <a:lnTo>
                  <a:pt x="1074204" y="2015470"/>
                </a:lnTo>
                <a:lnTo>
                  <a:pt x="1123163" y="1981591"/>
                </a:lnTo>
                <a:lnTo>
                  <a:pt x="1173763" y="1948439"/>
                </a:lnTo>
                <a:lnTo>
                  <a:pt x="1219963" y="1927228"/>
                </a:lnTo>
                <a:lnTo>
                  <a:pt x="1271143" y="1894332"/>
                </a:lnTo>
                <a:lnTo>
                  <a:pt x="1310977" y="1884192"/>
                </a:lnTo>
                <a:lnTo>
                  <a:pt x="1353989" y="1861569"/>
                </a:lnTo>
                <a:lnTo>
                  <a:pt x="1388993" y="1849290"/>
                </a:lnTo>
                <a:lnTo>
                  <a:pt x="1399011" y="1839837"/>
                </a:lnTo>
                <a:lnTo>
                  <a:pt x="1405844" y="1842862"/>
                </a:lnTo>
                <a:lnTo>
                  <a:pt x="1413457" y="1860122"/>
                </a:lnTo>
                <a:lnTo>
                  <a:pt x="1418478" y="1862346"/>
                </a:lnTo>
                <a:lnTo>
                  <a:pt x="1415793" y="1875046"/>
                </a:lnTo>
                <a:lnTo>
                  <a:pt x="1416038" y="1875155"/>
                </a:lnTo>
                <a:lnTo>
                  <a:pt x="1387926" y="1932153"/>
                </a:lnTo>
                <a:lnTo>
                  <a:pt x="1361686" y="1976092"/>
                </a:lnTo>
                <a:lnTo>
                  <a:pt x="1327524" y="2030412"/>
                </a:lnTo>
                <a:lnTo>
                  <a:pt x="1291070" y="2083717"/>
                </a:lnTo>
                <a:lnTo>
                  <a:pt x="1257954" y="2124611"/>
                </a:lnTo>
                <a:lnTo>
                  <a:pt x="1223522" y="2164922"/>
                </a:lnTo>
                <a:lnTo>
                  <a:pt x="1193404" y="2193254"/>
                </a:lnTo>
                <a:lnTo>
                  <a:pt x="1157805" y="2233048"/>
                </a:lnTo>
                <a:lnTo>
                  <a:pt x="1132639" y="2249684"/>
                </a:lnTo>
                <a:lnTo>
                  <a:pt x="1102968" y="2278214"/>
                </a:lnTo>
                <a:lnTo>
                  <a:pt x="1061040" y="2301316"/>
                </a:lnTo>
                <a:lnTo>
                  <a:pt x="1018205" y="2324017"/>
                </a:lnTo>
                <a:lnTo>
                  <a:pt x="974449" y="2346310"/>
                </a:lnTo>
                <a:lnTo>
                  <a:pt x="929756" y="2368189"/>
                </a:lnTo>
                <a:lnTo>
                  <a:pt x="889256" y="2378034"/>
                </a:lnTo>
                <a:lnTo>
                  <a:pt x="842648" y="2399065"/>
                </a:lnTo>
                <a:lnTo>
                  <a:pt x="800202" y="2408049"/>
                </a:lnTo>
                <a:lnTo>
                  <a:pt x="756762" y="2416593"/>
                </a:lnTo>
                <a:lnTo>
                  <a:pt x="886392" y="2473992"/>
                </a:lnTo>
                <a:lnTo>
                  <a:pt x="833756" y="2464574"/>
                </a:lnTo>
                <a:lnTo>
                  <a:pt x="777211" y="2467315"/>
                </a:lnTo>
                <a:lnTo>
                  <a:pt x="727151" y="2459039"/>
                </a:lnTo>
                <a:lnTo>
                  <a:pt x="771888" y="2478848"/>
                </a:lnTo>
                <a:lnTo>
                  <a:pt x="810911" y="2510016"/>
                </a:lnTo>
                <a:close/>
              </a:path>
              <a:path w="2701290" h="2741295">
                <a:moveTo>
                  <a:pt x="2255158" y="2737300"/>
                </a:moveTo>
                <a:lnTo>
                  <a:pt x="2320392" y="2733940"/>
                </a:lnTo>
                <a:lnTo>
                  <a:pt x="2007715" y="2595490"/>
                </a:lnTo>
                <a:lnTo>
                  <a:pt x="2047323" y="2599139"/>
                </a:lnTo>
                <a:lnTo>
                  <a:pt x="2081259" y="2614165"/>
                </a:lnTo>
                <a:lnTo>
                  <a:pt x="2157638" y="2620206"/>
                </a:lnTo>
                <a:lnTo>
                  <a:pt x="2177107" y="2628827"/>
                </a:lnTo>
                <a:lnTo>
                  <a:pt x="2232299" y="2625487"/>
                </a:lnTo>
                <a:lnTo>
                  <a:pt x="2286359" y="2621645"/>
                </a:lnTo>
                <a:lnTo>
                  <a:pt x="2434223" y="2645450"/>
                </a:lnTo>
                <a:lnTo>
                  <a:pt x="2486519" y="2654716"/>
                </a:lnTo>
                <a:lnTo>
                  <a:pt x="2541637" y="2665233"/>
                </a:lnTo>
                <a:lnTo>
                  <a:pt x="2701118" y="2735849"/>
                </a:lnTo>
                <a:lnTo>
                  <a:pt x="2255158" y="2737300"/>
                </a:lnTo>
                <a:close/>
              </a:path>
              <a:path w="2701290" h="2741295">
                <a:moveTo>
                  <a:pt x="2179896" y="2741176"/>
                </a:moveTo>
                <a:lnTo>
                  <a:pt x="2176596" y="2737555"/>
                </a:lnTo>
                <a:lnTo>
                  <a:pt x="2255158" y="2737300"/>
                </a:lnTo>
                <a:lnTo>
                  <a:pt x="2179896" y="2741176"/>
                </a:lnTo>
                <a:close/>
              </a:path>
              <a:path w="2701290" h="2741295">
                <a:moveTo>
                  <a:pt x="1673528" y="2739191"/>
                </a:moveTo>
                <a:lnTo>
                  <a:pt x="1660348" y="2733355"/>
                </a:lnTo>
                <a:lnTo>
                  <a:pt x="2006829" y="2733990"/>
                </a:lnTo>
                <a:lnTo>
                  <a:pt x="1995815" y="2715224"/>
                </a:lnTo>
                <a:lnTo>
                  <a:pt x="1962760" y="2686699"/>
                </a:lnTo>
                <a:lnTo>
                  <a:pt x="1934660" y="2646478"/>
                </a:lnTo>
                <a:lnTo>
                  <a:pt x="1901839" y="2618056"/>
                </a:lnTo>
                <a:lnTo>
                  <a:pt x="2171753" y="2737571"/>
                </a:lnTo>
                <a:lnTo>
                  <a:pt x="1673528" y="2739191"/>
                </a:lnTo>
                <a:close/>
              </a:path>
              <a:path w="2701290" h="2741295">
                <a:moveTo>
                  <a:pt x="1424415" y="2740001"/>
                </a:moveTo>
                <a:lnTo>
                  <a:pt x="1412784" y="2707072"/>
                </a:lnTo>
                <a:lnTo>
                  <a:pt x="1384570" y="2666801"/>
                </a:lnTo>
                <a:lnTo>
                  <a:pt x="1325454" y="2585068"/>
                </a:lnTo>
                <a:lnTo>
                  <a:pt x="1255610" y="2526363"/>
                </a:lnTo>
                <a:lnTo>
                  <a:pt x="1594898" y="2676596"/>
                </a:lnTo>
                <a:lnTo>
                  <a:pt x="1611524" y="2697847"/>
                </a:lnTo>
                <a:lnTo>
                  <a:pt x="1650779" y="2729118"/>
                </a:lnTo>
                <a:lnTo>
                  <a:pt x="1673528" y="2739191"/>
                </a:lnTo>
                <a:lnTo>
                  <a:pt x="1424415" y="2740001"/>
                </a:lnTo>
                <a:close/>
              </a:path>
              <a:path w="2701290" h="2741295">
                <a:moveTo>
                  <a:pt x="330882" y="2436357"/>
                </a:moveTo>
                <a:lnTo>
                  <a:pt x="238851" y="2395607"/>
                </a:lnTo>
                <a:lnTo>
                  <a:pt x="279204" y="2385696"/>
                </a:lnTo>
                <a:lnTo>
                  <a:pt x="321699" y="2390623"/>
                </a:lnTo>
                <a:lnTo>
                  <a:pt x="376279" y="2387012"/>
                </a:lnTo>
                <a:lnTo>
                  <a:pt x="432322" y="2397938"/>
                </a:lnTo>
                <a:lnTo>
                  <a:pt x="499772" y="2400026"/>
                </a:lnTo>
                <a:lnTo>
                  <a:pt x="527618" y="2398466"/>
                </a:lnTo>
                <a:lnTo>
                  <a:pt x="556218" y="2397240"/>
                </a:lnTo>
                <a:lnTo>
                  <a:pt x="854798" y="2529449"/>
                </a:lnTo>
                <a:lnTo>
                  <a:pt x="932632" y="2591691"/>
                </a:lnTo>
                <a:lnTo>
                  <a:pt x="612363" y="2449879"/>
                </a:lnTo>
                <a:lnTo>
                  <a:pt x="581209" y="2449974"/>
                </a:lnTo>
                <a:lnTo>
                  <a:pt x="550797" y="2450398"/>
                </a:lnTo>
                <a:lnTo>
                  <a:pt x="526320" y="2439560"/>
                </a:lnTo>
                <a:lnTo>
                  <a:pt x="497547" y="2440708"/>
                </a:lnTo>
                <a:lnTo>
                  <a:pt x="424572" y="2436174"/>
                </a:lnTo>
                <a:lnTo>
                  <a:pt x="359243" y="2435026"/>
                </a:lnTo>
                <a:lnTo>
                  <a:pt x="330882" y="2436357"/>
                </a:lnTo>
                <a:close/>
              </a:path>
              <a:path w="2701290" h="2741295">
                <a:moveTo>
                  <a:pt x="821608" y="2736981"/>
                </a:moveTo>
                <a:lnTo>
                  <a:pt x="817352" y="2735097"/>
                </a:lnTo>
                <a:lnTo>
                  <a:pt x="797798" y="2684770"/>
                </a:lnTo>
                <a:lnTo>
                  <a:pt x="771105" y="2645173"/>
                </a:lnTo>
                <a:lnTo>
                  <a:pt x="748029" y="2593287"/>
                </a:lnTo>
                <a:lnTo>
                  <a:pt x="688906" y="2511551"/>
                </a:lnTo>
                <a:lnTo>
                  <a:pt x="619058" y="2452844"/>
                </a:lnTo>
                <a:lnTo>
                  <a:pt x="932632" y="2591691"/>
                </a:lnTo>
                <a:lnTo>
                  <a:pt x="1012888" y="2655006"/>
                </a:lnTo>
                <a:lnTo>
                  <a:pt x="1049517" y="2699004"/>
                </a:lnTo>
                <a:lnTo>
                  <a:pt x="1070237" y="2722068"/>
                </a:lnTo>
                <a:lnTo>
                  <a:pt x="1076081" y="2738545"/>
                </a:lnTo>
                <a:lnTo>
                  <a:pt x="821608" y="2736981"/>
                </a:lnTo>
                <a:close/>
              </a:path>
            </a:pathLst>
          </a:custGeom>
          <a:solidFill>
            <a:srgbClr val="522D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66117" y="1"/>
            <a:ext cx="1722120" cy="2498725"/>
          </a:xfrm>
          <a:custGeom>
            <a:avLst/>
            <a:gdLst/>
            <a:ahLst/>
            <a:cxnLst/>
            <a:rect l="l" t="t" r="r" b="b"/>
            <a:pathLst>
              <a:path w="1722119" h="2498725">
                <a:moveTo>
                  <a:pt x="453516" y="0"/>
                </a:moveTo>
                <a:lnTo>
                  <a:pt x="430724" y="41731"/>
                </a:lnTo>
                <a:lnTo>
                  <a:pt x="407624" y="87936"/>
                </a:lnTo>
                <a:lnTo>
                  <a:pt x="386684" y="125741"/>
                </a:lnTo>
                <a:lnTo>
                  <a:pt x="359913" y="165116"/>
                </a:lnTo>
                <a:lnTo>
                  <a:pt x="328399" y="205315"/>
                </a:lnTo>
                <a:lnTo>
                  <a:pt x="293233" y="245594"/>
                </a:lnTo>
                <a:lnTo>
                  <a:pt x="255504" y="285206"/>
                </a:lnTo>
                <a:lnTo>
                  <a:pt x="216302" y="323407"/>
                </a:lnTo>
                <a:lnTo>
                  <a:pt x="176717" y="359450"/>
                </a:lnTo>
                <a:lnTo>
                  <a:pt x="137839" y="392591"/>
                </a:lnTo>
                <a:lnTo>
                  <a:pt x="100757" y="422084"/>
                </a:lnTo>
                <a:lnTo>
                  <a:pt x="66562" y="447184"/>
                </a:lnTo>
                <a:lnTo>
                  <a:pt x="29396" y="471429"/>
                </a:lnTo>
                <a:lnTo>
                  <a:pt x="20706" y="471844"/>
                </a:lnTo>
                <a:lnTo>
                  <a:pt x="6030" y="464605"/>
                </a:lnTo>
                <a:lnTo>
                  <a:pt x="1087" y="457482"/>
                </a:lnTo>
                <a:lnTo>
                  <a:pt x="0" y="446971"/>
                </a:lnTo>
                <a:lnTo>
                  <a:pt x="139" y="444573"/>
                </a:lnTo>
                <a:lnTo>
                  <a:pt x="13702" y="387106"/>
                </a:lnTo>
                <a:lnTo>
                  <a:pt x="30134" y="332701"/>
                </a:lnTo>
                <a:lnTo>
                  <a:pt x="49242" y="279704"/>
                </a:lnTo>
                <a:lnTo>
                  <a:pt x="70382" y="228812"/>
                </a:lnTo>
                <a:lnTo>
                  <a:pt x="92912" y="180722"/>
                </a:lnTo>
                <a:lnTo>
                  <a:pt x="116189" y="136132"/>
                </a:lnTo>
                <a:lnTo>
                  <a:pt x="139570" y="95738"/>
                </a:lnTo>
                <a:lnTo>
                  <a:pt x="162411" y="60238"/>
                </a:lnTo>
                <a:lnTo>
                  <a:pt x="203903" y="6705"/>
                </a:lnTo>
                <a:lnTo>
                  <a:pt x="210521" y="0"/>
                </a:lnTo>
                <a:lnTo>
                  <a:pt x="453516" y="0"/>
                </a:lnTo>
                <a:close/>
              </a:path>
              <a:path w="1722119" h="2498725">
                <a:moveTo>
                  <a:pt x="1145957" y="0"/>
                </a:moveTo>
                <a:lnTo>
                  <a:pt x="1143088" y="5032"/>
                </a:lnTo>
                <a:lnTo>
                  <a:pt x="1119827" y="49033"/>
                </a:lnTo>
                <a:lnTo>
                  <a:pt x="1098785" y="91539"/>
                </a:lnTo>
                <a:lnTo>
                  <a:pt x="1078424" y="128970"/>
                </a:lnTo>
                <a:lnTo>
                  <a:pt x="1052918" y="167927"/>
                </a:lnTo>
                <a:lnTo>
                  <a:pt x="1023059" y="207861"/>
                </a:lnTo>
                <a:lnTo>
                  <a:pt x="989640" y="248221"/>
                </a:lnTo>
                <a:lnTo>
                  <a:pt x="953452" y="288461"/>
                </a:lnTo>
                <a:lnTo>
                  <a:pt x="915290" y="328030"/>
                </a:lnTo>
                <a:lnTo>
                  <a:pt x="875944" y="366381"/>
                </a:lnTo>
                <a:lnTo>
                  <a:pt x="836207" y="402963"/>
                </a:lnTo>
                <a:lnTo>
                  <a:pt x="796872" y="437230"/>
                </a:lnTo>
                <a:lnTo>
                  <a:pt x="758732" y="468631"/>
                </a:lnTo>
                <a:lnTo>
                  <a:pt x="722578" y="496618"/>
                </a:lnTo>
                <a:lnTo>
                  <a:pt x="689203" y="520642"/>
                </a:lnTo>
                <a:lnTo>
                  <a:pt x="652442" y="544435"/>
                </a:lnTo>
                <a:lnTo>
                  <a:pt x="643766" y="544842"/>
                </a:lnTo>
                <a:lnTo>
                  <a:pt x="629099" y="537616"/>
                </a:lnTo>
                <a:lnTo>
                  <a:pt x="624145" y="530491"/>
                </a:lnTo>
                <a:lnTo>
                  <a:pt x="623068" y="519981"/>
                </a:lnTo>
                <a:lnTo>
                  <a:pt x="623185" y="517579"/>
                </a:lnTo>
                <a:lnTo>
                  <a:pt x="637596" y="455936"/>
                </a:lnTo>
                <a:lnTo>
                  <a:pt x="654867" y="397236"/>
                </a:lnTo>
                <a:lnTo>
                  <a:pt x="674888" y="339756"/>
                </a:lnTo>
                <a:lnTo>
                  <a:pt x="697077" y="284131"/>
                </a:lnTo>
                <a:lnTo>
                  <a:pt x="720850" y="230996"/>
                </a:lnTo>
                <a:lnTo>
                  <a:pt x="745623" y="180984"/>
                </a:lnTo>
                <a:lnTo>
                  <a:pt x="770814" y="134729"/>
                </a:lnTo>
                <a:lnTo>
                  <a:pt x="795839" y="92867"/>
                </a:lnTo>
                <a:lnTo>
                  <a:pt x="820114" y="56032"/>
                </a:lnTo>
                <a:lnTo>
                  <a:pt x="843056" y="24857"/>
                </a:lnTo>
                <a:lnTo>
                  <a:pt x="864063" y="0"/>
                </a:lnTo>
                <a:lnTo>
                  <a:pt x="1145957" y="0"/>
                </a:lnTo>
                <a:close/>
              </a:path>
              <a:path w="1722119" h="2498725">
                <a:moveTo>
                  <a:pt x="1721882" y="407965"/>
                </a:moveTo>
                <a:lnTo>
                  <a:pt x="1721882" y="566348"/>
                </a:lnTo>
                <a:lnTo>
                  <a:pt x="1677759" y="574999"/>
                </a:lnTo>
                <a:lnTo>
                  <a:pt x="1617370" y="583415"/>
                </a:lnTo>
                <a:lnTo>
                  <a:pt x="1615030" y="583676"/>
                </a:lnTo>
                <a:lnTo>
                  <a:pt x="1612678" y="583579"/>
                </a:lnTo>
                <a:lnTo>
                  <a:pt x="1602302" y="581624"/>
                </a:lnTo>
                <a:lnTo>
                  <a:pt x="1595596" y="576051"/>
                </a:lnTo>
                <a:lnTo>
                  <a:pt x="1589664" y="560767"/>
                </a:lnTo>
                <a:lnTo>
                  <a:pt x="1590862" y="552134"/>
                </a:lnTo>
                <a:lnTo>
                  <a:pt x="1617972" y="517736"/>
                </a:lnTo>
                <a:lnTo>
                  <a:pt x="1645031" y="486702"/>
                </a:lnTo>
                <a:lnTo>
                  <a:pt x="1676214" y="453356"/>
                </a:lnTo>
                <a:lnTo>
                  <a:pt x="1711025" y="418305"/>
                </a:lnTo>
                <a:lnTo>
                  <a:pt x="1721882" y="407965"/>
                </a:lnTo>
                <a:close/>
              </a:path>
              <a:path w="1722119" h="2498725">
                <a:moveTo>
                  <a:pt x="1520765" y="0"/>
                </a:moveTo>
                <a:lnTo>
                  <a:pt x="1721882" y="147886"/>
                </a:lnTo>
                <a:lnTo>
                  <a:pt x="1710183" y="162016"/>
                </a:lnTo>
                <a:lnTo>
                  <a:pt x="1673995" y="202256"/>
                </a:lnTo>
                <a:lnTo>
                  <a:pt x="1635832" y="241826"/>
                </a:lnTo>
                <a:lnTo>
                  <a:pt x="1596485" y="280177"/>
                </a:lnTo>
                <a:lnTo>
                  <a:pt x="1556748" y="316760"/>
                </a:lnTo>
                <a:lnTo>
                  <a:pt x="1517412" y="351027"/>
                </a:lnTo>
                <a:lnTo>
                  <a:pt x="1479270" y="382430"/>
                </a:lnTo>
                <a:lnTo>
                  <a:pt x="1443115" y="410418"/>
                </a:lnTo>
                <a:lnTo>
                  <a:pt x="1409740" y="434444"/>
                </a:lnTo>
                <a:lnTo>
                  <a:pt x="1372978" y="458240"/>
                </a:lnTo>
                <a:lnTo>
                  <a:pt x="1364302" y="458646"/>
                </a:lnTo>
                <a:lnTo>
                  <a:pt x="1349635" y="451420"/>
                </a:lnTo>
                <a:lnTo>
                  <a:pt x="1344681" y="444295"/>
                </a:lnTo>
                <a:lnTo>
                  <a:pt x="1343606" y="433775"/>
                </a:lnTo>
                <a:lnTo>
                  <a:pt x="1343723" y="431373"/>
                </a:lnTo>
                <a:lnTo>
                  <a:pt x="1358143" y="369740"/>
                </a:lnTo>
                <a:lnTo>
                  <a:pt x="1375414" y="311036"/>
                </a:lnTo>
                <a:lnTo>
                  <a:pt x="1395435" y="253553"/>
                </a:lnTo>
                <a:lnTo>
                  <a:pt x="1417623" y="197926"/>
                </a:lnTo>
                <a:lnTo>
                  <a:pt x="1441395" y="144787"/>
                </a:lnTo>
                <a:lnTo>
                  <a:pt x="1466167" y="94773"/>
                </a:lnTo>
                <a:lnTo>
                  <a:pt x="1491357" y="48516"/>
                </a:lnTo>
                <a:lnTo>
                  <a:pt x="1516381" y="6653"/>
                </a:lnTo>
                <a:lnTo>
                  <a:pt x="1520765" y="0"/>
                </a:lnTo>
                <a:close/>
              </a:path>
              <a:path w="1722119" h="2498725">
                <a:moveTo>
                  <a:pt x="1721882" y="1015851"/>
                </a:moveTo>
                <a:lnTo>
                  <a:pt x="1721882" y="1249882"/>
                </a:lnTo>
                <a:lnTo>
                  <a:pt x="1676273" y="1263335"/>
                </a:lnTo>
                <a:lnTo>
                  <a:pt x="1617129" y="1277969"/>
                </a:lnTo>
                <a:lnTo>
                  <a:pt x="1557021" y="1289755"/>
                </a:lnTo>
                <a:lnTo>
                  <a:pt x="1496635" y="1298172"/>
                </a:lnTo>
                <a:lnTo>
                  <a:pt x="1494297" y="1298421"/>
                </a:lnTo>
                <a:lnTo>
                  <a:pt x="1491943" y="1298336"/>
                </a:lnTo>
                <a:lnTo>
                  <a:pt x="1481580" y="1296372"/>
                </a:lnTo>
                <a:lnTo>
                  <a:pt x="1474874" y="1290798"/>
                </a:lnTo>
                <a:lnTo>
                  <a:pt x="1468942" y="1275515"/>
                </a:lnTo>
                <a:lnTo>
                  <a:pt x="1470139" y="1266882"/>
                </a:lnTo>
                <a:lnTo>
                  <a:pt x="1497249" y="1232486"/>
                </a:lnTo>
                <a:lnTo>
                  <a:pt x="1524265" y="1201498"/>
                </a:lnTo>
                <a:lnTo>
                  <a:pt x="1555487" y="1168111"/>
                </a:lnTo>
                <a:lnTo>
                  <a:pt x="1590296" y="1133061"/>
                </a:lnTo>
                <a:lnTo>
                  <a:pt x="1628070" y="1097086"/>
                </a:lnTo>
                <a:lnTo>
                  <a:pt x="1668191" y="1060925"/>
                </a:lnTo>
                <a:lnTo>
                  <a:pt x="1710039" y="1025314"/>
                </a:lnTo>
                <a:lnTo>
                  <a:pt x="1721882" y="1015851"/>
                </a:lnTo>
                <a:close/>
              </a:path>
              <a:path w="1722119" h="2498725">
                <a:moveTo>
                  <a:pt x="1721882" y="1632065"/>
                </a:moveTo>
                <a:lnTo>
                  <a:pt x="1721882" y="1860624"/>
                </a:lnTo>
                <a:lnTo>
                  <a:pt x="1646865" y="1885011"/>
                </a:lnTo>
                <a:lnTo>
                  <a:pt x="1592274" y="1899146"/>
                </a:lnTo>
                <a:lnTo>
                  <a:pt x="1536526" y="1910489"/>
                </a:lnTo>
                <a:lnTo>
                  <a:pt x="1480373" y="1918464"/>
                </a:lnTo>
                <a:lnTo>
                  <a:pt x="1478036" y="1918714"/>
                </a:lnTo>
                <a:lnTo>
                  <a:pt x="1475678" y="1918650"/>
                </a:lnTo>
                <a:lnTo>
                  <a:pt x="1465314" y="1916686"/>
                </a:lnTo>
                <a:lnTo>
                  <a:pt x="1458611" y="1911102"/>
                </a:lnTo>
                <a:lnTo>
                  <a:pt x="1452690" y="1895821"/>
                </a:lnTo>
                <a:lnTo>
                  <a:pt x="1453874" y="1887196"/>
                </a:lnTo>
                <a:lnTo>
                  <a:pt x="1481482" y="1852416"/>
                </a:lnTo>
                <a:lnTo>
                  <a:pt x="1509646" y="1820709"/>
                </a:lnTo>
                <a:lnTo>
                  <a:pt x="1542454" y="1786535"/>
                </a:lnTo>
                <a:lnTo>
                  <a:pt x="1579064" y="1750910"/>
                </a:lnTo>
                <a:lnTo>
                  <a:pt x="1618632" y="1714849"/>
                </a:lnTo>
                <a:lnTo>
                  <a:pt x="1660316" y="1679368"/>
                </a:lnTo>
                <a:lnTo>
                  <a:pt x="1703272" y="1645481"/>
                </a:lnTo>
                <a:lnTo>
                  <a:pt x="1721882" y="1632065"/>
                </a:lnTo>
                <a:close/>
              </a:path>
              <a:path w="1722119" h="2498725">
                <a:moveTo>
                  <a:pt x="1721882" y="2448474"/>
                </a:moveTo>
                <a:lnTo>
                  <a:pt x="1721882" y="2498338"/>
                </a:lnTo>
                <a:lnTo>
                  <a:pt x="1721164" y="2497647"/>
                </a:lnTo>
                <a:lnTo>
                  <a:pt x="1717488" y="2489838"/>
                </a:lnTo>
                <a:lnTo>
                  <a:pt x="1716884" y="2480946"/>
                </a:lnTo>
                <a:lnTo>
                  <a:pt x="1721882" y="2448474"/>
                </a:lnTo>
                <a:close/>
              </a:path>
            </a:pathLst>
          </a:custGeom>
          <a:solidFill>
            <a:srgbClr val="522D1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6188" y="442876"/>
            <a:ext cx="15829915" cy="7194550"/>
            <a:chOff x="2456188" y="442876"/>
            <a:chExt cx="15829915" cy="71945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456188" y="442876"/>
              <a:ext cx="13373099" cy="7191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01474" y="4541040"/>
              <a:ext cx="2984393" cy="30958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0824" y="8032106"/>
            <a:ext cx="1733994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3400" b="1" spc="-80" dirty="0">
                <a:latin typeface="Tahoma" panose="020B0604030504040204"/>
                <a:cs typeface="Tahoma" panose="020B0604030504040204"/>
              </a:rPr>
              <a:t>Game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30" dirty="0">
                <a:latin typeface="Tahoma" panose="020B0604030504040204"/>
                <a:cs typeface="Tahoma" panose="020B0604030504040204"/>
              </a:rPr>
              <a:t>Logic: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45" dirty="0">
                <a:latin typeface="Tahoma" panose="020B0604030504040204"/>
                <a:cs typeface="Tahoma" panose="020B0604030504040204"/>
              </a:rPr>
              <a:t>Phần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này </a:t>
            </a:r>
            <a:r>
              <a:rPr sz="3400" b="1" spc="-125" dirty="0">
                <a:latin typeface="Tahoma" panose="020B0604030504040204"/>
                <a:cs typeface="Tahoma" panose="020B0604030504040204"/>
              </a:rPr>
              <a:t>chứa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0" dirty="0">
                <a:latin typeface="Tahoma" panose="020B0604030504040204"/>
                <a:cs typeface="Tahoma" panose="020B0604030504040204"/>
              </a:rPr>
              <a:t>logic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80" dirty="0">
                <a:latin typeface="Tahoma" panose="020B0604030504040204"/>
                <a:cs typeface="Tahoma" panose="020B0604030504040204"/>
              </a:rPr>
              <a:t>game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20" dirty="0">
                <a:latin typeface="Tahoma" panose="020B0604030504040204"/>
                <a:cs typeface="Tahoma" panose="020B0604030504040204"/>
              </a:rPr>
              <a:t>cụ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60" dirty="0">
                <a:latin typeface="Tahoma" panose="020B0604030504040204"/>
                <a:cs typeface="Tahoma" panose="020B0604030504040204"/>
              </a:rPr>
              <a:t>thể,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25" dirty="0">
                <a:latin typeface="Tahoma" panose="020B0604030504040204"/>
                <a:cs typeface="Tahoma" panose="020B0604030504040204"/>
              </a:rPr>
              <a:t>bao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5" dirty="0">
                <a:latin typeface="Tahoma" panose="020B0604030504040204"/>
                <a:cs typeface="Tahoma" panose="020B0604030504040204"/>
              </a:rPr>
              <a:t>gồm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5" dirty="0">
                <a:latin typeface="Tahoma" panose="020B0604030504040204"/>
                <a:cs typeface="Tahoma" panose="020B0604030504040204"/>
              </a:rPr>
              <a:t>quy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50" dirty="0">
                <a:latin typeface="Tahoma" panose="020B0604030504040204"/>
                <a:cs typeface="Tahoma" panose="020B0604030504040204"/>
              </a:rPr>
              <a:t>tắc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5" dirty="0">
                <a:latin typeface="Tahoma" panose="020B0604030504040204"/>
                <a:cs typeface="Tahoma" panose="020B0604030504040204"/>
              </a:rPr>
              <a:t>game,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265" dirty="0">
                <a:latin typeface="Tahoma" panose="020B0604030504040204"/>
                <a:cs typeface="Tahoma" panose="020B0604030504040204"/>
              </a:rPr>
              <a:t>xử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25" dirty="0">
                <a:latin typeface="Tahoma" panose="020B0604030504040204"/>
                <a:cs typeface="Tahoma" panose="020B0604030504040204"/>
              </a:rPr>
              <a:t>lý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95" dirty="0">
                <a:latin typeface="Tahoma" panose="020B0604030504040204"/>
                <a:cs typeface="Tahoma" panose="020B0604030504040204"/>
              </a:rPr>
              <a:t>sự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65" dirty="0">
                <a:latin typeface="Tahoma" panose="020B0604030504040204"/>
                <a:cs typeface="Tahoma" panose="020B0604030504040204"/>
              </a:rPr>
              <a:t>kiện, </a:t>
            </a:r>
            <a:r>
              <a:rPr sz="3400" b="1" spc="-98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35" dirty="0">
                <a:latin typeface="Tahoma" panose="020B0604030504040204"/>
                <a:cs typeface="Tahoma" panose="020B0604030504040204"/>
              </a:rPr>
              <a:t>tính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75" dirty="0">
                <a:latin typeface="Tahoma" panose="020B0604030504040204"/>
                <a:cs typeface="Tahoma" panose="020B0604030504040204"/>
              </a:rPr>
              <a:t>toán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75" dirty="0">
                <a:latin typeface="Tahoma" panose="020B0604030504040204"/>
                <a:cs typeface="Tahoma" panose="020B0604030504040204"/>
              </a:rPr>
              <a:t>trạng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85" dirty="0">
                <a:latin typeface="Tahoma" panose="020B0604030504040204"/>
                <a:cs typeface="Tahoma" panose="020B0604030504040204"/>
              </a:rPr>
              <a:t>thái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80" dirty="0">
                <a:latin typeface="Tahoma" panose="020B0604030504040204"/>
                <a:cs typeface="Tahoma" panose="020B0604030504040204"/>
              </a:rPr>
              <a:t>game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30" dirty="0">
                <a:latin typeface="Tahoma" panose="020B0604030504040204"/>
                <a:cs typeface="Tahoma" panose="020B0604030504040204"/>
              </a:rPr>
              <a:t>và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quản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25" dirty="0">
                <a:latin typeface="Tahoma" panose="020B0604030504040204"/>
                <a:cs typeface="Tahoma" panose="020B0604030504040204"/>
              </a:rPr>
              <a:t>lý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85" dirty="0">
                <a:latin typeface="Tahoma" panose="020B0604030504040204"/>
                <a:cs typeface="Tahoma" panose="020B0604030504040204"/>
              </a:rPr>
              <a:t>hành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35" dirty="0">
                <a:latin typeface="Tahoma" panose="020B0604030504040204"/>
                <a:cs typeface="Tahoma" panose="020B0604030504040204"/>
              </a:rPr>
              <a:t>vi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của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40" dirty="0">
                <a:latin typeface="Tahoma" panose="020B0604030504040204"/>
                <a:cs typeface="Tahoma" panose="020B0604030504040204"/>
              </a:rPr>
              <a:t>các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85" dirty="0">
                <a:latin typeface="Tahoma" panose="020B0604030504040204"/>
                <a:cs typeface="Tahoma" panose="020B0604030504040204"/>
              </a:rPr>
              <a:t>đối</a:t>
            </a:r>
            <a:r>
              <a:rPr sz="3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50" dirty="0">
                <a:latin typeface="Tahoma" panose="020B0604030504040204"/>
                <a:cs typeface="Tahoma" panose="020B0604030504040204"/>
              </a:rPr>
              <a:t>tượng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5" dirty="0">
                <a:latin typeface="Tahoma" panose="020B0604030504040204"/>
                <a:cs typeface="Tahoma" panose="020B0604030504040204"/>
              </a:rPr>
              <a:t>trong</a:t>
            </a:r>
            <a:r>
              <a:rPr sz="3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400" b="1" spc="-105" dirty="0">
                <a:latin typeface="Tahoma" panose="020B0604030504040204"/>
                <a:cs typeface="Tahoma" panose="020B0604030504040204"/>
              </a:rPr>
              <a:t>game.</a:t>
            </a:r>
            <a:endParaRPr sz="3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484700" y="4580468"/>
            <a:ext cx="3200399" cy="3267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794373"/>
            <a:ext cx="10791824" cy="647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4029" y="7742552"/>
            <a:ext cx="1703705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2800" b="1" spc="-114" dirty="0">
                <a:latin typeface="Tahoma" panose="020B0604030504040204"/>
                <a:cs typeface="Tahoma" panose="020B0604030504040204"/>
              </a:rPr>
              <a:t>Networking: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90" dirty="0">
                <a:latin typeface="Tahoma" panose="020B0604030504040204"/>
                <a:cs typeface="Tahoma" panose="020B0604030504040204"/>
              </a:rPr>
              <a:t>Networking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30" dirty="0">
                <a:latin typeface="Tahoma" panose="020B0604030504040204"/>
                <a:cs typeface="Tahoma" panose="020B0604030504040204"/>
              </a:rPr>
              <a:t>là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80" dirty="0">
                <a:latin typeface="Tahoma" panose="020B0604030504040204"/>
                <a:cs typeface="Tahoma" panose="020B0604030504040204"/>
              </a:rPr>
              <a:t>thành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phần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quan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90" dirty="0">
                <a:latin typeface="Tahoma" panose="020B0604030504040204"/>
                <a:cs typeface="Tahoma" panose="020B0604030504040204"/>
              </a:rPr>
              <a:t>trọng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75" dirty="0">
                <a:latin typeface="Tahoma" panose="020B0604030504040204"/>
                <a:cs typeface="Tahoma" panose="020B0604030504040204"/>
              </a:rPr>
              <a:t>để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220" dirty="0">
                <a:latin typeface="Tahoma" panose="020B0604030504040204"/>
                <a:cs typeface="Tahoma" panose="020B0604030504040204"/>
              </a:rPr>
              <a:t>xử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05" dirty="0">
                <a:latin typeface="Tahoma" panose="020B0604030504040204"/>
                <a:cs typeface="Tahoma" panose="020B0604030504040204"/>
              </a:rPr>
              <a:t>lý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giao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00" dirty="0">
                <a:latin typeface="Tahoma" panose="020B0604030504040204"/>
                <a:cs typeface="Tahoma" panose="020B0604030504040204"/>
              </a:rPr>
              <a:t>tiếp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0" dirty="0">
                <a:latin typeface="Tahoma" panose="020B0604030504040204"/>
                <a:cs typeface="Tahoma" panose="020B0604030504040204"/>
              </a:rPr>
              <a:t>mạng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90" dirty="0">
                <a:latin typeface="Tahoma" panose="020B0604030504040204"/>
                <a:cs typeface="Tahoma" panose="020B0604030504040204"/>
              </a:rPr>
              <a:t>giữa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5" dirty="0">
                <a:latin typeface="Tahoma" panose="020B0604030504040204"/>
                <a:cs typeface="Tahoma" panose="020B0604030504040204"/>
              </a:rPr>
              <a:t>game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10" dirty="0">
                <a:latin typeface="Tahoma" panose="020B0604030504040204"/>
                <a:cs typeface="Tahoma" panose="020B0604030504040204"/>
              </a:rPr>
              <a:t>server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25" dirty="0">
                <a:latin typeface="Tahoma" panose="020B0604030504040204"/>
                <a:cs typeface="Tahoma" panose="020B0604030504040204"/>
              </a:rPr>
              <a:t>và </a:t>
            </a:r>
            <a:r>
              <a:rPr sz="2800" b="1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0" dirty="0">
                <a:latin typeface="Tahoma" panose="020B0604030504040204"/>
                <a:cs typeface="Tahoma" panose="020B0604030504040204"/>
              </a:rPr>
              <a:t>client.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0" dirty="0">
                <a:latin typeface="Tahoma" panose="020B0604030504040204"/>
                <a:cs typeface="Tahoma" panose="020B0604030504040204"/>
              </a:rPr>
              <a:t>Nó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5" dirty="0">
                <a:latin typeface="Tahoma" panose="020B0604030504040204"/>
                <a:cs typeface="Tahoma" panose="020B0604030504040204"/>
              </a:rPr>
              <a:t>đảm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70" dirty="0">
                <a:latin typeface="Tahoma" panose="020B0604030504040204"/>
                <a:cs typeface="Tahoma" panose="020B0604030504040204"/>
              </a:rPr>
              <a:t>nhận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05" dirty="0">
                <a:latin typeface="Tahoma" panose="020B0604030504040204"/>
                <a:cs typeface="Tahoma" panose="020B0604030504040204"/>
              </a:rPr>
              <a:t>việc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70" dirty="0">
                <a:latin typeface="Tahoma" panose="020B0604030504040204"/>
                <a:cs typeface="Tahoma" panose="020B0604030504040204"/>
              </a:rPr>
              <a:t>nhận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25" dirty="0">
                <a:latin typeface="Tahoma" panose="020B0604030504040204"/>
                <a:cs typeface="Tahoma" panose="020B0604030504040204"/>
              </a:rPr>
              <a:t>và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40" dirty="0">
                <a:latin typeface="Tahoma" panose="020B0604030504040204"/>
                <a:cs typeface="Tahoma" panose="020B0604030504040204"/>
              </a:rPr>
              <a:t>gửi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55" dirty="0">
                <a:latin typeface="Tahoma" panose="020B0604030504040204"/>
                <a:cs typeface="Tahoma" panose="020B0604030504040204"/>
              </a:rPr>
              <a:t>dữ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5" dirty="0">
                <a:latin typeface="Tahoma" panose="020B0604030504040204"/>
                <a:cs typeface="Tahoma" panose="020B0604030504040204"/>
              </a:rPr>
              <a:t>liệu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qua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giao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45" dirty="0">
                <a:latin typeface="Tahoma" panose="020B0604030504040204"/>
                <a:cs typeface="Tahoma" panose="020B0604030504040204"/>
              </a:rPr>
              <a:t>thức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0" dirty="0">
                <a:latin typeface="Tahoma" panose="020B0604030504040204"/>
                <a:cs typeface="Tahoma" panose="020B0604030504040204"/>
              </a:rPr>
              <a:t>mạng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65" dirty="0">
                <a:latin typeface="Tahoma" panose="020B0604030504040204"/>
                <a:cs typeface="Tahoma" panose="020B0604030504040204"/>
              </a:rPr>
              <a:t>như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25" dirty="0">
                <a:latin typeface="Tahoma" panose="020B0604030504040204"/>
                <a:cs typeface="Tahoma" panose="020B0604030504040204"/>
              </a:rPr>
              <a:t>TCP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hoặc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UDP.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0" dirty="0">
                <a:latin typeface="Tahoma" panose="020B0604030504040204"/>
                <a:cs typeface="Tahoma" panose="020B0604030504040204"/>
              </a:rPr>
              <a:t>Thông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qua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30" dirty="0">
                <a:latin typeface="Tahoma" panose="020B0604030504040204"/>
                <a:cs typeface="Tahoma" panose="020B0604030504040204"/>
              </a:rPr>
              <a:t>các </a:t>
            </a:r>
            <a:r>
              <a:rPr sz="2800" b="1" spc="-80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0" dirty="0">
                <a:latin typeface="Tahoma" panose="020B0604030504040204"/>
                <a:cs typeface="Tahoma" panose="020B0604030504040204"/>
              </a:rPr>
              <a:t>giao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45" dirty="0">
                <a:latin typeface="Tahoma" panose="020B0604030504040204"/>
                <a:cs typeface="Tahoma" panose="020B0604030504040204"/>
              </a:rPr>
              <a:t>thức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85" dirty="0">
                <a:latin typeface="Tahoma" panose="020B0604030504040204"/>
                <a:cs typeface="Tahoma" panose="020B0604030504040204"/>
              </a:rPr>
              <a:t>này,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90" dirty="0">
                <a:latin typeface="Tahoma" panose="020B0604030504040204"/>
                <a:cs typeface="Tahoma" panose="020B0604030504040204"/>
              </a:rPr>
              <a:t>nó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quản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05" dirty="0">
                <a:latin typeface="Tahoma" panose="020B0604030504040204"/>
                <a:cs typeface="Tahoma" panose="020B0604030504040204"/>
              </a:rPr>
              <a:t>lý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30" dirty="0">
                <a:latin typeface="Tahoma" panose="020B0604030504040204"/>
                <a:cs typeface="Tahoma" panose="020B0604030504040204"/>
              </a:rPr>
              <a:t>các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30" dirty="0">
                <a:latin typeface="Tahoma" panose="020B0604030504040204"/>
                <a:cs typeface="Tahoma" panose="020B0604030504040204"/>
              </a:rPr>
              <a:t>kết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0" dirty="0">
                <a:latin typeface="Tahoma" panose="020B0604030504040204"/>
                <a:cs typeface="Tahoma" panose="020B0604030504040204"/>
              </a:rPr>
              <a:t>nối,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0" dirty="0">
                <a:latin typeface="Tahoma" panose="020B0604030504040204"/>
                <a:cs typeface="Tahoma" panose="020B0604030504040204"/>
              </a:rPr>
              <a:t>truyền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55" dirty="0">
                <a:latin typeface="Tahoma" panose="020B0604030504040204"/>
                <a:cs typeface="Tahoma" panose="020B0604030504040204"/>
              </a:rPr>
              <a:t>dữ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5" dirty="0">
                <a:latin typeface="Tahoma" panose="020B0604030504040204"/>
                <a:cs typeface="Tahoma" panose="020B0604030504040204"/>
              </a:rPr>
              <a:t>liệu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25" dirty="0">
                <a:latin typeface="Tahoma" panose="020B0604030504040204"/>
                <a:cs typeface="Tahoma" panose="020B0604030504040204"/>
              </a:rPr>
              <a:t>và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60" dirty="0">
                <a:latin typeface="Tahoma" panose="020B0604030504040204"/>
                <a:cs typeface="Tahoma" panose="020B0604030504040204"/>
              </a:rPr>
              <a:t>đồng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bộ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45" dirty="0">
                <a:latin typeface="Tahoma" panose="020B0604030504040204"/>
                <a:cs typeface="Tahoma" panose="020B0604030504040204"/>
              </a:rPr>
              <a:t>hóa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85" dirty="0">
                <a:latin typeface="Tahoma" panose="020B0604030504040204"/>
                <a:cs typeface="Tahoma" panose="020B0604030504040204"/>
              </a:rPr>
              <a:t>thông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10" dirty="0">
                <a:latin typeface="Tahoma" panose="020B0604030504040204"/>
                <a:cs typeface="Tahoma" panose="020B0604030504040204"/>
              </a:rPr>
              <a:t>tin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90" dirty="0">
                <a:latin typeface="Tahoma" panose="020B0604030504040204"/>
                <a:cs typeface="Tahoma" panose="020B0604030504040204"/>
              </a:rPr>
              <a:t>giữa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10" dirty="0">
                <a:latin typeface="Tahoma" panose="020B0604030504040204"/>
                <a:cs typeface="Tahoma" panose="020B0604030504040204"/>
              </a:rPr>
              <a:t>server</a:t>
            </a:r>
            <a:r>
              <a:rPr sz="28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25" dirty="0">
                <a:latin typeface="Tahoma" panose="020B0604030504040204"/>
                <a:cs typeface="Tahoma" panose="020B0604030504040204"/>
              </a:rPr>
              <a:t>và</a:t>
            </a:r>
            <a:r>
              <a:rPr sz="28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2800" b="1" spc="-120" dirty="0">
                <a:latin typeface="Tahoma" panose="020B0604030504040204"/>
                <a:cs typeface="Tahoma" panose="020B0604030504040204"/>
              </a:rPr>
              <a:t>client.</a:t>
            </a:r>
            <a:endParaRPr sz="2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63735" y="7487804"/>
            <a:ext cx="1885950" cy="2305050"/>
          </a:xfrm>
          <a:custGeom>
            <a:avLst/>
            <a:gdLst/>
            <a:ahLst/>
            <a:cxnLst/>
            <a:rect l="l" t="t" r="r" b="b"/>
            <a:pathLst>
              <a:path w="1885950" h="2305050">
                <a:moveTo>
                  <a:pt x="1885950" y="419087"/>
                </a:moveTo>
                <a:lnTo>
                  <a:pt x="1880743" y="370611"/>
                </a:lnTo>
                <a:lnTo>
                  <a:pt x="1866277" y="326199"/>
                </a:lnTo>
                <a:lnTo>
                  <a:pt x="1844294" y="285953"/>
                </a:lnTo>
                <a:lnTo>
                  <a:pt x="1816557" y="249974"/>
                </a:lnTo>
                <a:lnTo>
                  <a:pt x="1784807" y="218338"/>
                </a:lnTo>
                <a:lnTo>
                  <a:pt x="1773796" y="209537"/>
                </a:lnTo>
                <a:lnTo>
                  <a:pt x="1749386" y="190017"/>
                </a:lnTo>
                <a:lnTo>
                  <a:pt x="1709940" y="163944"/>
                </a:lnTo>
                <a:lnTo>
                  <a:pt x="1676400" y="145326"/>
                </a:lnTo>
                <a:lnTo>
                  <a:pt x="1676400" y="419087"/>
                </a:lnTo>
                <a:lnTo>
                  <a:pt x="1676400" y="692861"/>
                </a:lnTo>
                <a:lnTo>
                  <a:pt x="1676400" y="1885899"/>
                </a:lnTo>
                <a:lnTo>
                  <a:pt x="1672170" y="1899069"/>
                </a:lnTo>
                <a:lnTo>
                  <a:pt x="1645793" y="1929853"/>
                </a:lnTo>
                <a:lnTo>
                  <a:pt x="1587169" y="1970036"/>
                </a:lnTo>
                <a:lnTo>
                  <a:pt x="1546796" y="1990280"/>
                </a:lnTo>
                <a:lnTo>
                  <a:pt x="1498879" y="2010067"/>
                </a:lnTo>
                <a:lnTo>
                  <a:pt x="1418374" y="2036279"/>
                </a:lnTo>
                <a:lnTo>
                  <a:pt x="1327315" y="2058441"/>
                </a:lnTo>
                <a:lnTo>
                  <a:pt x="1226908" y="2075954"/>
                </a:lnTo>
                <a:lnTo>
                  <a:pt x="1118374" y="2088210"/>
                </a:lnTo>
                <a:lnTo>
                  <a:pt x="1002919" y="2094623"/>
                </a:lnTo>
                <a:lnTo>
                  <a:pt x="883031" y="2094623"/>
                </a:lnTo>
                <a:lnTo>
                  <a:pt x="767575" y="2088210"/>
                </a:lnTo>
                <a:lnTo>
                  <a:pt x="659028" y="2075954"/>
                </a:lnTo>
                <a:lnTo>
                  <a:pt x="558622" y="2058441"/>
                </a:lnTo>
                <a:lnTo>
                  <a:pt x="467563" y="2036279"/>
                </a:lnTo>
                <a:lnTo>
                  <a:pt x="387057" y="2010067"/>
                </a:lnTo>
                <a:lnTo>
                  <a:pt x="339153" y="1990280"/>
                </a:lnTo>
                <a:lnTo>
                  <a:pt x="298767" y="1970036"/>
                </a:lnTo>
                <a:lnTo>
                  <a:pt x="265811" y="1949754"/>
                </a:lnTo>
                <a:lnTo>
                  <a:pt x="222910" y="1912315"/>
                </a:lnTo>
                <a:lnTo>
                  <a:pt x="210083" y="1688503"/>
                </a:lnTo>
                <a:lnTo>
                  <a:pt x="218960" y="1693430"/>
                </a:lnTo>
                <a:lnTo>
                  <a:pt x="264960" y="1715147"/>
                </a:lnTo>
                <a:lnTo>
                  <a:pt x="352818" y="1748701"/>
                </a:lnTo>
                <a:lnTo>
                  <a:pt x="437083" y="1773656"/>
                </a:lnTo>
                <a:lnTo>
                  <a:pt x="528104" y="1794598"/>
                </a:lnTo>
                <a:lnTo>
                  <a:pt x="625030" y="1811286"/>
                </a:lnTo>
                <a:lnTo>
                  <a:pt x="727049" y="1823478"/>
                </a:lnTo>
                <a:lnTo>
                  <a:pt x="833310" y="1830971"/>
                </a:lnTo>
                <a:lnTo>
                  <a:pt x="942975" y="1833524"/>
                </a:lnTo>
                <a:lnTo>
                  <a:pt x="1052639" y="1830971"/>
                </a:lnTo>
                <a:lnTo>
                  <a:pt x="1158900" y="1823478"/>
                </a:lnTo>
                <a:lnTo>
                  <a:pt x="1260906" y="1811286"/>
                </a:lnTo>
                <a:lnTo>
                  <a:pt x="1357845" y="1794598"/>
                </a:lnTo>
                <a:lnTo>
                  <a:pt x="1448854" y="1773656"/>
                </a:lnTo>
                <a:lnTo>
                  <a:pt x="1533118" y="1748701"/>
                </a:lnTo>
                <a:lnTo>
                  <a:pt x="1620989" y="1715147"/>
                </a:lnTo>
                <a:lnTo>
                  <a:pt x="1666976" y="1693430"/>
                </a:lnTo>
                <a:lnTo>
                  <a:pt x="1676400" y="1688198"/>
                </a:lnTo>
                <a:lnTo>
                  <a:pt x="1676400" y="1414424"/>
                </a:lnTo>
                <a:lnTo>
                  <a:pt x="1672170" y="1427581"/>
                </a:lnTo>
                <a:lnTo>
                  <a:pt x="1663039" y="1440840"/>
                </a:lnTo>
                <a:lnTo>
                  <a:pt x="1620126" y="1478267"/>
                </a:lnTo>
                <a:lnTo>
                  <a:pt x="1587169" y="1498561"/>
                </a:lnTo>
                <a:lnTo>
                  <a:pt x="1546796" y="1518805"/>
                </a:lnTo>
                <a:lnTo>
                  <a:pt x="1498879" y="1538579"/>
                </a:lnTo>
                <a:lnTo>
                  <a:pt x="1418374" y="1564805"/>
                </a:lnTo>
                <a:lnTo>
                  <a:pt x="1327315" y="1586966"/>
                </a:lnTo>
                <a:lnTo>
                  <a:pt x="1226908" y="1604479"/>
                </a:lnTo>
                <a:lnTo>
                  <a:pt x="1118374" y="1616735"/>
                </a:lnTo>
                <a:lnTo>
                  <a:pt x="1002919" y="1623148"/>
                </a:lnTo>
                <a:lnTo>
                  <a:pt x="883031" y="1623148"/>
                </a:lnTo>
                <a:lnTo>
                  <a:pt x="767575" y="1616735"/>
                </a:lnTo>
                <a:lnTo>
                  <a:pt x="659028" y="1604479"/>
                </a:lnTo>
                <a:lnTo>
                  <a:pt x="558622" y="1586966"/>
                </a:lnTo>
                <a:lnTo>
                  <a:pt x="467563" y="1564805"/>
                </a:lnTo>
                <a:lnTo>
                  <a:pt x="387057" y="1538579"/>
                </a:lnTo>
                <a:lnTo>
                  <a:pt x="339153" y="1518805"/>
                </a:lnTo>
                <a:lnTo>
                  <a:pt x="298767" y="1498561"/>
                </a:lnTo>
                <a:lnTo>
                  <a:pt x="265811" y="1478267"/>
                </a:lnTo>
                <a:lnTo>
                  <a:pt x="222910" y="1440840"/>
                </a:lnTo>
                <a:lnTo>
                  <a:pt x="209880" y="1216926"/>
                </a:lnTo>
                <a:lnTo>
                  <a:pt x="218960" y="1221955"/>
                </a:lnTo>
                <a:lnTo>
                  <a:pt x="264960" y="1243672"/>
                </a:lnTo>
                <a:lnTo>
                  <a:pt x="352818" y="1277226"/>
                </a:lnTo>
                <a:lnTo>
                  <a:pt x="437083" y="1302181"/>
                </a:lnTo>
                <a:lnTo>
                  <a:pt x="528104" y="1323124"/>
                </a:lnTo>
                <a:lnTo>
                  <a:pt x="625030" y="1339811"/>
                </a:lnTo>
                <a:lnTo>
                  <a:pt x="727049" y="1352003"/>
                </a:lnTo>
                <a:lnTo>
                  <a:pt x="833310" y="1359496"/>
                </a:lnTo>
                <a:lnTo>
                  <a:pt x="942975" y="1362036"/>
                </a:lnTo>
                <a:lnTo>
                  <a:pt x="1052639" y="1359496"/>
                </a:lnTo>
                <a:lnTo>
                  <a:pt x="1158900" y="1352003"/>
                </a:lnTo>
                <a:lnTo>
                  <a:pt x="1260906" y="1339811"/>
                </a:lnTo>
                <a:lnTo>
                  <a:pt x="1357845" y="1323124"/>
                </a:lnTo>
                <a:lnTo>
                  <a:pt x="1448854" y="1302181"/>
                </a:lnTo>
                <a:lnTo>
                  <a:pt x="1533118" y="1277226"/>
                </a:lnTo>
                <a:lnTo>
                  <a:pt x="1620989" y="1243672"/>
                </a:lnTo>
                <a:lnTo>
                  <a:pt x="1666976" y="1221955"/>
                </a:lnTo>
                <a:lnTo>
                  <a:pt x="1676400" y="1216723"/>
                </a:lnTo>
                <a:lnTo>
                  <a:pt x="1676400" y="942949"/>
                </a:lnTo>
                <a:lnTo>
                  <a:pt x="1672170" y="956106"/>
                </a:lnTo>
                <a:lnTo>
                  <a:pt x="1663039" y="969365"/>
                </a:lnTo>
                <a:lnTo>
                  <a:pt x="1620126" y="1006792"/>
                </a:lnTo>
                <a:lnTo>
                  <a:pt x="1587169" y="1027074"/>
                </a:lnTo>
                <a:lnTo>
                  <a:pt x="1546796" y="1047330"/>
                </a:lnTo>
                <a:lnTo>
                  <a:pt x="1498879" y="1067104"/>
                </a:lnTo>
                <a:lnTo>
                  <a:pt x="1418374" y="1093330"/>
                </a:lnTo>
                <a:lnTo>
                  <a:pt x="1327315" y="1115491"/>
                </a:lnTo>
                <a:lnTo>
                  <a:pt x="1226908" y="1132992"/>
                </a:lnTo>
                <a:lnTo>
                  <a:pt x="1118374" y="1145247"/>
                </a:lnTo>
                <a:lnTo>
                  <a:pt x="1002919" y="1151661"/>
                </a:lnTo>
                <a:lnTo>
                  <a:pt x="883031" y="1151661"/>
                </a:lnTo>
                <a:lnTo>
                  <a:pt x="767575" y="1145247"/>
                </a:lnTo>
                <a:lnTo>
                  <a:pt x="659028" y="1132992"/>
                </a:lnTo>
                <a:lnTo>
                  <a:pt x="558622" y="1115491"/>
                </a:lnTo>
                <a:lnTo>
                  <a:pt x="467563" y="1093330"/>
                </a:lnTo>
                <a:lnTo>
                  <a:pt x="387057" y="1067104"/>
                </a:lnTo>
                <a:lnTo>
                  <a:pt x="339153" y="1047330"/>
                </a:lnTo>
                <a:lnTo>
                  <a:pt x="298767" y="1027074"/>
                </a:lnTo>
                <a:lnTo>
                  <a:pt x="265811" y="1006792"/>
                </a:lnTo>
                <a:lnTo>
                  <a:pt x="222910" y="969365"/>
                </a:lnTo>
                <a:lnTo>
                  <a:pt x="209664" y="692937"/>
                </a:lnTo>
                <a:lnTo>
                  <a:pt x="218960" y="698093"/>
                </a:lnTo>
                <a:lnTo>
                  <a:pt x="264960" y="719810"/>
                </a:lnTo>
                <a:lnTo>
                  <a:pt x="313486" y="739444"/>
                </a:lnTo>
                <a:lnTo>
                  <a:pt x="352818" y="753364"/>
                </a:lnTo>
                <a:lnTo>
                  <a:pt x="394055" y="766330"/>
                </a:lnTo>
                <a:lnTo>
                  <a:pt x="437083" y="778319"/>
                </a:lnTo>
                <a:lnTo>
                  <a:pt x="481799" y="789305"/>
                </a:lnTo>
                <a:lnTo>
                  <a:pt x="528104" y="799261"/>
                </a:lnTo>
                <a:lnTo>
                  <a:pt x="575881" y="808151"/>
                </a:lnTo>
                <a:lnTo>
                  <a:pt x="625030" y="815936"/>
                </a:lnTo>
                <a:lnTo>
                  <a:pt x="675462" y="822617"/>
                </a:lnTo>
                <a:lnTo>
                  <a:pt x="727049" y="828141"/>
                </a:lnTo>
                <a:lnTo>
                  <a:pt x="779703" y="832485"/>
                </a:lnTo>
                <a:lnTo>
                  <a:pt x="833310" y="835634"/>
                </a:lnTo>
                <a:lnTo>
                  <a:pt x="887768" y="837539"/>
                </a:lnTo>
                <a:lnTo>
                  <a:pt x="942975" y="838174"/>
                </a:lnTo>
                <a:lnTo>
                  <a:pt x="998181" y="837539"/>
                </a:lnTo>
                <a:lnTo>
                  <a:pt x="1052639" y="835634"/>
                </a:lnTo>
                <a:lnTo>
                  <a:pt x="1106246" y="832485"/>
                </a:lnTo>
                <a:lnTo>
                  <a:pt x="1158900" y="828141"/>
                </a:lnTo>
                <a:lnTo>
                  <a:pt x="1210487" y="822617"/>
                </a:lnTo>
                <a:lnTo>
                  <a:pt x="1260906" y="815936"/>
                </a:lnTo>
                <a:lnTo>
                  <a:pt x="1310068" y="808151"/>
                </a:lnTo>
                <a:lnTo>
                  <a:pt x="1357845" y="799261"/>
                </a:lnTo>
                <a:lnTo>
                  <a:pt x="1404137" y="789305"/>
                </a:lnTo>
                <a:lnTo>
                  <a:pt x="1448854" y="778319"/>
                </a:lnTo>
                <a:lnTo>
                  <a:pt x="1491881" y="766330"/>
                </a:lnTo>
                <a:lnTo>
                  <a:pt x="1533118" y="753364"/>
                </a:lnTo>
                <a:lnTo>
                  <a:pt x="1572463" y="739444"/>
                </a:lnTo>
                <a:lnTo>
                  <a:pt x="1620989" y="719810"/>
                </a:lnTo>
                <a:lnTo>
                  <a:pt x="1666976" y="698093"/>
                </a:lnTo>
                <a:lnTo>
                  <a:pt x="1676400" y="692861"/>
                </a:lnTo>
                <a:lnTo>
                  <a:pt x="1676400" y="419087"/>
                </a:lnTo>
                <a:lnTo>
                  <a:pt x="1675765" y="423405"/>
                </a:lnTo>
                <a:lnTo>
                  <a:pt x="1672170" y="432244"/>
                </a:lnTo>
                <a:lnTo>
                  <a:pt x="1645793" y="463042"/>
                </a:lnTo>
                <a:lnTo>
                  <a:pt x="1587169" y="503224"/>
                </a:lnTo>
                <a:lnTo>
                  <a:pt x="1546796" y="523468"/>
                </a:lnTo>
                <a:lnTo>
                  <a:pt x="1498879" y="543242"/>
                </a:lnTo>
                <a:lnTo>
                  <a:pt x="1460017" y="556818"/>
                </a:lnTo>
                <a:lnTo>
                  <a:pt x="1418374" y="569468"/>
                </a:lnTo>
                <a:lnTo>
                  <a:pt x="1374089" y="581088"/>
                </a:lnTo>
                <a:lnTo>
                  <a:pt x="1327315" y="591629"/>
                </a:lnTo>
                <a:lnTo>
                  <a:pt x="1278204" y="601002"/>
                </a:lnTo>
                <a:lnTo>
                  <a:pt x="1226908" y="609130"/>
                </a:lnTo>
                <a:lnTo>
                  <a:pt x="1173581" y="615950"/>
                </a:lnTo>
                <a:lnTo>
                  <a:pt x="1118374" y="621385"/>
                </a:lnTo>
                <a:lnTo>
                  <a:pt x="1061440" y="625360"/>
                </a:lnTo>
                <a:lnTo>
                  <a:pt x="1002919" y="627799"/>
                </a:lnTo>
                <a:lnTo>
                  <a:pt x="942975" y="628637"/>
                </a:lnTo>
                <a:lnTo>
                  <a:pt x="883031" y="627799"/>
                </a:lnTo>
                <a:lnTo>
                  <a:pt x="824509" y="625360"/>
                </a:lnTo>
                <a:lnTo>
                  <a:pt x="767575" y="621385"/>
                </a:lnTo>
                <a:lnTo>
                  <a:pt x="712355" y="615950"/>
                </a:lnTo>
                <a:lnTo>
                  <a:pt x="659028" y="609130"/>
                </a:lnTo>
                <a:lnTo>
                  <a:pt x="607733" y="601002"/>
                </a:lnTo>
                <a:lnTo>
                  <a:pt x="558622" y="591629"/>
                </a:lnTo>
                <a:lnTo>
                  <a:pt x="511848" y="581088"/>
                </a:lnTo>
                <a:lnTo>
                  <a:pt x="467563" y="569468"/>
                </a:lnTo>
                <a:lnTo>
                  <a:pt x="425919" y="556818"/>
                </a:lnTo>
                <a:lnTo>
                  <a:pt x="387057" y="543242"/>
                </a:lnTo>
                <a:lnTo>
                  <a:pt x="339153" y="523468"/>
                </a:lnTo>
                <a:lnTo>
                  <a:pt x="298767" y="503224"/>
                </a:lnTo>
                <a:lnTo>
                  <a:pt x="265811" y="482930"/>
                </a:lnTo>
                <a:lnTo>
                  <a:pt x="222910" y="445503"/>
                </a:lnTo>
                <a:lnTo>
                  <a:pt x="209550" y="419087"/>
                </a:lnTo>
                <a:lnTo>
                  <a:pt x="210172" y="414769"/>
                </a:lnTo>
                <a:lnTo>
                  <a:pt x="240144" y="375132"/>
                </a:lnTo>
                <a:lnTo>
                  <a:pt x="298767" y="334949"/>
                </a:lnTo>
                <a:lnTo>
                  <a:pt x="339153" y="314706"/>
                </a:lnTo>
                <a:lnTo>
                  <a:pt x="387057" y="294932"/>
                </a:lnTo>
                <a:lnTo>
                  <a:pt x="425919" y="281355"/>
                </a:lnTo>
                <a:lnTo>
                  <a:pt x="467563" y="268706"/>
                </a:lnTo>
                <a:lnTo>
                  <a:pt x="511848" y="257086"/>
                </a:lnTo>
                <a:lnTo>
                  <a:pt x="558622" y="246545"/>
                </a:lnTo>
                <a:lnTo>
                  <a:pt x="607733" y="237172"/>
                </a:lnTo>
                <a:lnTo>
                  <a:pt x="659028" y="229044"/>
                </a:lnTo>
                <a:lnTo>
                  <a:pt x="712355" y="222224"/>
                </a:lnTo>
                <a:lnTo>
                  <a:pt x="767575" y="216789"/>
                </a:lnTo>
                <a:lnTo>
                  <a:pt x="824509" y="212813"/>
                </a:lnTo>
                <a:lnTo>
                  <a:pt x="883031" y="210375"/>
                </a:lnTo>
                <a:lnTo>
                  <a:pt x="942975" y="209537"/>
                </a:lnTo>
                <a:lnTo>
                  <a:pt x="1002919" y="210375"/>
                </a:lnTo>
                <a:lnTo>
                  <a:pt x="1061440" y="212813"/>
                </a:lnTo>
                <a:lnTo>
                  <a:pt x="1118374" y="216789"/>
                </a:lnTo>
                <a:lnTo>
                  <a:pt x="1173581" y="222224"/>
                </a:lnTo>
                <a:lnTo>
                  <a:pt x="1226908" y="229044"/>
                </a:lnTo>
                <a:lnTo>
                  <a:pt x="1278204" y="237172"/>
                </a:lnTo>
                <a:lnTo>
                  <a:pt x="1327315" y="246545"/>
                </a:lnTo>
                <a:lnTo>
                  <a:pt x="1374089" y="257086"/>
                </a:lnTo>
                <a:lnTo>
                  <a:pt x="1418374" y="268706"/>
                </a:lnTo>
                <a:lnTo>
                  <a:pt x="1460017" y="281355"/>
                </a:lnTo>
                <a:lnTo>
                  <a:pt x="1498879" y="294932"/>
                </a:lnTo>
                <a:lnTo>
                  <a:pt x="1546796" y="314706"/>
                </a:lnTo>
                <a:lnTo>
                  <a:pt x="1587169" y="334949"/>
                </a:lnTo>
                <a:lnTo>
                  <a:pt x="1620126" y="355244"/>
                </a:lnTo>
                <a:lnTo>
                  <a:pt x="1663039" y="392671"/>
                </a:lnTo>
                <a:lnTo>
                  <a:pt x="1676400" y="419087"/>
                </a:lnTo>
                <a:lnTo>
                  <a:pt x="1676400" y="145326"/>
                </a:lnTo>
                <a:lnTo>
                  <a:pt x="1620989" y="118364"/>
                </a:lnTo>
                <a:lnTo>
                  <a:pt x="1572463" y="98729"/>
                </a:lnTo>
                <a:lnTo>
                  <a:pt x="1533118" y="84810"/>
                </a:lnTo>
                <a:lnTo>
                  <a:pt x="1491881" y="71843"/>
                </a:lnTo>
                <a:lnTo>
                  <a:pt x="1448854" y="59855"/>
                </a:lnTo>
                <a:lnTo>
                  <a:pt x="1404137" y="48869"/>
                </a:lnTo>
                <a:lnTo>
                  <a:pt x="1357845" y="38912"/>
                </a:lnTo>
                <a:lnTo>
                  <a:pt x="1310068" y="30022"/>
                </a:lnTo>
                <a:lnTo>
                  <a:pt x="1260906" y="22225"/>
                </a:lnTo>
                <a:lnTo>
                  <a:pt x="1210487" y="15557"/>
                </a:lnTo>
                <a:lnTo>
                  <a:pt x="1158900" y="10033"/>
                </a:lnTo>
                <a:lnTo>
                  <a:pt x="1106246" y="5689"/>
                </a:lnTo>
                <a:lnTo>
                  <a:pt x="1052639" y="2540"/>
                </a:lnTo>
                <a:lnTo>
                  <a:pt x="998181" y="635"/>
                </a:lnTo>
                <a:lnTo>
                  <a:pt x="942975" y="0"/>
                </a:lnTo>
                <a:lnTo>
                  <a:pt x="887768" y="635"/>
                </a:lnTo>
                <a:lnTo>
                  <a:pt x="833310" y="2540"/>
                </a:lnTo>
                <a:lnTo>
                  <a:pt x="779703" y="5689"/>
                </a:lnTo>
                <a:lnTo>
                  <a:pt x="727049" y="10033"/>
                </a:lnTo>
                <a:lnTo>
                  <a:pt x="675462" y="15557"/>
                </a:lnTo>
                <a:lnTo>
                  <a:pt x="625030" y="22225"/>
                </a:lnTo>
                <a:lnTo>
                  <a:pt x="575881" y="30022"/>
                </a:lnTo>
                <a:lnTo>
                  <a:pt x="528104" y="38912"/>
                </a:lnTo>
                <a:lnTo>
                  <a:pt x="481799" y="48869"/>
                </a:lnTo>
                <a:lnTo>
                  <a:pt x="437083" y="59855"/>
                </a:lnTo>
                <a:lnTo>
                  <a:pt x="394055" y="71843"/>
                </a:lnTo>
                <a:lnTo>
                  <a:pt x="352818" y="84810"/>
                </a:lnTo>
                <a:lnTo>
                  <a:pt x="313486" y="98729"/>
                </a:lnTo>
                <a:lnTo>
                  <a:pt x="264960" y="118364"/>
                </a:lnTo>
                <a:lnTo>
                  <a:pt x="218960" y="140081"/>
                </a:lnTo>
                <a:lnTo>
                  <a:pt x="175996" y="163944"/>
                </a:lnTo>
                <a:lnTo>
                  <a:pt x="136563" y="190017"/>
                </a:lnTo>
                <a:lnTo>
                  <a:pt x="101130" y="218338"/>
                </a:lnTo>
                <a:lnTo>
                  <a:pt x="69380" y="249974"/>
                </a:lnTo>
                <a:lnTo>
                  <a:pt x="41643" y="285953"/>
                </a:lnTo>
                <a:lnTo>
                  <a:pt x="19672" y="326199"/>
                </a:lnTo>
                <a:lnTo>
                  <a:pt x="5207" y="370611"/>
                </a:lnTo>
                <a:lnTo>
                  <a:pt x="0" y="419087"/>
                </a:lnTo>
                <a:lnTo>
                  <a:pt x="0" y="942949"/>
                </a:lnTo>
                <a:lnTo>
                  <a:pt x="0" y="1414424"/>
                </a:lnTo>
                <a:lnTo>
                  <a:pt x="0" y="1885899"/>
                </a:lnTo>
                <a:lnTo>
                  <a:pt x="5207" y="1934375"/>
                </a:lnTo>
                <a:lnTo>
                  <a:pt x="19672" y="1978787"/>
                </a:lnTo>
                <a:lnTo>
                  <a:pt x="41643" y="2019033"/>
                </a:lnTo>
                <a:lnTo>
                  <a:pt x="69380" y="2055025"/>
                </a:lnTo>
                <a:lnTo>
                  <a:pt x="101130" y="2086648"/>
                </a:lnTo>
                <a:lnTo>
                  <a:pt x="136563" y="2114981"/>
                </a:lnTo>
                <a:lnTo>
                  <a:pt x="175996" y="2141042"/>
                </a:lnTo>
                <a:lnTo>
                  <a:pt x="218960" y="2164905"/>
                </a:lnTo>
                <a:lnTo>
                  <a:pt x="264960" y="2186622"/>
                </a:lnTo>
                <a:lnTo>
                  <a:pt x="352818" y="2220176"/>
                </a:lnTo>
                <a:lnTo>
                  <a:pt x="437083" y="2245144"/>
                </a:lnTo>
                <a:lnTo>
                  <a:pt x="528104" y="2266073"/>
                </a:lnTo>
                <a:lnTo>
                  <a:pt x="625030" y="2282761"/>
                </a:lnTo>
                <a:lnTo>
                  <a:pt x="727049" y="2294966"/>
                </a:lnTo>
                <a:lnTo>
                  <a:pt x="833310" y="2302446"/>
                </a:lnTo>
                <a:lnTo>
                  <a:pt x="942975" y="2304999"/>
                </a:lnTo>
                <a:lnTo>
                  <a:pt x="1052639" y="2302446"/>
                </a:lnTo>
                <a:lnTo>
                  <a:pt x="1158900" y="2294966"/>
                </a:lnTo>
                <a:lnTo>
                  <a:pt x="1260906" y="2282761"/>
                </a:lnTo>
                <a:lnTo>
                  <a:pt x="1357845" y="2266073"/>
                </a:lnTo>
                <a:lnTo>
                  <a:pt x="1448854" y="2245144"/>
                </a:lnTo>
                <a:lnTo>
                  <a:pt x="1533118" y="2220176"/>
                </a:lnTo>
                <a:lnTo>
                  <a:pt x="1620989" y="2186622"/>
                </a:lnTo>
                <a:lnTo>
                  <a:pt x="1666976" y="2164905"/>
                </a:lnTo>
                <a:lnTo>
                  <a:pt x="1709940" y="2141042"/>
                </a:lnTo>
                <a:lnTo>
                  <a:pt x="1749386" y="2114981"/>
                </a:lnTo>
                <a:lnTo>
                  <a:pt x="1784807" y="2086648"/>
                </a:lnTo>
                <a:lnTo>
                  <a:pt x="1816557" y="2055025"/>
                </a:lnTo>
                <a:lnTo>
                  <a:pt x="1844294" y="2019033"/>
                </a:lnTo>
                <a:lnTo>
                  <a:pt x="1866277" y="1978787"/>
                </a:lnTo>
                <a:lnTo>
                  <a:pt x="1880743" y="1934375"/>
                </a:lnTo>
                <a:lnTo>
                  <a:pt x="1885950" y="1885899"/>
                </a:lnTo>
                <a:lnTo>
                  <a:pt x="1885950" y="1414424"/>
                </a:lnTo>
                <a:lnTo>
                  <a:pt x="1885950" y="942949"/>
                </a:lnTo>
                <a:lnTo>
                  <a:pt x="1885950" y="419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952106" y="203988"/>
            <a:ext cx="2106003" cy="2323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6544" y="2302403"/>
            <a:ext cx="13239749" cy="47434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0312" y="7904467"/>
            <a:ext cx="1463230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3415" marR="5080" indent="-641350">
              <a:lnSpc>
                <a:spcPct val="115000"/>
              </a:lnSpc>
              <a:spcBef>
                <a:spcPts val="100"/>
              </a:spcBef>
            </a:pPr>
            <a:r>
              <a:rPr sz="3800" b="1" spc="-70" dirty="0">
                <a:latin typeface="Tahoma" panose="020B0604030504040204"/>
                <a:cs typeface="Tahoma" panose="020B0604030504040204"/>
              </a:rPr>
              <a:t>Database: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Đối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với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nhiều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0" dirty="0">
                <a:latin typeface="Tahoma" panose="020B0604030504040204"/>
                <a:cs typeface="Tahoma" panose="020B0604030504040204"/>
              </a:rPr>
              <a:t>game,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việc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35" dirty="0">
                <a:latin typeface="Tahoma" panose="020B0604030504040204"/>
                <a:cs typeface="Tahoma" panose="020B0604030504040204"/>
              </a:rPr>
              <a:t>lưu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29" dirty="0">
                <a:latin typeface="Tahoma" panose="020B0604030504040204"/>
                <a:cs typeface="Tahoma" panose="020B0604030504040204"/>
              </a:rPr>
              <a:t>trữ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10" dirty="0">
                <a:latin typeface="Tahoma" panose="020B0604030504040204"/>
                <a:cs typeface="Tahoma" panose="020B0604030504040204"/>
              </a:rPr>
              <a:t>dữ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liệu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25" dirty="0">
                <a:latin typeface="Tahoma" panose="020B0604030504040204"/>
                <a:cs typeface="Tahoma" panose="020B0604030504040204"/>
              </a:rPr>
              <a:t>như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thông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tin </a:t>
            </a:r>
            <a:r>
              <a:rPr sz="3800" b="1" spc="-110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5" dirty="0">
                <a:latin typeface="Tahoma" panose="020B0604030504040204"/>
                <a:cs typeface="Tahoma" panose="020B0604030504040204"/>
              </a:rPr>
              <a:t>chơi,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5" dirty="0">
                <a:latin typeface="Tahoma" panose="020B0604030504040204"/>
                <a:cs typeface="Tahoma" panose="020B0604030504040204"/>
              </a:rPr>
              <a:t>trạng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thái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0" dirty="0">
                <a:latin typeface="Tahoma" panose="020B0604030504040204"/>
                <a:cs typeface="Tahoma" panose="020B0604030504040204"/>
              </a:rPr>
              <a:t>game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lịch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15" dirty="0">
                <a:latin typeface="Tahoma" panose="020B0604030504040204"/>
                <a:cs typeface="Tahoma" panose="020B0604030504040204"/>
              </a:rPr>
              <a:t>sử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trò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chơi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5" dirty="0">
                <a:latin typeface="Tahoma" panose="020B0604030504040204"/>
                <a:cs typeface="Tahoma" panose="020B0604030504040204"/>
              </a:rPr>
              <a:t>là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0" dirty="0">
                <a:latin typeface="Tahoma" panose="020B0604030504040204"/>
                <a:cs typeface="Tahoma" panose="020B0604030504040204"/>
              </a:rPr>
              <a:t>cần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thiết.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8949" y="0"/>
            <a:ext cx="8155940" cy="9271635"/>
            <a:chOff x="2538949" y="0"/>
            <a:chExt cx="8155940" cy="92716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38949" y="5156218"/>
              <a:ext cx="3124199" cy="4114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0336" y="0"/>
              <a:ext cx="6334124" cy="52768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6874" y="1615966"/>
            <a:ext cx="4114799" cy="4114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2445" y="1499113"/>
            <a:ext cx="434975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15000"/>
              </a:lnSpc>
              <a:spcBef>
                <a:spcPts val="100"/>
              </a:spcBef>
            </a:pPr>
            <a:r>
              <a:rPr sz="3800" spc="-770" dirty="0"/>
              <a:t>III</a:t>
            </a:r>
            <a:r>
              <a:rPr sz="3800" spc="-235" dirty="0"/>
              <a:t>.</a:t>
            </a:r>
            <a:r>
              <a:rPr sz="3800" spc="-75" dirty="0"/>
              <a:t> </a:t>
            </a:r>
            <a:r>
              <a:rPr sz="3800" spc="60" dirty="0"/>
              <a:t>C</a:t>
            </a:r>
            <a:r>
              <a:rPr sz="3800" spc="70" dirty="0"/>
              <a:t>á</a:t>
            </a:r>
            <a:r>
              <a:rPr sz="3800" spc="-100" dirty="0"/>
              <a:t>c</a:t>
            </a:r>
            <a:r>
              <a:rPr sz="3800" spc="-145" dirty="0"/>
              <a:t>h</a:t>
            </a:r>
            <a:r>
              <a:rPr sz="3800" spc="-75" dirty="0"/>
              <a:t> </a:t>
            </a:r>
            <a:r>
              <a:rPr sz="3800" spc="-150" dirty="0"/>
              <a:t>h</a:t>
            </a:r>
            <a:r>
              <a:rPr sz="3800" spc="-105" dirty="0"/>
              <a:t>o</a:t>
            </a:r>
            <a:r>
              <a:rPr sz="3800" spc="70" dirty="0"/>
              <a:t>ạ</a:t>
            </a:r>
            <a:r>
              <a:rPr sz="3800" spc="-140" dirty="0"/>
              <a:t>t</a:t>
            </a:r>
            <a:r>
              <a:rPr sz="3800" spc="-75" dirty="0"/>
              <a:t> </a:t>
            </a:r>
            <a:r>
              <a:rPr sz="3800" spc="-30" dirty="0"/>
              <a:t>đ</a:t>
            </a:r>
            <a:r>
              <a:rPr sz="3800" spc="-105" dirty="0"/>
              <a:t>ộ</a:t>
            </a:r>
            <a:r>
              <a:rPr sz="3800" spc="-150" dirty="0"/>
              <a:t>n</a:t>
            </a:r>
            <a:r>
              <a:rPr sz="3800" spc="-20" dirty="0"/>
              <a:t>g  </a:t>
            </a:r>
            <a:r>
              <a:rPr sz="3800" spc="-65" dirty="0"/>
              <a:t>của</a:t>
            </a:r>
            <a:r>
              <a:rPr sz="3800" spc="-95" dirty="0"/>
              <a:t> </a:t>
            </a:r>
            <a:r>
              <a:rPr sz="3800" spc="-90" dirty="0"/>
              <a:t>game </a:t>
            </a:r>
            <a:r>
              <a:rPr sz="3800" spc="-150" dirty="0"/>
              <a:t>online</a:t>
            </a:r>
            <a:endParaRPr sz="3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36118" y="2586674"/>
            <a:ext cx="9753599" cy="7029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57251"/>
            <a:ext cx="3743324" cy="3829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676874" cy="1870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49571" y="1273929"/>
            <a:ext cx="99923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60" dirty="0"/>
              <a:t>C</a:t>
            </a:r>
            <a:r>
              <a:rPr sz="3800" spc="-150" dirty="0"/>
              <a:t>h</a:t>
            </a:r>
            <a:r>
              <a:rPr sz="3800" spc="-135" dirty="0"/>
              <a:t>ờ</a:t>
            </a:r>
            <a:r>
              <a:rPr sz="3800" spc="-75" dirty="0"/>
              <a:t> </a:t>
            </a:r>
            <a:r>
              <a:rPr sz="3800" spc="-204" dirty="0"/>
              <a:t>k</a:t>
            </a:r>
            <a:r>
              <a:rPr sz="3800" spc="-180" dirty="0"/>
              <a:t>ế</a:t>
            </a:r>
            <a:r>
              <a:rPr sz="3800" spc="-140" dirty="0"/>
              <a:t>t</a:t>
            </a:r>
            <a:r>
              <a:rPr sz="3800" spc="-75" dirty="0"/>
              <a:t> </a:t>
            </a:r>
            <a:r>
              <a:rPr sz="3800" spc="-150" dirty="0"/>
              <a:t>n</a:t>
            </a:r>
            <a:r>
              <a:rPr sz="3800" spc="-105" dirty="0"/>
              <a:t>ố</a:t>
            </a:r>
            <a:r>
              <a:rPr sz="3800" spc="-160" dirty="0"/>
              <a:t>i</a:t>
            </a:r>
            <a:r>
              <a:rPr sz="3800" spc="-430" dirty="0"/>
              <a:t>:</a:t>
            </a:r>
            <a:r>
              <a:rPr sz="3800" spc="-75" dirty="0"/>
              <a:t> </a:t>
            </a:r>
            <a:r>
              <a:rPr sz="3800" spc="35" dirty="0"/>
              <a:t>S</a:t>
            </a:r>
            <a:r>
              <a:rPr sz="3800" spc="-180" dirty="0"/>
              <a:t>e</a:t>
            </a:r>
            <a:r>
              <a:rPr sz="3800" spc="-165" dirty="0"/>
              <a:t>r</a:t>
            </a:r>
            <a:r>
              <a:rPr sz="3800" spc="-145" dirty="0"/>
              <a:t>v</a:t>
            </a:r>
            <a:r>
              <a:rPr sz="3800" spc="-180" dirty="0"/>
              <a:t>e</a:t>
            </a:r>
            <a:r>
              <a:rPr sz="3800" spc="-160" dirty="0"/>
              <a:t>r</a:t>
            </a:r>
            <a:r>
              <a:rPr sz="3800" spc="-75" dirty="0"/>
              <a:t> </a:t>
            </a:r>
            <a:r>
              <a:rPr sz="3800" spc="-100" dirty="0"/>
              <a:t>c</a:t>
            </a:r>
            <a:r>
              <a:rPr sz="3800" spc="-150" dirty="0"/>
              <a:t>h</a:t>
            </a:r>
            <a:r>
              <a:rPr sz="3800" spc="-135" dirty="0"/>
              <a:t>ờ</a:t>
            </a:r>
            <a:r>
              <a:rPr sz="3800" spc="-75" dirty="0"/>
              <a:t> </a:t>
            </a:r>
            <a:r>
              <a:rPr sz="3800" spc="-204" dirty="0"/>
              <a:t>k</a:t>
            </a:r>
            <a:r>
              <a:rPr sz="3800" spc="-180" dirty="0"/>
              <a:t>ế</a:t>
            </a:r>
            <a:r>
              <a:rPr sz="3800" spc="-140" dirty="0"/>
              <a:t>t</a:t>
            </a:r>
            <a:r>
              <a:rPr sz="3800" spc="-75" dirty="0"/>
              <a:t> </a:t>
            </a:r>
            <a:r>
              <a:rPr sz="3800" spc="-150" dirty="0"/>
              <a:t>n</a:t>
            </a:r>
            <a:r>
              <a:rPr sz="3800" spc="-105" dirty="0"/>
              <a:t>ố</a:t>
            </a:r>
            <a:r>
              <a:rPr sz="3800" spc="-155" dirty="0"/>
              <a:t>i</a:t>
            </a:r>
            <a:r>
              <a:rPr sz="3800" spc="-75" dirty="0"/>
              <a:t> </a:t>
            </a:r>
            <a:r>
              <a:rPr sz="3800" spc="-145" dirty="0"/>
              <a:t>t</a:t>
            </a:r>
            <a:r>
              <a:rPr sz="3800" spc="-370" dirty="0"/>
              <a:t>ừ</a:t>
            </a:r>
            <a:r>
              <a:rPr sz="3800" spc="-75" dirty="0"/>
              <a:t> </a:t>
            </a:r>
            <a:r>
              <a:rPr sz="3800" spc="-100" dirty="0"/>
              <a:t>c</a:t>
            </a:r>
            <a:r>
              <a:rPr sz="3800" spc="70" dirty="0"/>
              <a:t>á</a:t>
            </a:r>
            <a:r>
              <a:rPr sz="3800" spc="-95" dirty="0"/>
              <a:t>c</a:t>
            </a:r>
            <a:r>
              <a:rPr sz="3800" spc="-75" dirty="0"/>
              <a:t> </a:t>
            </a:r>
            <a:r>
              <a:rPr sz="3800" spc="-100" dirty="0"/>
              <a:t>c</a:t>
            </a:r>
            <a:r>
              <a:rPr sz="3800" spc="-160" dirty="0"/>
              <a:t>li</a:t>
            </a:r>
            <a:r>
              <a:rPr sz="3800" spc="-180" dirty="0"/>
              <a:t>e</a:t>
            </a:r>
            <a:r>
              <a:rPr sz="3800" spc="-150" dirty="0"/>
              <a:t>n</a:t>
            </a:r>
            <a:r>
              <a:rPr sz="3800" spc="-145" dirty="0"/>
              <a:t>t</a:t>
            </a:r>
            <a:r>
              <a:rPr sz="3800" spc="-235" dirty="0"/>
              <a:t>.</a:t>
            </a:r>
            <a:endParaRPr sz="3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460962" y="2728242"/>
            <a:ext cx="4257675" cy="3476625"/>
            <a:chOff x="1460962" y="2728242"/>
            <a:chExt cx="4257675" cy="347662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60962" y="2728242"/>
              <a:ext cx="4257674" cy="2943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8393" y="5669660"/>
              <a:ext cx="942974" cy="3524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4838" y="6023869"/>
              <a:ext cx="1952624" cy="1809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0903" y="2728242"/>
            <a:ext cx="1866899" cy="347662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156331" y="2729704"/>
            <a:ext cx="2657475" cy="3626485"/>
          </a:xfrm>
          <a:custGeom>
            <a:avLst/>
            <a:gdLst/>
            <a:ahLst/>
            <a:cxnLst/>
            <a:rect l="l" t="t" r="r" b="b"/>
            <a:pathLst>
              <a:path w="2657475" h="3626485">
                <a:moveTo>
                  <a:pt x="453295" y="725243"/>
                </a:moveTo>
                <a:lnTo>
                  <a:pt x="407197" y="712045"/>
                </a:lnTo>
                <a:lnTo>
                  <a:pt x="369851" y="681964"/>
                </a:lnTo>
                <a:lnTo>
                  <a:pt x="347691" y="641276"/>
                </a:lnTo>
                <a:lnTo>
                  <a:pt x="342359" y="595239"/>
                </a:lnTo>
                <a:lnTo>
                  <a:pt x="355497" y="549112"/>
                </a:lnTo>
                <a:lnTo>
                  <a:pt x="380465" y="503781"/>
                </a:lnTo>
                <a:lnTo>
                  <a:pt x="407752" y="459713"/>
                </a:lnTo>
                <a:lnTo>
                  <a:pt x="437320" y="417001"/>
                </a:lnTo>
                <a:lnTo>
                  <a:pt x="469133" y="375740"/>
                </a:lnTo>
                <a:lnTo>
                  <a:pt x="503154" y="336023"/>
                </a:lnTo>
                <a:lnTo>
                  <a:pt x="539346" y="297944"/>
                </a:lnTo>
                <a:lnTo>
                  <a:pt x="575868" y="263166"/>
                </a:lnTo>
                <a:lnTo>
                  <a:pt x="613897" y="230381"/>
                </a:lnTo>
                <a:lnTo>
                  <a:pt x="653352" y="199622"/>
                </a:lnTo>
                <a:lnTo>
                  <a:pt x="694148" y="170925"/>
                </a:lnTo>
                <a:lnTo>
                  <a:pt x="736202" y="144324"/>
                </a:lnTo>
                <a:lnTo>
                  <a:pt x="779432" y="119854"/>
                </a:lnTo>
                <a:lnTo>
                  <a:pt x="823754" y="97550"/>
                </a:lnTo>
                <a:lnTo>
                  <a:pt x="869084" y="77447"/>
                </a:lnTo>
                <a:lnTo>
                  <a:pt x="915341" y="59579"/>
                </a:lnTo>
                <a:lnTo>
                  <a:pt x="962440" y="43980"/>
                </a:lnTo>
                <a:lnTo>
                  <a:pt x="1010298" y="30686"/>
                </a:lnTo>
                <a:lnTo>
                  <a:pt x="1058833" y="19732"/>
                </a:lnTo>
                <a:lnTo>
                  <a:pt x="1107961" y="11151"/>
                </a:lnTo>
                <a:lnTo>
                  <a:pt x="1157599" y="4979"/>
                </a:lnTo>
                <a:lnTo>
                  <a:pt x="1207664" y="1250"/>
                </a:lnTo>
                <a:lnTo>
                  <a:pt x="1258072" y="0"/>
                </a:lnTo>
                <a:lnTo>
                  <a:pt x="1399401" y="0"/>
                </a:lnTo>
                <a:lnTo>
                  <a:pt x="1449810" y="1250"/>
                </a:lnTo>
                <a:lnTo>
                  <a:pt x="1499874" y="4979"/>
                </a:lnTo>
                <a:lnTo>
                  <a:pt x="1549512" y="11151"/>
                </a:lnTo>
                <a:lnTo>
                  <a:pt x="1598640" y="19732"/>
                </a:lnTo>
                <a:lnTo>
                  <a:pt x="1647175" y="30686"/>
                </a:lnTo>
                <a:lnTo>
                  <a:pt x="1695034" y="43980"/>
                </a:lnTo>
                <a:lnTo>
                  <a:pt x="1742133" y="59579"/>
                </a:lnTo>
                <a:lnTo>
                  <a:pt x="1788389" y="77447"/>
                </a:lnTo>
                <a:lnTo>
                  <a:pt x="1833720" y="97551"/>
                </a:lnTo>
                <a:lnTo>
                  <a:pt x="1878042" y="119854"/>
                </a:lnTo>
                <a:lnTo>
                  <a:pt x="1921272" y="144324"/>
                </a:lnTo>
                <a:lnTo>
                  <a:pt x="1963326" y="170925"/>
                </a:lnTo>
                <a:lnTo>
                  <a:pt x="2004122" y="199622"/>
                </a:lnTo>
                <a:lnTo>
                  <a:pt x="2043576" y="230381"/>
                </a:lnTo>
                <a:lnTo>
                  <a:pt x="2056752" y="241740"/>
                </a:lnTo>
                <a:lnTo>
                  <a:pt x="1258072" y="241740"/>
                </a:lnTo>
                <a:lnTo>
                  <a:pt x="1206878" y="243431"/>
                </a:lnTo>
                <a:lnTo>
                  <a:pt x="1156191" y="248465"/>
                </a:lnTo>
                <a:lnTo>
                  <a:pt x="1106160" y="256779"/>
                </a:lnTo>
                <a:lnTo>
                  <a:pt x="1056936" y="268309"/>
                </a:lnTo>
                <a:lnTo>
                  <a:pt x="1008669" y="282993"/>
                </a:lnTo>
                <a:lnTo>
                  <a:pt x="961507" y="300770"/>
                </a:lnTo>
                <a:lnTo>
                  <a:pt x="915601" y="321575"/>
                </a:lnTo>
                <a:lnTo>
                  <a:pt x="871101" y="345348"/>
                </a:lnTo>
                <a:lnTo>
                  <a:pt x="828156" y="372024"/>
                </a:lnTo>
                <a:lnTo>
                  <a:pt x="786916" y="401543"/>
                </a:lnTo>
                <a:lnTo>
                  <a:pt x="747530" y="433840"/>
                </a:lnTo>
                <a:lnTo>
                  <a:pt x="710149" y="468855"/>
                </a:lnTo>
                <a:lnTo>
                  <a:pt x="677255" y="503862"/>
                </a:lnTo>
                <a:lnTo>
                  <a:pt x="646737" y="540634"/>
                </a:lnTo>
                <a:lnTo>
                  <a:pt x="618655" y="579047"/>
                </a:lnTo>
                <a:lnTo>
                  <a:pt x="593066" y="618981"/>
                </a:lnTo>
                <a:lnTo>
                  <a:pt x="570028" y="660313"/>
                </a:lnTo>
                <a:lnTo>
                  <a:pt x="539965" y="697699"/>
                </a:lnTo>
                <a:lnTo>
                  <a:pt x="499303" y="719902"/>
                </a:lnTo>
                <a:lnTo>
                  <a:pt x="453295" y="725243"/>
                </a:lnTo>
                <a:close/>
              </a:path>
              <a:path w="2657475" h="3626485">
                <a:moveTo>
                  <a:pt x="2415886" y="1692180"/>
                </a:moveTo>
                <a:lnTo>
                  <a:pt x="2174297" y="1692180"/>
                </a:lnTo>
                <a:lnTo>
                  <a:pt x="2174297" y="1017121"/>
                </a:lnTo>
                <a:lnTo>
                  <a:pt x="2172606" y="965895"/>
                </a:lnTo>
                <a:lnTo>
                  <a:pt x="2167575" y="915176"/>
                </a:lnTo>
                <a:lnTo>
                  <a:pt x="2159267" y="865114"/>
                </a:lnTo>
                <a:lnTo>
                  <a:pt x="2147744" y="815859"/>
                </a:lnTo>
                <a:lnTo>
                  <a:pt x="2133069" y="767561"/>
                </a:lnTo>
                <a:lnTo>
                  <a:pt x="2115304" y="720370"/>
                </a:lnTo>
                <a:lnTo>
                  <a:pt x="2094511" y="674435"/>
                </a:lnTo>
                <a:lnTo>
                  <a:pt x="2070754" y="629907"/>
                </a:lnTo>
                <a:lnTo>
                  <a:pt x="2044094" y="586935"/>
                </a:lnTo>
                <a:lnTo>
                  <a:pt x="2014594" y="545669"/>
                </a:lnTo>
                <a:lnTo>
                  <a:pt x="1982317" y="506259"/>
                </a:lnTo>
                <a:lnTo>
                  <a:pt x="1947324" y="468855"/>
                </a:lnTo>
                <a:lnTo>
                  <a:pt x="1909943" y="433840"/>
                </a:lnTo>
                <a:lnTo>
                  <a:pt x="1870558" y="401543"/>
                </a:lnTo>
                <a:lnTo>
                  <a:pt x="1829318" y="372024"/>
                </a:lnTo>
                <a:lnTo>
                  <a:pt x="1786373" y="345348"/>
                </a:lnTo>
                <a:lnTo>
                  <a:pt x="1741872" y="321575"/>
                </a:lnTo>
                <a:lnTo>
                  <a:pt x="1695967" y="300770"/>
                </a:lnTo>
                <a:lnTo>
                  <a:pt x="1648805" y="282993"/>
                </a:lnTo>
                <a:lnTo>
                  <a:pt x="1600537" y="268309"/>
                </a:lnTo>
                <a:lnTo>
                  <a:pt x="1551313" y="256779"/>
                </a:lnTo>
                <a:lnTo>
                  <a:pt x="1501283" y="248465"/>
                </a:lnTo>
                <a:lnTo>
                  <a:pt x="1450596" y="243431"/>
                </a:lnTo>
                <a:lnTo>
                  <a:pt x="1399401" y="241740"/>
                </a:lnTo>
                <a:lnTo>
                  <a:pt x="2056752" y="241740"/>
                </a:lnTo>
                <a:lnTo>
                  <a:pt x="2118128" y="297944"/>
                </a:lnTo>
                <a:lnTo>
                  <a:pt x="2152884" y="334489"/>
                </a:lnTo>
                <a:lnTo>
                  <a:pt x="2185649" y="372542"/>
                </a:lnTo>
                <a:lnTo>
                  <a:pt x="2216388" y="412021"/>
                </a:lnTo>
                <a:lnTo>
                  <a:pt x="2245067" y="452843"/>
                </a:lnTo>
                <a:lnTo>
                  <a:pt x="2271652" y="494924"/>
                </a:lnTo>
                <a:lnTo>
                  <a:pt x="2296106" y="538181"/>
                </a:lnTo>
                <a:lnTo>
                  <a:pt x="2318396" y="582530"/>
                </a:lnTo>
                <a:lnTo>
                  <a:pt x="2338487" y="627889"/>
                </a:lnTo>
                <a:lnTo>
                  <a:pt x="2356344" y="674175"/>
                </a:lnTo>
                <a:lnTo>
                  <a:pt x="2371933" y="721303"/>
                </a:lnTo>
                <a:lnTo>
                  <a:pt x="2385218" y="769192"/>
                </a:lnTo>
                <a:lnTo>
                  <a:pt x="2396166" y="817757"/>
                </a:lnTo>
                <a:lnTo>
                  <a:pt x="2404741" y="866916"/>
                </a:lnTo>
                <a:lnTo>
                  <a:pt x="2410910" y="916585"/>
                </a:lnTo>
                <a:lnTo>
                  <a:pt x="2414636" y="966681"/>
                </a:lnTo>
                <a:lnTo>
                  <a:pt x="2415886" y="1017121"/>
                </a:lnTo>
                <a:lnTo>
                  <a:pt x="2415886" y="1692180"/>
                </a:lnTo>
                <a:close/>
              </a:path>
              <a:path w="2657475" h="3626485">
                <a:moveTo>
                  <a:pt x="2536680" y="3626102"/>
                </a:moveTo>
                <a:lnTo>
                  <a:pt x="120794" y="3626102"/>
                </a:lnTo>
                <a:lnTo>
                  <a:pt x="73790" y="3616598"/>
                </a:lnTo>
                <a:lnTo>
                  <a:pt x="35392" y="3590687"/>
                </a:lnTo>
                <a:lnTo>
                  <a:pt x="9497" y="3552265"/>
                </a:lnTo>
                <a:lnTo>
                  <a:pt x="0" y="3505232"/>
                </a:lnTo>
                <a:lnTo>
                  <a:pt x="0" y="1813051"/>
                </a:lnTo>
                <a:lnTo>
                  <a:pt x="9497" y="1766017"/>
                </a:lnTo>
                <a:lnTo>
                  <a:pt x="35392" y="1727595"/>
                </a:lnTo>
                <a:lnTo>
                  <a:pt x="73790" y="1701684"/>
                </a:lnTo>
                <a:lnTo>
                  <a:pt x="120794" y="1692180"/>
                </a:lnTo>
                <a:lnTo>
                  <a:pt x="2536680" y="1692180"/>
                </a:lnTo>
                <a:lnTo>
                  <a:pt x="2583684" y="1701684"/>
                </a:lnTo>
                <a:lnTo>
                  <a:pt x="2622082" y="1727595"/>
                </a:lnTo>
                <a:lnTo>
                  <a:pt x="2647977" y="1766017"/>
                </a:lnTo>
                <a:lnTo>
                  <a:pt x="2657474" y="1813051"/>
                </a:lnTo>
                <a:lnTo>
                  <a:pt x="2657474" y="1933921"/>
                </a:lnTo>
                <a:lnTo>
                  <a:pt x="241588" y="1933921"/>
                </a:lnTo>
                <a:lnTo>
                  <a:pt x="241588" y="3384361"/>
                </a:lnTo>
                <a:lnTo>
                  <a:pt x="2657474" y="3384361"/>
                </a:lnTo>
                <a:lnTo>
                  <a:pt x="2657474" y="3505232"/>
                </a:lnTo>
                <a:lnTo>
                  <a:pt x="2647977" y="3552265"/>
                </a:lnTo>
                <a:lnTo>
                  <a:pt x="2622082" y="3590687"/>
                </a:lnTo>
                <a:lnTo>
                  <a:pt x="2583684" y="3616598"/>
                </a:lnTo>
                <a:lnTo>
                  <a:pt x="2536680" y="3626102"/>
                </a:lnTo>
                <a:close/>
              </a:path>
              <a:path w="2657475" h="3626485">
                <a:moveTo>
                  <a:pt x="2657474" y="3384361"/>
                </a:moveTo>
                <a:lnTo>
                  <a:pt x="2415886" y="3384361"/>
                </a:lnTo>
                <a:lnTo>
                  <a:pt x="2415886" y="1933921"/>
                </a:lnTo>
                <a:lnTo>
                  <a:pt x="2657474" y="1933921"/>
                </a:lnTo>
                <a:lnTo>
                  <a:pt x="2657474" y="3384361"/>
                </a:lnTo>
                <a:close/>
              </a:path>
              <a:path w="2657475" h="3626485">
                <a:moveTo>
                  <a:pt x="1328737" y="3142621"/>
                </a:moveTo>
                <a:lnTo>
                  <a:pt x="1281733" y="3133118"/>
                </a:lnTo>
                <a:lnTo>
                  <a:pt x="1243335" y="3107206"/>
                </a:lnTo>
                <a:lnTo>
                  <a:pt x="1217440" y="3068785"/>
                </a:lnTo>
                <a:lnTo>
                  <a:pt x="1207943" y="3021751"/>
                </a:lnTo>
                <a:lnTo>
                  <a:pt x="1207943" y="2759342"/>
                </a:lnTo>
                <a:lnTo>
                  <a:pt x="1162594" y="2739693"/>
                </a:lnTo>
                <a:lnTo>
                  <a:pt x="1120701" y="2714281"/>
                </a:lnTo>
                <a:lnTo>
                  <a:pt x="1082764" y="2683611"/>
                </a:lnTo>
                <a:lnTo>
                  <a:pt x="1049286" y="2648186"/>
                </a:lnTo>
                <a:lnTo>
                  <a:pt x="1020769" y="2608511"/>
                </a:lnTo>
                <a:lnTo>
                  <a:pt x="997716" y="2565091"/>
                </a:lnTo>
                <a:lnTo>
                  <a:pt x="980627" y="2518429"/>
                </a:lnTo>
                <a:lnTo>
                  <a:pt x="970006" y="2469031"/>
                </a:lnTo>
                <a:lnTo>
                  <a:pt x="966354" y="2417401"/>
                </a:lnTo>
                <a:lnTo>
                  <a:pt x="969664" y="2368219"/>
                </a:lnTo>
                <a:lnTo>
                  <a:pt x="979306" y="2321041"/>
                </a:lnTo>
                <a:lnTo>
                  <a:pt x="994846" y="2276300"/>
                </a:lnTo>
                <a:lnTo>
                  <a:pt x="1015853" y="2234430"/>
                </a:lnTo>
                <a:lnTo>
                  <a:pt x="1041892" y="2195865"/>
                </a:lnTo>
                <a:lnTo>
                  <a:pt x="1072532" y="2161035"/>
                </a:lnTo>
                <a:lnTo>
                  <a:pt x="1107339" y="2130376"/>
                </a:lnTo>
                <a:lnTo>
                  <a:pt x="1145881" y="2104321"/>
                </a:lnTo>
                <a:lnTo>
                  <a:pt x="1187725" y="2083301"/>
                </a:lnTo>
                <a:lnTo>
                  <a:pt x="1232437" y="2067751"/>
                </a:lnTo>
                <a:lnTo>
                  <a:pt x="1279585" y="2058103"/>
                </a:lnTo>
                <a:lnTo>
                  <a:pt x="1328737" y="2054791"/>
                </a:lnTo>
                <a:lnTo>
                  <a:pt x="1377888" y="2058103"/>
                </a:lnTo>
                <a:lnTo>
                  <a:pt x="1425037" y="2067751"/>
                </a:lnTo>
                <a:lnTo>
                  <a:pt x="1469749" y="2083301"/>
                </a:lnTo>
                <a:lnTo>
                  <a:pt x="1511593" y="2104321"/>
                </a:lnTo>
                <a:lnTo>
                  <a:pt x="1550134" y="2130376"/>
                </a:lnTo>
                <a:lnTo>
                  <a:pt x="1584942" y="2161035"/>
                </a:lnTo>
                <a:lnTo>
                  <a:pt x="1615581" y="2195865"/>
                </a:lnTo>
                <a:lnTo>
                  <a:pt x="1641621" y="2234430"/>
                </a:lnTo>
                <a:lnTo>
                  <a:pt x="1662627" y="2276300"/>
                </a:lnTo>
                <a:lnTo>
                  <a:pt x="1669655" y="2296531"/>
                </a:lnTo>
                <a:lnTo>
                  <a:pt x="1328737" y="2296531"/>
                </a:lnTo>
                <a:lnTo>
                  <a:pt x="1281733" y="2306034"/>
                </a:lnTo>
                <a:lnTo>
                  <a:pt x="1243335" y="2331946"/>
                </a:lnTo>
                <a:lnTo>
                  <a:pt x="1217440" y="2370367"/>
                </a:lnTo>
                <a:lnTo>
                  <a:pt x="1207943" y="2417401"/>
                </a:lnTo>
                <a:lnTo>
                  <a:pt x="1217440" y="2464434"/>
                </a:lnTo>
                <a:lnTo>
                  <a:pt x="1243335" y="2502856"/>
                </a:lnTo>
                <a:lnTo>
                  <a:pt x="1281733" y="2528768"/>
                </a:lnTo>
                <a:lnTo>
                  <a:pt x="1328737" y="2538271"/>
                </a:lnTo>
                <a:lnTo>
                  <a:pt x="1669580" y="2538271"/>
                </a:lnTo>
                <a:lnTo>
                  <a:pt x="1659758" y="2565091"/>
                </a:lnTo>
                <a:lnTo>
                  <a:pt x="1636704" y="2608511"/>
                </a:lnTo>
                <a:lnTo>
                  <a:pt x="1608188" y="2648186"/>
                </a:lnTo>
                <a:lnTo>
                  <a:pt x="1574710" y="2683611"/>
                </a:lnTo>
                <a:lnTo>
                  <a:pt x="1536773" y="2714281"/>
                </a:lnTo>
                <a:lnTo>
                  <a:pt x="1494880" y="2739693"/>
                </a:lnTo>
                <a:lnTo>
                  <a:pt x="1449531" y="2759342"/>
                </a:lnTo>
                <a:lnTo>
                  <a:pt x="1449531" y="3021751"/>
                </a:lnTo>
                <a:lnTo>
                  <a:pt x="1440034" y="3068785"/>
                </a:lnTo>
                <a:lnTo>
                  <a:pt x="1414138" y="3107206"/>
                </a:lnTo>
                <a:lnTo>
                  <a:pt x="1375741" y="3133118"/>
                </a:lnTo>
                <a:lnTo>
                  <a:pt x="1328737" y="3142621"/>
                </a:lnTo>
                <a:close/>
              </a:path>
              <a:path w="2657475" h="3626485">
                <a:moveTo>
                  <a:pt x="1669580" y="2538271"/>
                </a:moveTo>
                <a:lnTo>
                  <a:pt x="1328737" y="2538271"/>
                </a:lnTo>
                <a:lnTo>
                  <a:pt x="1375741" y="2528768"/>
                </a:lnTo>
                <a:lnTo>
                  <a:pt x="1414138" y="2502856"/>
                </a:lnTo>
                <a:lnTo>
                  <a:pt x="1440034" y="2464434"/>
                </a:lnTo>
                <a:lnTo>
                  <a:pt x="1449531" y="2417401"/>
                </a:lnTo>
                <a:lnTo>
                  <a:pt x="1440034" y="2370367"/>
                </a:lnTo>
                <a:lnTo>
                  <a:pt x="1414138" y="2331946"/>
                </a:lnTo>
                <a:lnTo>
                  <a:pt x="1375741" y="2306034"/>
                </a:lnTo>
                <a:lnTo>
                  <a:pt x="1328737" y="2296531"/>
                </a:lnTo>
                <a:lnTo>
                  <a:pt x="1669655" y="2296531"/>
                </a:lnTo>
                <a:lnTo>
                  <a:pt x="1678168" y="2321041"/>
                </a:lnTo>
                <a:lnTo>
                  <a:pt x="1687810" y="2368219"/>
                </a:lnTo>
                <a:lnTo>
                  <a:pt x="1691120" y="2417401"/>
                </a:lnTo>
                <a:lnTo>
                  <a:pt x="1687468" y="2469031"/>
                </a:lnTo>
                <a:lnTo>
                  <a:pt x="1676847" y="2518429"/>
                </a:lnTo>
                <a:lnTo>
                  <a:pt x="1669580" y="2538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38571" y="3639901"/>
            <a:ext cx="2085974" cy="16573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5778" y="3897710"/>
              <a:ext cx="1142999" cy="1142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10828" y="7230655"/>
            <a:ext cx="15815310" cy="13589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3800" b="1" spc="-30" dirty="0">
                <a:latin typeface="Tahoma" panose="020B0604030504040204"/>
                <a:cs typeface="Tahoma" panose="020B0604030504040204"/>
              </a:rPr>
              <a:t>Xác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0" dirty="0">
                <a:latin typeface="Tahoma" panose="020B0604030504040204"/>
                <a:cs typeface="Tahoma" panose="020B0604030504040204"/>
              </a:rPr>
              <a:t>thực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đăng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nhập: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5" dirty="0">
                <a:latin typeface="Tahoma" panose="020B0604030504040204"/>
                <a:cs typeface="Tahoma" panose="020B0604030504040204"/>
              </a:rPr>
              <a:t>Client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0" dirty="0">
                <a:latin typeface="Tahoma" panose="020B0604030504040204"/>
                <a:cs typeface="Tahoma" panose="020B0604030504040204"/>
              </a:rPr>
              <a:t>gửi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thông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tin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đăng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5" dirty="0">
                <a:latin typeface="Tahoma" panose="020B0604030504040204"/>
                <a:cs typeface="Tahoma" panose="020B0604030504040204"/>
              </a:rPr>
              <a:t>nhập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0" dirty="0">
                <a:latin typeface="Tahoma" panose="020B0604030504040204"/>
                <a:cs typeface="Tahoma" panose="020B0604030504040204"/>
              </a:rPr>
              <a:t>xác</a:t>
            </a:r>
            <a:endParaRPr sz="3800">
              <a:latin typeface="Tahoma" panose="020B0604030504040204"/>
              <a:cs typeface="Tahoma" panose="020B0604030504040204"/>
            </a:endParaRPr>
          </a:p>
          <a:p>
            <a:pPr marR="123825" algn="ctr">
              <a:lnSpc>
                <a:spcPct val="100000"/>
              </a:lnSpc>
              <a:spcBef>
                <a:spcPts val="690"/>
              </a:spcBef>
            </a:pPr>
            <a:r>
              <a:rPr sz="3800" b="1" spc="-145" dirty="0">
                <a:latin typeface="Tahoma" panose="020B0604030504040204"/>
                <a:cs typeface="Tahoma" panose="020B0604030504040204"/>
              </a:rPr>
              <a:t>t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375" dirty="0">
                <a:latin typeface="Tahoma" panose="020B0604030504040204"/>
                <a:cs typeface="Tahoma" panose="020B0604030504040204"/>
              </a:rPr>
              <a:t>ự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n</a:t>
            </a:r>
            <a:r>
              <a:rPr sz="3800" b="1" spc="-30" dirty="0">
                <a:latin typeface="Tahoma" panose="020B0604030504040204"/>
                <a:cs typeface="Tahoma" panose="020B0604030504040204"/>
              </a:rPr>
              <a:t>g</a:t>
            </a:r>
            <a:r>
              <a:rPr sz="3800" b="1" spc="-375" dirty="0">
                <a:latin typeface="Tahoma" panose="020B0604030504040204"/>
                <a:cs typeface="Tahoma" panose="020B0604030504040204"/>
              </a:rPr>
              <a:t>ư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ờ</a:t>
            </a:r>
            <a:r>
              <a:rPr sz="3800" b="1" spc="-155" dirty="0">
                <a:latin typeface="Tahoma" panose="020B0604030504040204"/>
                <a:cs typeface="Tahoma" panose="020B0604030504040204"/>
              </a:rPr>
              <a:t>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h</a:t>
            </a:r>
            <a:r>
              <a:rPr sz="3800" b="1" spc="-140" dirty="0">
                <a:latin typeface="Tahoma" panose="020B0604030504040204"/>
                <a:cs typeface="Tahoma" panose="020B0604030504040204"/>
              </a:rPr>
              <a:t>ơ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i</a:t>
            </a:r>
            <a:r>
              <a:rPr sz="3800" b="1" spc="-235" dirty="0">
                <a:latin typeface="Tahoma" panose="020B0604030504040204"/>
                <a:cs typeface="Tahoma" panose="020B0604030504040204"/>
              </a:rPr>
              <a:t>.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3039" y="1199011"/>
            <a:ext cx="44253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30" dirty="0">
                <a:latin typeface="Cambria" panose="02040503050406030204"/>
                <a:cs typeface="Cambria" panose="02040503050406030204"/>
              </a:rPr>
              <a:t>Mã</a:t>
            </a:r>
            <a:r>
              <a:rPr sz="6000" b="1" spc="-55" dirty="0">
                <a:latin typeface="Cambria" panose="02040503050406030204"/>
                <a:cs typeface="Cambria" panose="02040503050406030204"/>
              </a:rPr>
              <a:t> </a:t>
            </a:r>
            <a:r>
              <a:rPr sz="6000" b="1" spc="225" dirty="0">
                <a:latin typeface="Cambria" panose="02040503050406030204"/>
                <a:cs typeface="Cambria" panose="02040503050406030204"/>
              </a:rPr>
              <a:t>xác</a:t>
            </a:r>
            <a:r>
              <a:rPr sz="6000" b="1" spc="-55" dirty="0">
                <a:latin typeface="Cambria" panose="02040503050406030204"/>
                <a:cs typeface="Cambria" panose="02040503050406030204"/>
              </a:rPr>
              <a:t> </a:t>
            </a:r>
            <a:r>
              <a:rPr sz="6000" b="1" spc="95" dirty="0">
                <a:latin typeface="Cambria" panose="02040503050406030204"/>
                <a:cs typeface="Cambria" panose="02040503050406030204"/>
              </a:rPr>
              <a:t>thực</a:t>
            </a:r>
            <a:endParaRPr sz="6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24353" y="1199011"/>
            <a:ext cx="31172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20" dirty="0">
                <a:latin typeface="Cambria" panose="02040503050406030204"/>
                <a:cs typeface="Cambria" panose="02040503050406030204"/>
              </a:rPr>
              <a:t>A</a:t>
            </a:r>
            <a:r>
              <a:rPr sz="6000" spc="335" dirty="0">
                <a:latin typeface="Cambria" panose="02040503050406030204"/>
                <a:cs typeface="Cambria" panose="02040503050406030204"/>
              </a:rPr>
              <a:t>cc</a:t>
            </a:r>
            <a:r>
              <a:rPr sz="6000" spc="170" dirty="0">
                <a:latin typeface="Cambria" panose="02040503050406030204"/>
                <a:cs typeface="Cambria" panose="02040503050406030204"/>
              </a:rPr>
              <a:t>o</a:t>
            </a:r>
            <a:r>
              <a:rPr sz="6000" spc="200" dirty="0">
                <a:latin typeface="Cambria" panose="02040503050406030204"/>
                <a:cs typeface="Cambria" panose="02040503050406030204"/>
              </a:rPr>
              <a:t>u</a:t>
            </a:r>
            <a:r>
              <a:rPr sz="6000" spc="240" dirty="0">
                <a:latin typeface="Cambria" panose="02040503050406030204"/>
                <a:cs typeface="Cambria" panose="02040503050406030204"/>
              </a:rPr>
              <a:t>n</a:t>
            </a:r>
            <a:r>
              <a:rPr sz="6000" spc="150" dirty="0">
                <a:latin typeface="Cambria" panose="02040503050406030204"/>
                <a:cs typeface="Cambria" panose="02040503050406030204"/>
              </a:rPr>
              <a:t>t</a:t>
            </a:r>
            <a:endParaRPr sz="6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23692" y="1199011"/>
            <a:ext cx="40551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25" dirty="0">
                <a:latin typeface="Cambria" panose="02040503050406030204"/>
                <a:cs typeface="Cambria" panose="02040503050406030204"/>
              </a:rPr>
              <a:t>Đăng</a:t>
            </a:r>
            <a:r>
              <a:rPr sz="6000" b="1" spc="-75" dirty="0">
                <a:latin typeface="Cambria" panose="02040503050406030204"/>
                <a:cs typeface="Cambria" panose="02040503050406030204"/>
              </a:rPr>
              <a:t> </a:t>
            </a:r>
            <a:r>
              <a:rPr sz="6000" b="1" spc="215" dirty="0">
                <a:latin typeface="Cambria" panose="02040503050406030204"/>
                <a:cs typeface="Cambria" panose="02040503050406030204"/>
              </a:rPr>
              <a:t>nhập</a:t>
            </a:r>
            <a:endParaRPr sz="60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CD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219315"/>
            <a:ext cx="18288000" cy="2038985"/>
          </a:xfrm>
          <a:custGeom>
            <a:avLst/>
            <a:gdLst/>
            <a:ahLst/>
            <a:cxnLst/>
            <a:rect l="l" t="t" r="r" b="b"/>
            <a:pathLst>
              <a:path w="18288000" h="2038984">
                <a:moveTo>
                  <a:pt x="18287998" y="2038984"/>
                </a:moveTo>
                <a:lnTo>
                  <a:pt x="0" y="203898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2038984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363" y="3207"/>
            <a:ext cx="3787775" cy="2414905"/>
          </a:xfrm>
          <a:custGeom>
            <a:avLst/>
            <a:gdLst/>
            <a:ahLst/>
            <a:cxnLst/>
            <a:rect l="l" t="t" r="r" b="b"/>
            <a:pathLst>
              <a:path w="3787775" h="2414905">
                <a:moveTo>
                  <a:pt x="2902828" y="941913"/>
                </a:moveTo>
                <a:lnTo>
                  <a:pt x="2988426" y="834100"/>
                </a:lnTo>
                <a:lnTo>
                  <a:pt x="3016506" y="860007"/>
                </a:lnTo>
                <a:lnTo>
                  <a:pt x="3054416" y="893956"/>
                </a:lnTo>
                <a:lnTo>
                  <a:pt x="3082259" y="920161"/>
                </a:lnTo>
                <a:lnTo>
                  <a:pt x="3109976" y="946524"/>
                </a:lnTo>
                <a:lnTo>
                  <a:pt x="3119559" y="954878"/>
                </a:lnTo>
                <a:lnTo>
                  <a:pt x="3128673" y="963824"/>
                </a:lnTo>
                <a:lnTo>
                  <a:pt x="3128337" y="964247"/>
                </a:lnTo>
                <a:lnTo>
                  <a:pt x="3173995" y="988438"/>
                </a:lnTo>
                <a:lnTo>
                  <a:pt x="3218289" y="1014347"/>
                </a:lnTo>
                <a:lnTo>
                  <a:pt x="3261164" y="1042042"/>
                </a:lnTo>
                <a:lnTo>
                  <a:pt x="3302567" y="1071592"/>
                </a:lnTo>
                <a:lnTo>
                  <a:pt x="3342444" y="1103065"/>
                </a:lnTo>
                <a:lnTo>
                  <a:pt x="3370793" y="1128632"/>
                </a:lnTo>
                <a:lnTo>
                  <a:pt x="3417400" y="1172052"/>
                </a:lnTo>
                <a:lnTo>
                  <a:pt x="3452371" y="1209703"/>
                </a:lnTo>
                <a:lnTo>
                  <a:pt x="3485598" y="1249551"/>
                </a:lnTo>
                <a:lnTo>
                  <a:pt x="3510175" y="1279869"/>
                </a:lnTo>
                <a:lnTo>
                  <a:pt x="3531776" y="1313935"/>
                </a:lnTo>
                <a:lnTo>
                  <a:pt x="3550561" y="1351549"/>
                </a:lnTo>
                <a:lnTo>
                  <a:pt x="3576633" y="1400408"/>
                </a:lnTo>
                <a:lnTo>
                  <a:pt x="3600205" y="1452417"/>
                </a:lnTo>
                <a:lnTo>
                  <a:pt x="3621434" y="1507376"/>
                </a:lnTo>
                <a:lnTo>
                  <a:pt x="3630533" y="1557190"/>
                </a:lnTo>
                <a:lnTo>
                  <a:pt x="3647552" y="1617451"/>
                </a:lnTo>
                <a:lnTo>
                  <a:pt x="3662704" y="1680065"/>
                </a:lnTo>
                <a:lnTo>
                  <a:pt x="3642547" y="1705453"/>
                </a:lnTo>
                <a:lnTo>
                  <a:pt x="3629566" y="1701379"/>
                </a:lnTo>
                <a:lnTo>
                  <a:pt x="3628211" y="1703086"/>
                </a:lnTo>
                <a:lnTo>
                  <a:pt x="3597561" y="1680417"/>
                </a:lnTo>
                <a:lnTo>
                  <a:pt x="3558318" y="1648146"/>
                </a:lnTo>
                <a:lnTo>
                  <a:pt x="3520451" y="1614142"/>
                </a:lnTo>
                <a:lnTo>
                  <a:pt x="3483982" y="1578378"/>
                </a:lnTo>
                <a:lnTo>
                  <a:pt x="3438985" y="1532931"/>
                </a:lnTo>
                <a:lnTo>
                  <a:pt x="3405374" y="1493566"/>
                </a:lnTo>
                <a:lnTo>
                  <a:pt x="3363279" y="1444463"/>
                </a:lnTo>
                <a:lnTo>
                  <a:pt x="3332614" y="1401388"/>
                </a:lnTo>
                <a:lnTo>
                  <a:pt x="3303454" y="1356418"/>
                </a:lnTo>
                <a:lnTo>
                  <a:pt x="3285767" y="1317421"/>
                </a:lnTo>
                <a:lnTo>
                  <a:pt x="3261805" y="1265904"/>
                </a:lnTo>
                <a:lnTo>
                  <a:pt x="3245851" y="1224726"/>
                </a:lnTo>
                <a:lnTo>
                  <a:pt x="3218250" y="1177791"/>
                </a:lnTo>
                <a:lnTo>
                  <a:pt x="3199137" y="1140592"/>
                </a:lnTo>
                <a:lnTo>
                  <a:pt x="3168856" y="1097033"/>
                </a:lnTo>
                <a:lnTo>
                  <a:pt x="3127835" y="1046577"/>
                </a:lnTo>
                <a:lnTo>
                  <a:pt x="3090485" y="991498"/>
                </a:lnTo>
                <a:lnTo>
                  <a:pt x="3090928" y="990940"/>
                </a:lnTo>
                <a:lnTo>
                  <a:pt x="3081714" y="982121"/>
                </a:lnTo>
                <a:lnTo>
                  <a:pt x="3053400" y="956510"/>
                </a:lnTo>
                <a:lnTo>
                  <a:pt x="3034968" y="938875"/>
                </a:lnTo>
                <a:lnTo>
                  <a:pt x="3016477" y="921317"/>
                </a:lnTo>
                <a:lnTo>
                  <a:pt x="2997927" y="903831"/>
                </a:lnTo>
                <a:lnTo>
                  <a:pt x="2908382" y="1016616"/>
                </a:lnTo>
                <a:lnTo>
                  <a:pt x="2907296" y="997560"/>
                </a:lnTo>
                <a:lnTo>
                  <a:pt x="2902828" y="941913"/>
                </a:lnTo>
                <a:close/>
              </a:path>
              <a:path w="3787775" h="2414905">
                <a:moveTo>
                  <a:pt x="2872744" y="795985"/>
                </a:moveTo>
                <a:lnTo>
                  <a:pt x="2905023" y="755329"/>
                </a:lnTo>
                <a:lnTo>
                  <a:pt x="2950951" y="758755"/>
                </a:lnTo>
                <a:lnTo>
                  <a:pt x="3000916" y="757096"/>
                </a:lnTo>
                <a:lnTo>
                  <a:pt x="3053974" y="751541"/>
                </a:lnTo>
                <a:lnTo>
                  <a:pt x="3109184" y="743277"/>
                </a:lnTo>
                <a:lnTo>
                  <a:pt x="3165601" y="733491"/>
                </a:lnTo>
                <a:lnTo>
                  <a:pt x="3212337" y="715475"/>
                </a:lnTo>
                <a:lnTo>
                  <a:pt x="3258395" y="698314"/>
                </a:lnTo>
                <a:lnTo>
                  <a:pt x="3301747" y="684560"/>
                </a:lnTo>
                <a:lnTo>
                  <a:pt x="3409862" y="670934"/>
                </a:lnTo>
                <a:lnTo>
                  <a:pt x="3463666" y="664440"/>
                </a:lnTo>
                <a:lnTo>
                  <a:pt x="3526573" y="666905"/>
                </a:lnTo>
                <a:lnTo>
                  <a:pt x="3578183" y="663175"/>
                </a:lnTo>
                <a:lnTo>
                  <a:pt x="3637882" y="669680"/>
                </a:lnTo>
                <a:lnTo>
                  <a:pt x="3685273" y="671264"/>
                </a:lnTo>
                <a:lnTo>
                  <a:pt x="3729794" y="676462"/>
                </a:lnTo>
                <a:lnTo>
                  <a:pt x="3770940" y="685912"/>
                </a:lnTo>
                <a:lnTo>
                  <a:pt x="3773083" y="683213"/>
                </a:lnTo>
                <a:lnTo>
                  <a:pt x="3782767" y="691439"/>
                </a:lnTo>
                <a:lnTo>
                  <a:pt x="3728396" y="759921"/>
                </a:lnTo>
                <a:lnTo>
                  <a:pt x="3673735" y="787919"/>
                </a:lnTo>
                <a:lnTo>
                  <a:pt x="3620405" y="814240"/>
                </a:lnTo>
                <a:lnTo>
                  <a:pt x="3568923" y="838234"/>
                </a:lnTo>
                <a:lnTo>
                  <a:pt x="3509861" y="851350"/>
                </a:lnTo>
                <a:lnTo>
                  <a:pt x="3463630" y="868730"/>
                </a:lnTo>
                <a:lnTo>
                  <a:pt x="3420800" y="881826"/>
                </a:lnTo>
                <a:lnTo>
                  <a:pt x="3381890" y="889985"/>
                </a:lnTo>
                <a:lnTo>
                  <a:pt x="3347418" y="892555"/>
                </a:lnTo>
                <a:lnTo>
                  <a:pt x="3285018" y="889451"/>
                </a:lnTo>
                <a:lnTo>
                  <a:pt x="3235538" y="890499"/>
                </a:lnTo>
                <a:lnTo>
                  <a:pt x="3178671" y="880426"/>
                </a:lnTo>
                <a:lnTo>
                  <a:pt x="3133897" y="875546"/>
                </a:lnTo>
                <a:lnTo>
                  <a:pt x="3080910" y="860587"/>
                </a:lnTo>
                <a:lnTo>
                  <a:pt x="3039188" y="851863"/>
                </a:lnTo>
                <a:lnTo>
                  <a:pt x="2988426" y="834100"/>
                </a:lnTo>
                <a:lnTo>
                  <a:pt x="2902828" y="941913"/>
                </a:lnTo>
                <a:lnTo>
                  <a:pt x="2896209" y="888976"/>
                </a:lnTo>
                <a:lnTo>
                  <a:pt x="2886496" y="839938"/>
                </a:lnTo>
                <a:lnTo>
                  <a:pt x="2872744" y="795985"/>
                </a:lnTo>
                <a:close/>
              </a:path>
              <a:path w="3787775" h="2414905">
                <a:moveTo>
                  <a:pt x="2908382" y="1016616"/>
                </a:moveTo>
                <a:lnTo>
                  <a:pt x="2997927" y="903831"/>
                </a:lnTo>
                <a:lnTo>
                  <a:pt x="3015819" y="942570"/>
                </a:lnTo>
                <a:lnTo>
                  <a:pt x="3042331" y="990876"/>
                </a:lnTo>
                <a:lnTo>
                  <a:pt x="3057144" y="1033492"/>
                </a:lnTo>
                <a:lnTo>
                  <a:pt x="3079725" y="1086749"/>
                </a:lnTo>
                <a:lnTo>
                  <a:pt x="3089754" y="1135390"/>
                </a:lnTo>
                <a:lnTo>
                  <a:pt x="3106697" y="1195748"/>
                </a:lnTo>
                <a:lnTo>
                  <a:pt x="3112012" y="1229903"/>
                </a:lnTo>
                <a:lnTo>
                  <a:pt x="3112888" y="1269648"/>
                </a:lnTo>
                <a:lnTo>
                  <a:pt x="3109845" y="1314330"/>
                </a:lnTo>
                <a:lnTo>
                  <a:pt x="3103399" y="1363298"/>
                </a:lnTo>
                <a:lnTo>
                  <a:pt x="3104015" y="1423796"/>
                </a:lnTo>
                <a:lnTo>
                  <a:pt x="3092318" y="1479377"/>
                </a:lnTo>
                <a:lnTo>
                  <a:pt x="3078774" y="1537285"/>
                </a:lnTo>
                <a:lnTo>
                  <a:pt x="3063899" y="1596869"/>
                </a:lnTo>
                <a:lnTo>
                  <a:pt x="3038266" y="1649579"/>
                </a:lnTo>
                <a:lnTo>
                  <a:pt x="3024669" y="1666705"/>
                </a:lnTo>
                <a:lnTo>
                  <a:pt x="3009530" y="1665349"/>
                </a:lnTo>
                <a:lnTo>
                  <a:pt x="2999308" y="1657799"/>
                </a:lnTo>
                <a:lnTo>
                  <a:pt x="3001464" y="1655083"/>
                </a:lnTo>
                <a:lnTo>
                  <a:pt x="2982930" y="1617153"/>
                </a:lnTo>
                <a:lnTo>
                  <a:pt x="2967772" y="1574972"/>
                </a:lnTo>
                <a:lnTo>
                  <a:pt x="2955484" y="1529176"/>
                </a:lnTo>
                <a:lnTo>
                  <a:pt x="2935612" y="1472507"/>
                </a:lnTo>
                <a:lnTo>
                  <a:pt x="2927543" y="1421396"/>
                </a:lnTo>
                <a:lnTo>
                  <a:pt x="2910879" y="1360687"/>
                </a:lnTo>
                <a:lnTo>
                  <a:pt x="2905005" y="1306812"/>
                </a:lnTo>
                <a:lnTo>
                  <a:pt x="2893765" y="1198423"/>
                </a:lnTo>
                <a:lnTo>
                  <a:pt x="2897331" y="1153082"/>
                </a:lnTo>
                <a:lnTo>
                  <a:pt x="2903604" y="1104332"/>
                </a:lnTo>
                <a:lnTo>
                  <a:pt x="2910555" y="1054728"/>
                </a:lnTo>
                <a:lnTo>
                  <a:pt x="2908382" y="1016616"/>
                </a:lnTo>
                <a:close/>
              </a:path>
              <a:path w="3787775" h="2414905">
                <a:moveTo>
                  <a:pt x="1883111" y="0"/>
                </a:moveTo>
                <a:lnTo>
                  <a:pt x="1962540" y="2080"/>
                </a:lnTo>
                <a:lnTo>
                  <a:pt x="2003375" y="32346"/>
                </a:lnTo>
                <a:lnTo>
                  <a:pt x="2044088" y="62765"/>
                </a:lnTo>
                <a:lnTo>
                  <a:pt x="2094643" y="101211"/>
                </a:lnTo>
                <a:lnTo>
                  <a:pt x="2135142" y="131900"/>
                </a:lnTo>
                <a:lnTo>
                  <a:pt x="2175495" y="162772"/>
                </a:lnTo>
                <a:lnTo>
                  <a:pt x="2265828" y="232817"/>
                </a:lnTo>
                <a:lnTo>
                  <a:pt x="2305861" y="264092"/>
                </a:lnTo>
                <a:lnTo>
                  <a:pt x="2355735" y="303398"/>
                </a:lnTo>
                <a:lnTo>
                  <a:pt x="2368267" y="308037"/>
                </a:lnTo>
                <a:lnTo>
                  <a:pt x="2412663" y="313394"/>
                </a:lnTo>
                <a:lnTo>
                  <a:pt x="2450160" y="307014"/>
                </a:lnTo>
                <a:lnTo>
                  <a:pt x="2500124" y="305357"/>
                </a:lnTo>
                <a:lnTo>
                  <a:pt x="2552078" y="301193"/>
                </a:lnTo>
                <a:lnTo>
                  <a:pt x="2595548" y="287290"/>
                </a:lnTo>
                <a:lnTo>
                  <a:pt x="2649899" y="280108"/>
                </a:lnTo>
                <a:lnTo>
                  <a:pt x="2739391" y="249088"/>
                </a:lnTo>
                <a:lnTo>
                  <a:pt x="2783422" y="234479"/>
                </a:lnTo>
                <a:lnTo>
                  <a:pt x="2826205" y="221442"/>
                </a:lnTo>
                <a:lnTo>
                  <a:pt x="2869676" y="207539"/>
                </a:lnTo>
                <a:lnTo>
                  <a:pt x="2977145" y="194725"/>
                </a:lnTo>
                <a:lnTo>
                  <a:pt x="3040431" y="196714"/>
                </a:lnTo>
                <a:lnTo>
                  <a:pt x="3093030" y="191738"/>
                </a:lnTo>
                <a:lnTo>
                  <a:pt x="3154478" y="196040"/>
                </a:lnTo>
                <a:lnTo>
                  <a:pt x="3204527" y="194276"/>
                </a:lnTo>
                <a:lnTo>
                  <a:pt x="3262712" y="202689"/>
                </a:lnTo>
                <a:lnTo>
                  <a:pt x="3308783" y="205935"/>
                </a:lnTo>
                <a:lnTo>
                  <a:pt x="3352330" y="212360"/>
                </a:lnTo>
                <a:lnTo>
                  <a:pt x="3383049" y="214517"/>
                </a:lnTo>
                <a:lnTo>
                  <a:pt x="3395128" y="219728"/>
                </a:lnTo>
                <a:lnTo>
                  <a:pt x="3404830" y="227933"/>
                </a:lnTo>
                <a:lnTo>
                  <a:pt x="3409623" y="242320"/>
                </a:lnTo>
                <a:lnTo>
                  <a:pt x="3395979" y="259505"/>
                </a:lnTo>
                <a:lnTo>
                  <a:pt x="3341603" y="287144"/>
                </a:lnTo>
                <a:lnTo>
                  <a:pt x="3297715" y="321997"/>
                </a:lnTo>
                <a:lnTo>
                  <a:pt x="3244767" y="347837"/>
                </a:lnTo>
                <a:lnTo>
                  <a:pt x="3193049" y="372128"/>
                </a:lnTo>
                <a:lnTo>
                  <a:pt x="3132959" y="386540"/>
                </a:lnTo>
                <a:lnTo>
                  <a:pt x="3084732" y="406434"/>
                </a:lnTo>
                <a:lnTo>
                  <a:pt x="3038766" y="423480"/>
                </a:lnTo>
                <a:lnTo>
                  <a:pt x="2995405" y="437245"/>
                </a:lnTo>
                <a:lnTo>
                  <a:pt x="2954993" y="447296"/>
                </a:lnTo>
                <a:lnTo>
                  <a:pt x="2884390" y="454524"/>
                </a:lnTo>
                <a:lnTo>
                  <a:pt x="2833338" y="457552"/>
                </a:lnTo>
                <a:lnTo>
                  <a:pt x="2784498" y="457794"/>
                </a:lnTo>
                <a:lnTo>
                  <a:pt x="2727689" y="447647"/>
                </a:lnTo>
                <a:lnTo>
                  <a:pt x="2682571" y="443201"/>
                </a:lnTo>
                <a:lnTo>
                  <a:pt x="2638964" y="436852"/>
                </a:lnTo>
                <a:lnTo>
                  <a:pt x="2596633" y="428895"/>
                </a:lnTo>
                <a:lnTo>
                  <a:pt x="2545399" y="411728"/>
                </a:lnTo>
                <a:lnTo>
                  <a:pt x="2504920" y="401438"/>
                </a:lnTo>
                <a:lnTo>
                  <a:pt x="2465017" y="390424"/>
                </a:lnTo>
                <a:lnTo>
                  <a:pt x="2367196" y="513631"/>
                </a:lnTo>
                <a:lnTo>
                  <a:pt x="2362047" y="479267"/>
                </a:lnTo>
                <a:lnTo>
                  <a:pt x="2352332" y="430230"/>
                </a:lnTo>
                <a:lnTo>
                  <a:pt x="2350043" y="392264"/>
                </a:lnTo>
                <a:lnTo>
                  <a:pt x="2334759" y="350242"/>
                </a:lnTo>
                <a:lnTo>
                  <a:pt x="2277476" y="299844"/>
                </a:lnTo>
                <a:lnTo>
                  <a:pt x="2237446" y="268565"/>
                </a:lnTo>
                <a:lnTo>
                  <a:pt x="2197309" y="237420"/>
                </a:lnTo>
                <a:lnTo>
                  <a:pt x="2147118" y="198514"/>
                </a:lnTo>
                <a:lnTo>
                  <a:pt x="2106766" y="167640"/>
                </a:lnTo>
                <a:lnTo>
                  <a:pt x="2066333" y="136869"/>
                </a:lnTo>
                <a:lnTo>
                  <a:pt x="2025808" y="106213"/>
                </a:lnTo>
                <a:lnTo>
                  <a:pt x="1985194" y="75669"/>
                </a:lnTo>
                <a:lnTo>
                  <a:pt x="1944497" y="45230"/>
                </a:lnTo>
                <a:lnTo>
                  <a:pt x="1913664" y="22791"/>
                </a:lnTo>
                <a:lnTo>
                  <a:pt x="1883111" y="0"/>
                </a:lnTo>
                <a:close/>
              </a:path>
              <a:path w="3787775" h="2414905">
                <a:moveTo>
                  <a:pt x="2367196" y="513631"/>
                </a:moveTo>
                <a:lnTo>
                  <a:pt x="2436620" y="426190"/>
                </a:lnTo>
                <a:lnTo>
                  <a:pt x="2465070" y="472055"/>
                </a:lnTo>
                <a:lnTo>
                  <a:pt x="2482805" y="510990"/>
                </a:lnTo>
                <a:lnTo>
                  <a:pt x="2509391" y="559203"/>
                </a:lnTo>
                <a:lnTo>
                  <a:pt x="2534550" y="609212"/>
                </a:lnTo>
                <a:lnTo>
                  <a:pt x="2548008" y="653535"/>
                </a:lnTo>
                <a:lnTo>
                  <a:pt x="2569329" y="708379"/>
                </a:lnTo>
                <a:lnTo>
                  <a:pt x="2578290" y="758366"/>
                </a:lnTo>
                <a:lnTo>
                  <a:pt x="2594455" y="819704"/>
                </a:lnTo>
                <a:lnTo>
                  <a:pt x="2600758" y="852613"/>
                </a:lnTo>
                <a:lnTo>
                  <a:pt x="2603425" y="890104"/>
                </a:lnTo>
                <a:lnTo>
                  <a:pt x="2602799" y="931742"/>
                </a:lnTo>
                <a:lnTo>
                  <a:pt x="2599223" y="977094"/>
                </a:lnTo>
                <a:lnTo>
                  <a:pt x="2593042" y="1025728"/>
                </a:lnTo>
                <a:lnTo>
                  <a:pt x="2584600" y="1077210"/>
                </a:lnTo>
                <a:lnTo>
                  <a:pt x="2584187" y="1139004"/>
                </a:lnTo>
                <a:lnTo>
                  <a:pt x="2572253" y="1194884"/>
                </a:lnTo>
                <a:lnTo>
                  <a:pt x="2559090" y="1252312"/>
                </a:lnTo>
                <a:lnTo>
                  <a:pt x="2535095" y="1302959"/>
                </a:lnTo>
                <a:lnTo>
                  <a:pt x="2520503" y="1362186"/>
                </a:lnTo>
                <a:lnTo>
                  <a:pt x="2506906" y="1379312"/>
                </a:lnTo>
                <a:lnTo>
                  <a:pt x="2491761" y="1377964"/>
                </a:lnTo>
                <a:lnTo>
                  <a:pt x="2481546" y="1370405"/>
                </a:lnTo>
                <a:lnTo>
                  <a:pt x="2473749" y="1359801"/>
                </a:lnTo>
                <a:lnTo>
                  <a:pt x="2464683" y="1330370"/>
                </a:lnTo>
                <a:lnTo>
                  <a:pt x="2448553" y="1289414"/>
                </a:lnTo>
                <a:lnTo>
                  <a:pt x="2434946" y="1245278"/>
                </a:lnTo>
                <a:lnTo>
                  <a:pt x="2413561" y="1190514"/>
                </a:lnTo>
                <a:lnTo>
                  <a:pt x="2403934" y="1141368"/>
                </a:lnTo>
                <a:lnTo>
                  <a:pt x="2385813" y="1082493"/>
                </a:lnTo>
                <a:lnTo>
                  <a:pt x="2378736" y="1030134"/>
                </a:lnTo>
                <a:lnTo>
                  <a:pt x="2362452" y="968945"/>
                </a:lnTo>
                <a:lnTo>
                  <a:pt x="2350569" y="861365"/>
                </a:lnTo>
                <a:lnTo>
                  <a:pt x="2354256" y="815872"/>
                </a:lnTo>
                <a:lnTo>
                  <a:pt x="2357255" y="771246"/>
                </a:lnTo>
                <a:lnTo>
                  <a:pt x="2361497" y="725054"/>
                </a:lnTo>
                <a:lnTo>
                  <a:pt x="2371415" y="630864"/>
                </a:lnTo>
                <a:lnTo>
                  <a:pt x="2366086" y="576302"/>
                </a:lnTo>
                <a:lnTo>
                  <a:pt x="2369771" y="530813"/>
                </a:lnTo>
                <a:lnTo>
                  <a:pt x="2367196" y="513631"/>
                </a:lnTo>
                <a:close/>
              </a:path>
              <a:path w="3787775" h="2414905">
                <a:moveTo>
                  <a:pt x="2436620" y="426190"/>
                </a:moveTo>
                <a:lnTo>
                  <a:pt x="2465017" y="390424"/>
                </a:lnTo>
                <a:lnTo>
                  <a:pt x="2504549" y="422330"/>
                </a:lnTo>
                <a:lnTo>
                  <a:pt x="2543970" y="454377"/>
                </a:lnTo>
                <a:lnTo>
                  <a:pt x="2583276" y="486568"/>
                </a:lnTo>
                <a:lnTo>
                  <a:pt x="2622464" y="518907"/>
                </a:lnTo>
                <a:lnTo>
                  <a:pt x="2671479" y="559295"/>
                </a:lnTo>
                <a:lnTo>
                  <a:pt x="2710424" y="591940"/>
                </a:lnTo>
                <a:lnTo>
                  <a:pt x="2749243" y="624745"/>
                </a:lnTo>
                <a:lnTo>
                  <a:pt x="2787933" y="657712"/>
                </a:lnTo>
                <a:lnTo>
                  <a:pt x="2826492" y="690844"/>
                </a:lnTo>
                <a:lnTo>
                  <a:pt x="2864916" y="724146"/>
                </a:lnTo>
                <a:lnTo>
                  <a:pt x="2903202" y="757622"/>
                </a:lnTo>
                <a:lnTo>
                  <a:pt x="2874806" y="793387"/>
                </a:lnTo>
                <a:lnTo>
                  <a:pt x="2836514" y="759918"/>
                </a:lnTo>
                <a:lnTo>
                  <a:pt x="2798087" y="726621"/>
                </a:lnTo>
                <a:lnTo>
                  <a:pt x="2759526" y="693491"/>
                </a:lnTo>
                <a:lnTo>
                  <a:pt x="2720834" y="660526"/>
                </a:lnTo>
                <a:lnTo>
                  <a:pt x="2682015" y="627722"/>
                </a:lnTo>
                <a:lnTo>
                  <a:pt x="2643070" y="595076"/>
                </a:lnTo>
                <a:lnTo>
                  <a:pt x="2594057" y="554687"/>
                </a:lnTo>
                <a:lnTo>
                  <a:pt x="2554870" y="522345"/>
                </a:lnTo>
                <a:lnTo>
                  <a:pt x="2515567" y="490151"/>
                </a:lnTo>
                <a:lnTo>
                  <a:pt x="2476149" y="458100"/>
                </a:lnTo>
                <a:lnTo>
                  <a:pt x="2436620" y="426190"/>
                </a:lnTo>
                <a:close/>
              </a:path>
              <a:path w="3787775" h="2414905">
                <a:moveTo>
                  <a:pt x="688837" y="1626761"/>
                </a:moveTo>
                <a:lnTo>
                  <a:pt x="844791" y="1430334"/>
                </a:lnTo>
                <a:lnTo>
                  <a:pt x="855702" y="1477865"/>
                </a:lnTo>
                <a:lnTo>
                  <a:pt x="868587" y="1522910"/>
                </a:lnTo>
                <a:lnTo>
                  <a:pt x="893307" y="1573472"/>
                </a:lnTo>
                <a:lnTo>
                  <a:pt x="919832" y="1621761"/>
                </a:lnTo>
                <a:lnTo>
                  <a:pt x="938130" y="1659987"/>
                </a:lnTo>
                <a:lnTo>
                  <a:pt x="968010" y="1704052"/>
                </a:lnTo>
                <a:lnTo>
                  <a:pt x="999439" y="1746164"/>
                </a:lnTo>
                <a:lnTo>
                  <a:pt x="1030200" y="1789118"/>
                </a:lnTo>
                <a:lnTo>
                  <a:pt x="1047155" y="1829036"/>
                </a:lnTo>
                <a:lnTo>
                  <a:pt x="1070936" y="1880781"/>
                </a:lnTo>
                <a:lnTo>
                  <a:pt x="1092336" y="1935525"/>
                </a:lnTo>
                <a:lnTo>
                  <a:pt x="1112096" y="1992335"/>
                </a:lnTo>
                <a:lnTo>
                  <a:pt x="1121007" y="2042385"/>
                </a:lnTo>
                <a:lnTo>
                  <a:pt x="1139703" y="2100535"/>
                </a:lnTo>
                <a:lnTo>
                  <a:pt x="1149029" y="2150062"/>
                </a:lnTo>
                <a:lnTo>
                  <a:pt x="1159672" y="2197930"/>
                </a:lnTo>
                <a:lnTo>
                  <a:pt x="1162426" y="2235311"/>
                </a:lnTo>
                <a:lnTo>
                  <a:pt x="1140653" y="2262734"/>
                </a:lnTo>
                <a:lnTo>
                  <a:pt x="1128886" y="2257130"/>
                </a:lnTo>
                <a:lnTo>
                  <a:pt x="1128698" y="2257367"/>
                </a:lnTo>
                <a:lnTo>
                  <a:pt x="1080757" y="2215627"/>
                </a:lnTo>
                <a:lnTo>
                  <a:pt x="1035278" y="2170787"/>
                </a:lnTo>
                <a:lnTo>
                  <a:pt x="991851" y="2123362"/>
                </a:lnTo>
                <a:lnTo>
                  <a:pt x="960012" y="2081766"/>
                </a:lnTo>
                <a:lnTo>
                  <a:pt x="929405" y="2038618"/>
                </a:lnTo>
                <a:lnTo>
                  <a:pt x="899619" y="1994436"/>
                </a:lnTo>
                <a:lnTo>
                  <a:pt x="870246" y="1949734"/>
                </a:lnTo>
                <a:lnTo>
                  <a:pt x="850820" y="1912928"/>
                </a:lnTo>
                <a:lnTo>
                  <a:pt x="840933" y="1884532"/>
                </a:lnTo>
                <a:lnTo>
                  <a:pt x="820757" y="1828246"/>
                </a:lnTo>
                <a:lnTo>
                  <a:pt x="811324" y="1778854"/>
                </a:lnTo>
                <a:lnTo>
                  <a:pt x="802697" y="1728446"/>
                </a:lnTo>
                <a:lnTo>
                  <a:pt x="794887" y="1677009"/>
                </a:lnTo>
                <a:lnTo>
                  <a:pt x="797851" y="1632428"/>
                </a:lnTo>
                <a:lnTo>
                  <a:pt x="791706" y="1578893"/>
                </a:lnTo>
                <a:lnTo>
                  <a:pt x="796356" y="1532188"/>
                </a:lnTo>
                <a:lnTo>
                  <a:pt x="152148" y="2343582"/>
                </a:lnTo>
                <a:lnTo>
                  <a:pt x="169618" y="2301153"/>
                </a:lnTo>
                <a:lnTo>
                  <a:pt x="681538" y="1656380"/>
                </a:lnTo>
                <a:lnTo>
                  <a:pt x="688837" y="1626761"/>
                </a:lnTo>
                <a:close/>
              </a:path>
              <a:path w="3787775" h="2414905">
                <a:moveTo>
                  <a:pt x="1226349" y="377867"/>
                </a:moveTo>
                <a:lnTo>
                  <a:pt x="1319189" y="260933"/>
                </a:lnTo>
                <a:lnTo>
                  <a:pt x="1298623" y="307261"/>
                </a:lnTo>
                <a:lnTo>
                  <a:pt x="1287243" y="362444"/>
                </a:lnTo>
                <a:lnTo>
                  <a:pt x="1242483" y="459669"/>
                </a:lnTo>
                <a:lnTo>
                  <a:pt x="1229083" y="517395"/>
                </a:lnTo>
                <a:lnTo>
                  <a:pt x="1162262" y="662831"/>
                </a:lnTo>
                <a:lnTo>
                  <a:pt x="1149215" y="720113"/>
                </a:lnTo>
                <a:lnTo>
                  <a:pt x="1125954" y="769835"/>
                </a:lnTo>
                <a:lnTo>
                  <a:pt x="1119982" y="777357"/>
                </a:lnTo>
                <a:lnTo>
                  <a:pt x="1131899" y="823621"/>
                </a:lnTo>
                <a:lnTo>
                  <a:pt x="1145301" y="868015"/>
                </a:lnTo>
                <a:lnTo>
                  <a:pt x="1160132" y="910609"/>
                </a:lnTo>
                <a:lnTo>
                  <a:pt x="1186284" y="959367"/>
                </a:lnTo>
                <a:lnTo>
                  <a:pt x="1203809" y="998567"/>
                </a:lnTo>
                <a:lnTo>
                  <a:pt x="1232546" y="1044070"/>
                </a:lnTo>
                <a:lnTo>
                  <a:pt x="1262494" y="1088048"/>
                </a:lnTo>
                <a:lnTo>
                  <a:pt x="1283651" y="1122674"/>
                </a:lnTo>
                <a:lnTo>
                  <a:pt x="1315854" y="1163811"/>
                </a:lnTo>
                <a:lnTo>
                  <a:pt x="1337179" y="1198226"/>
                </a:lnTo>
                <a:lnTo>
                  <a:pt x="1355201" y="1236800"/>
                </a:lnTo>
                <a:lnTo>
                  <a:pt x="1380380" y="1286785"/>
                </a:lnTo>
                <a:lnTo>
                  <a:pt x="1403281" y="1339638"/>
                </a:lnTo>
                <a:lnTo>
                  <a:pt x="1424419" y="1394712"/>
                </a:lnTo>
                <a:lnTo>
                  <a:pt x="1444305" y="1451364"/>
                </a:lnTo>
                <a:lnTo>
                  <a:pt x="1453506" y="1501049"/>
                </a:lnTo>
                <a:lnTo>
                  <a:pt x="1472426" y="1558916"/>
                </a:lnTo>
                <a:lnTo>
                  <a:pt x="1481687" y="1608525"/>
                </a:lnTo>
                <a:lnTo>
                  <a:pt x="1491747" y="1657128"/>
                </a:lnTo>
                <a:lnTo>
                  <a:pt x="1493172" y="1696182"/>
                </a:lnTo>
                <a:lnTo>
                  <a:pt x="1496421" y="1732938"/>
                </a:lnTo>
                <a:lnTo>
                  <a:pt x="1502767" y="1745371"/>
                </a:lnTo>
                <a:lnTo>
                  <a:pt x="1488303" y="1763588"/>
                </a:lnTo>
                <a:lnTo>
                  <a:pt x="1474649" y="1760361"/>
                </a:lnTo>
                <a:lnTo>
                  <a:pt x="1462888" y="1754749"/>
                </a:lnTo>
                <a:lnTo>
                  <a:pt x="1462700" y="1754986"/>
                </a:lnTo>
                <a:lnTo>
                  <a:pt x="1414477" y="1713602"/>
                </a:lnTo>
                <a:lnTo>
                  <a:pt x="1378222" y="1677568"/>
                </a:lnTo>
                <a:lnTo>
                  <a:pt x="1333772" y="1631431"/>
                </a:lnTo>
                <a:lnTo>
                  <a:pt x="1300749" y="1591326"/>
                </a:lnTo>
                <a:lnTo>
                  <a:pt x="1258989" y="1541802"/>
                </a:lnTo>
                <a:lnTo>
                  <a:pt x="1228113" y="1498992"/>
                </a:lnTo>
                <a:lnTo>
                  <a:pt x="1197906" y="1455342"/>
                </a:lnTo>
                <a:lnTo>
                  <a:pt x="1178041" y="1419089"/>
                </a:lnTo>
                <a:lnTo>
                  <a:pt x="1158301" y="1382677"/>
                </a:lnTo>
                <a:lnTo>
                  <a:pt x="1138416" y="1346449"/>
                </a:lnTo>
                <a:lnTo>
                  <a:pt x="1128062" y="1318642"/>
                </a:lnTo>
                <a:lnTo>
                  <a:pt x="1116260" y="1272233"/>
                </a:lnTo>
                <a:lnTo>
                  <a:pt x="1095083" y="1217208"/>
                </a:lnTo>
                <a:lnTo>
                  <a:pt x="1084430" y="1169352"/>
                </a:lnTo>
                <a:lnTo>
                  <a:pt x="1084310" y="1128655"/>
                </a:lnTo>
                <a:lnTo>
                  <a:pt x="1074839" y="1079310"/>
                </a:lnTo>
                <a:lnTo>
                  <a:pt x="1075917" y="1037103"/>
                </a:lnTo>
                <a:lnTo>
                  <a:pt x="1067661" y="986229"/>
                </a:lnTo>
                <a:lnTo>
                  <a:pt x="1069971" y="942470"/>
                </a:lnTo>
                <a:lnTo>
                  <a:pt x="1072909" y="897921"/>
                </a:lnTo>
                <a:lnTo>
                  <a:pt x="969431" y="1028253"/>
                </a:lnTo>
                <a:lnTo>
                  <a:pt x="1034155" y="885458"/>
                </a:lnTo>
                <a:lnTo>
                  <a:pt x="992274" y="917784"/>
                </a:lnTo>
                <a:lnTo>
                  <a:pt x="960693" y="957561"/>
                </a:lnTo>
                <a:lnTo>
                  <a:pt x="836252" y="1053024"/>
                </a:lnTo>
                <a:lnTo>
                  <a:pt x="1077953" y="748596"/>
                </a:lnTo>
                <a:lnTo>
                  <a:pt x="1146692" y="600744"/>
                </a:lnTo>
                <a:lnTo>
                  <a:pt x="1158975" y="544425"/>
                </a:lnTo>
                <a:lnTo>
                  <a:pt x="1221535" y="404356"/>
                </a:lnTo>
                <a:lnTo>
                  <a:pt x="1226349" y="377867"/>
                </a:lnTo>
                <a:close/>
              </a:path>
              <a:path w="3787775" h="2414905">
                <a:moveTo>
                  <a:pt x="1795746" y="7916"/>
                </a:moveTo>
                <a:lnTo>
                  <a:pt x="1799763" y="2856"/>
                </a:lnTo>
                <a:lnTo>
                  <a:pt x="1880419" y="3391"/>
                </a:lnTo>
                <a:lnTo>
                  <a:pt x="1892409" y="29137"/>
                </a:lnTo>
                <a:lnTo>
                  <a:pt x="1921404" y="74316"/>
                </a:lnTo>
                <a:lnTo>
                  <a:pt x="1939645" y="112615"/>
                </a:lnTo>
                <a:lnTo>
                  <a:pt x="1966773" y="160145"/>
                </a:lnTo>
                <a:lnTo>
                  <a:pt x="1982641" y="201432"/>
                </a:lnTo>
                <a:lnTo>
                  <a:pt x="1996942" y="244692"/>
                </a:lnTo>
                <a:lnTo>
                  <a:pt x="2009424" y="290244"/>
                </a:lnTo>
                <a:lnTo>
                  <a:pt x="2029779" y="346305"/>
                </a:lnTo>
                <a:lnTo>
                  <a:pt x="2037862" y="397398"/>
                </a:lnTo>
                <a:lnTo>
                  <a:pt x="2044164" y="430310"/>
                </a:lnTo>
                <a:lnTo>
                  <a:pt x="2046829" y="467802"/>
                </a:lnTo>
                <a:lnTo>
                  <a:pt x="2046201" y="509441"/>
                </a:lnTo>
                <a:lnTo>
                  <a:pt x="2042625" y="554795"/>
                </a:lnTo>
                <a:lnTo>
                  <a:pt x="2036443" y="603430"/>
                </a:lnTo>
                <a:lnTo>
                  <a:pt x="2028000" y="654913"/>
                </a:lnTo>
                <a:lnTo>
                  <a:pt x="2027585" y="716709"/>
                </a:lnTo>
                <a:lnTo>
                  <a:pt x="2015651" y="772589"/>
                </a:lnTo>
                <a:lnTo>
                  <a:pt x="2002487" y="830019"/>
                </a:lnTo>
                <a:lnTo>
                  <a:pt x="1978490" y="880668"/>
                </a:lnTo>
                <a:lnTo>
                  <a:pt x="1963897" y="939897"/>
                </a:lnTo>
                <a:lnTo>
                  <a:pt x="1950293" y="957032"/>
                </a:lnTo>
                <a:lnTo>
                  <a:pt x="1935147" y="955684"/>
                </a:lnTo>
                <a:lnTo>
                  <a:pt x="1924932" y="948125"/>
                </a:lnTo>
                <a:lnTo>
                  <a:pt x="1917136" y="937521"/>
                </a:lnTo>
                <a:lnTo>
                  <a:pt x="1908070" y="908090"/>
                </a:lnTo>
                <a:lnTo>
                  <a:pt x="1891940" y="867132"/>
                </a:lnTo>
                <a:lnTo>
                  <a:pt x="1878335" y="822995"/>
                </a:lnTo>
                <a:lnTo>
                  <a:pt x="1856952" y="768230"/>
                </a:lnTo>
                <a:lnTo>
                  <a:pt x="1847325" y="719081"/>
                </a:lnTo>
                <a:lnTo>
                  <a:pt x="1829206" y="660204"/>
                </a:lnTo>
                <a:lnTo>
                  <a:pt x="1822131" y="607843"/>
                </a:lnTo>
                <a:lnTo>
                  <a:pt x="1805848" y="546653"/>
                </a:lnTo>
                <a:lnTo>
                  <a:pt x="1793968" y="439069"/>
                </a:lnTo>
                <a:lnTo>
                  <a:pt x="1797656" y="393575"/>
                </a:lnTo>
                <a:lnTo>
                  <a:pt x="1800656" y="348948"/>
                </a:lnTo>
                <a:lnTo>
                  <a:pt x="1804902" y="302751"/>
                </a:lnTo>
                <a:lnTo>
                  <a:pt x="1814825" y="208555"/>
                </a:lnTo>
                <a:lnTo>
                  <a:pt x="1809498" y="153991"/>
                </a:lnTo>
                <a:lnTo>
                  <a:pt x="1813183" y="108500"/>
                </a:lnTo>
                <a:lnTo>
                  <a:pt x="1805460" y="56954"/>
                </a:lnTo>
                <a:lnTo>
                  <a:pt x="1795746" y="7916"/>
                </a:lnTo>
                <a:close/>
              </a:path>
              <a:path w="3787775" h="2414905">
                <a:moveTo>
                  <a:pt x="379279" y="546094"/>
                </a:moveTo>
                <a:lnTo>
                  <a:pt x="389020" y="533825"/>
                </a:lnTo>
                <a:lnTo>
                  <a:pt x="421737" y="513041"/>
                </a:lnTo>
                <a:lnTo>
                  <a:pt x="447963" y="480009"/>
                </a:lnTo>
                <a:lnTo>
                  <a:pt x="486875" y="451423"/>
                </a:lnTo>
                <a:lnTo>
                  <a:pt x="537759" y="428182"/>
                </a:lnTo>
                <a:lnTo>
                  <a:pt x="580008" y="395394"/>
                </a:lnTo>
                <a:lnTo>
                  <a:pt x="685472" y="344257"/>
                </a:lnTo>
                <a:lnTo>
                  <a:pt x="727365" y="311916"/>
                </a:lnTo>
                <a:lnTo>
                  <a:pt x="777657" y="289421"/>
                </a:lnTo>
                <a:lnTo>
                  <a:pt x="835633" y="277672"/>
                </a:lnTo>
                <a:lnTo>
                  <a:pt x="880686" y="261776"/>
                </a:lnTo>
                <a:lnTo>
                  <a:pt x="963183" y="239567"/>
                </a:lnTo>
                <a:lnTo>
                  <a:pt x="1015737" y="234649"/>
                </a:lnTo>
                <a:lnTo>
                  <a:pt x="1059570" y="220289"/>
                </a:lnTo>
                <a:lnTo>
                  <a:pt x="1114330" y="212590"/>
                </a:lnTo>
                <a:lnTo>
                  <a:pt x="1159882" y="196066"/>
                </a:lnTo>
                <a:lnTo>
                  <a:pt x="1205925" y="178922"/>
                </a:lnTo>
                <a:lnTo>
                  <a:pt x="1242270" y="153570"/>
                </a:lnTo>
                <a:lnTo>
                  <a:pt x="1288564" y="136110"/>
                </a:lnTo>
                <a:lnTo>
                  <a:pt x="1324671" y="111058"/>
                </a:lnTo>
                <a:lnTo>
                  <a:pt x="1395990" y="21230"/>
                </a:lnTo>
                <a:lnTo>
                  <a:pt x="1388614" y="50944"/>
                </a:lnTo>
                <a:lnTo>
                  <a:pt x="1380704" y="81332"/>
                </a:lnTo>
                <a:lnTo>
                  <a:pt x="1372278" y="112368"/>
                </a:lnTo>
                <a:lnTo>
                  <a:pt x="1373928" y="130715"/>
                </a:lnTo>
                <a:lnTo>
                  <a:pt x="1375897" y="169084"/>
                </a:lnTo>
                <a:lnTo>
                  <a:pt x="1389296" y="213481"/>
                </a:lnTo>
                <a:lnTo>
                  <a:pt x="1404124" y="256078"/>
                </a:lnTo>
                <a:lnTo>
                  <a:pt x="1430274" y="304840"/>
                </a:lnTo>
                <a:lnTo>
                  <a:pt x="1447798" y="344042"/>
                </a:lnTo>
                <a:lnTo>
                  <a:pt x="1476533" y="389548"/>
                </a:lnTo>
                <a:lnTo>
                  <a:pt x="1506478" y="433529"/>
                </a:lnTo>
                <a:lnTo>
                  <a:pt x="1527632" y="468158"/>
                </a:lnTo>
                <a:lnTo>
                  <a:pt x="1559834" y="509297"/>
                </a:lnTo>
                <a:lnTo>
                  <a:pt x="1581160" y="543710"/>
                </a:lnTo>
                <a:lnTo>
                  <a:pt x="1609129" y="590180"/>
                </a:lnTo>
                <a:lnTo>
                  <a:pt x="1624362" y="632268"/>
                </a:lnTo>
                <a:lnTo>
                  <a:pt x="1647264" y="685120"/>
                </a:lnTo>
                <a:lnTo>
                  <a:pt x="1668401" y="740195"/>
                </a:lnTo>
                <a:lnTo>
                  <a:pt x="1688287" y="796847"/>
                </a:lnTo>
                <a:lnTo>
                  <a:pt x="1697487" y="846532"/>
                </a:lnTo>
                <a:lnTo>
                  <a:pt x="1716407" y="904400"/>
                </a:lnTo>
                <a:lnTo>
                  <a:pt x="1725667" y="954010"/>
                </a:lnTo>
                <a:lnTo>
                  <a:pt x="1735727" y="1002614"/>
                </a:lnTo>
                <a:lnTo>
                  <a:pt x="1747098" y="1049565"/>
                </a:lnTo>
                <a:lnTo>
                  <a:pt x="1750347" y="1086321"/>
                </a:lnTo>
                <a:lnTo>
                  <a:pt x="1732283" y="1109074"/>
                </a:lnTo>
                <a:lnTo>
                  <a:pt x="1718628" y="1105848"/>
                </a:lnTo>
                <a:lnTo>
                  <a:pt x="1716814" y="1108132"/>
                </a:lnTo>
                <a:lnTo>
                  <a:pt x="1706666" y="1100489"/>
                </a:lnTo>
                <a:lnTo>
                  <a:pt x="1668409" y="1066977"/>
                </a:lnTo>
                <a:lnTo>
                  <a:pt x="1622208" y="1023046"/>
                </a:lnTo>
                <a:lnTo>
                  <a:pt x="1577757" y="976910"/>
                </a:lnTo>
                <a:lnTo>
                  <a:pt x="1544733" y="936807"/>
                </a:lnTo>
                <a:lnTo>
                  <a:pt x="1512918" y="895180"/>
                </a:lnTo>
                <a:lnTo>
                  <a:pt x="1482042" y="852372"/>
                </a:lnTo>
                <a:lnTo>
                  <a:pt x="1451833" y="808722"/>
                </a:lnTo>
                <a:lnTo>
                  <a:pt x="1422021" y="764573"/>
                </a:lnTo>
                <a:lnTo>
                  <a:pt x="1402281" y="728163"/>
                </a:lnTo>
                <a:lnTo>
                  <a:pt x="1392342" y="699832"/>
                </a:lnTo>
                <a:lnTo>
                  <a:pt x="1372041" y="664128"/>
                </a:lnTo>
                <a:lnTo>
                  <a:pt x="1361772" y="615788"/>
                </a:lnTo>
                <a:lnTo>
                  <a:pt x="1342227" y="558708"/>
                </a:lnTo>
                <a:lnTo>
                  <a:pt x="1333308" y="508668"/>
                </a:lnTo>
                <a:lnTo>
                  <a:pt x="1325081" y="457758"/>
                </a:lnTo>
                <a:lnTo>
                  <a:pt x="1317555" y="405963"/>
                </a:lnTo>
                <a:lnTo>
                  <a:pt x="1320688" y="361168"/>
                </a:lnTo>
                <a:lnTo>
                  <a:pt x="1314598" y="307564"/>
                </a:lnTo>
                <a:lnTo>
                  <a:pt x="1319189" y="260933"/>
                </a:lnTo>
                <a:lnTo>
                  <a:pt x="1226349" y="377867"/>
                </a:lnTo>
                <a:lnTo>
                  <a:pt x="1231164" y="351378"/>
                </a:lnTo>
                <a:lnTo>
                  <a:pt x="1268459" y="263556"/>
                </a:lnTo>
                <a:lnTo>
                  <a:pt x="1286082" y="220935"/>
                </a:lnTo>
                <a:lnTo>
                  <a:pt x="1256692" y="257951"/>
                </a:lnTo>
                <a:lnTo>
                  <a:pt x="1217710" y="286627"/>
                </a:lnTo>
                <a:lnTo>
                  <a:pt x="1188873" y="322946"/>
                </a:lnTo>
                <a:lnTo>
                  <a:pt x="992622" y="468007"/>
                </a:lnTo>
                <a:lnTo>
                  <a:pt x="941889" y="491058"/>
                </a:lnTo>
                <a:lnTo>
                  <a:pt x="914712" y="504863"/>
                </a:lnTo>
                <a:lnTo>
                  <a:pt x="875115" y="513887"/>
                </a:lnTo>
                <a:lnTo>
                  <a:pt x="843457" y="533337"/>
                </a:lnTo>
                <a:lnTo>
                  <a:pt x="790363" y="538936"/>
                </a:lnTo>
                <a:lnTo>
                  <a:pt x="746138" y="553789"/>
                </a:lnTo>
                <a:lnTo>
                  <a:pt x="581815" y="576937"/>
                </a:lnTo>
                <a:lnTo>
                  <a:pt x="518043" y="575562"/>
                </a:lnTo>
                <a:lnTo>
                  <a:pt x="455519" y="572614"/>
                </a:lnTo>
                <a:lnTo>
                  <a:pt x="404657" y="575402"/>
                </a:lnTo>
                <a:lnTo>
                  <a:pt x="403885" y="576376"/>
                </a:lnTo>
                <a:lnTo>
                  <a:pt x="393340" y="569232"/>
                </a:lnTo>
                <a:lnTo>
                  <a:pt x="391540" y="571499"/>
                </a:lnTo>
                <a:lnTo>
                  <a:pt x="382722" y="562181"/>
                </a:lnTo>
                <a:lnTo>
                  <a:pt x="379279" y="546094"/>
                </a:lnTo>
                <a:close/>
              </a:path>
              <a:path w="3787775" h="2414905">
                <a:moveTo>
                  <a:pt x="2026439" y="3295"/>
                </a:moveTo>
                <a:lnTo>
                  <a:pt x="2481722" y="1742"/>
                </a:lnTo>
                <a:lnTo>
                  <a:pt x="2438816" y="14934"/>
                </a:lnTo>
                <a:lnTo>
                  <a:pt x="2398404" y="24985"/>
                </a:lnTo>
                <a:lnTo>
                  <a:pt x="2361286" y="30888"/>
                </a:lnTo>
                <a:lnTo>
                  <a:pt x="2327804" y="32210"/>
                </a:lnTo>
                <a:lnTo>
                  <a:pt x="2265135" y="29444"/>
                </a:lnTo>
                <a:lnTo>
                  <a:pt x="2214988" y="31332"/>
                </a:lnTo>
                <a:lnTo>
                  <a:pt x="2167118" y="30353"/>
                </a:lnTo>
                <a:lnTo>
                  <a:pt x="2111280" y="18983"/>
                </a:lnTo>
                <a:lnTo>
                  <a:pt x="2067071" y="13393"/>
                </a:lnTo>
                <a:lnTo>
                  <a:pt x="2026439" y="3295"/>
                </a:lnTo>
                <a:close/>
              </a:path>
              <a:path w="3787775" h="2414905">
                <a:moveTo>
                  <a:pt x="452840" y="2209948"/>
                </a:moveTo>
                <a:lnTo>
                  <a:pt x="562758" y="2071504"/>
                </a:lnTo>
                <a:lnTo>
                  <a:pt x="537387" y="2123883"/>
                </a:lnTo>
                <a:lnTo>
                  <a:pt x="491549" y="2181618"/>
                </a:lnTo>
                <a:lnTo>
                  <a:pt x="452840" y="2209948"/>
                </a:lnTo>
                <a:close/>
              </a:path>
              <a:path w="3787775" h="2414905">
                <a:moveTo>
                  <a:pt x="141547" y="2397783"/>
                </a:moveTo>
                <a:lnTo>
                  <a:pt x="712908" y="1678141"/>
                </a:lnTo>
                <a:lnTo>
                  <a:pt x="714081" y="1697089"/>
                </a:lnTo>
                <a:lnTo>
                  <a:pt x="712502" y="1699077"/>
                </a:lnTo>
                <a:lnTo>
                  <a:pt x="702866" y="1752063"/>
                </a:lnTo>
                <a:lnTo>
                  <a:pt x="683995" y="1796256"/>
                </a:lnTo>
                <a:lnTo>
                  <a:pt x="675373" y="1847964"/>
                </a:lnTo>
                <a:lnTo>
                  <a:pt x="617378" y="1982283"/>
                </a:lnTo>
                <a:lnTo>
                  <a:pt x="595916" y="2029740"/>
                </a:lnTo>
                <a:lnTo>
                  <a:pt x="421215" y="2249780"/>
                </a:lnTo>
                <a:lnTo>
                  <a:pt x="332590" y="2320556"/>
                </a:lnTo>
                <a:lnTo>
                  <a:pt x="277140" y="2349548"/>
                </a:lnTo>
                <a:lnTo>
                  <a:pt x="231877" y="2386133"/>
                </a:lnTo>
                <a:lnTo>
                  <a:pt x="177682" y="2413543"/>
                </a:lnTo>
                <a:lnTo>
                  <a:pt x="164142" y="2410173"/>
                </a:lnTo>
                <a:lnTo>
                  <a:pt x="160393" y="2414895"/>
                </a:lnTo>
                <a:lnTo>
                  <a:pt x="150015" y="2407542"/>
                </a:lnTo>
                <a:lnTo>
                  <a:pt x="141547" y="2397783"/>
                </a:lnTo>
                <a:close/>
              </a:path>
              <a:path w="3787775" h="2414905">
                <a:moveTo>
                  <a:pt x="152148" y="2343582"/>
                </a:moveTo>
                <a:lnTo>
                  <a:pt x="770905" y="1564244"/>
                </a:lnTo>
                <a:lnTo>
                  <a:pt x="741106" y="1642626"/>
                </a:lnTo>
                <a:lnTo>
                  <a:pt x="144686" y="2393830"/>
                </a:lnTo>
                <a:lnTo>
                  <a:pt x="139288" y="2380204"/>
                </a:lnTo>
                <a:lnTo>
                  <a:pt x="152148" y="2343582"/>
                </a:lnTo>
                <a:close/>
              </a:path>
              <a:path w="3787775" h="2414905">
                <a:moveTo>
                  <a:pt x="310973" y="2061840"/>
                </a:moveTo>
                <a:lnTo>
                  <a:pt x="376679" y="1979083"/>
                </a:lnTo>
                <a:lnTo>
                  <a:pt x="414878" y="1951394"/>
                </a:lnTo>
                <a:lnTo>
                  <a:pt x="457777" y="1917786"/>
                </a:lnTo>
                <a:lnTo>
                  <a:pt x="488902" y="1878584"/>
                </a:lnTo>
                <a:lnTo>
                  <a:pt x="529236" y="1848206"/>
                </a:lnTo>
                <a:lnTo>
                  <a:pt x="200644" y="2262075"/>
                </a:lnTo>
                <a:lnTo>
                  <a:pt x="224332" y="2211816"/>
                </a:lnTo>
                <a:lnTo>
                  <a:pt x="249625" y="2159534"/>
                </a:lnTo>
                <a:lnTo>
                  <a:pt x="285471" y="2114386"/>
                </a:lnTo>
                <a:lnTo>
                  <a:pt x="310973" y="2061840"/>
                </a:lnTo>
                <a:close/>
              </a:path>
              <a:path w="3787775" h="2414905">
                <a:moveTo>
                  <a:pt x="969431" y="1028253"/>
                </a:moveTo>
                <a:lnTo>
                  <a:pt x="1072909" y="897921"/>
                </a:lnTo>
                <a:lnTo>
                  <a:pt x="986164" y="1088875"/>
                </a:lnTo>
                <a:lnTo>
                  <a:pt x="974520" y="1144390"/>
                </a:lnTo>
                <a:lnTo>
                  <a:pt x="848969" y="1425071"/>
                </a:lnTo>
                <a:lnTo>
                  <a:pt x="706334" y="1604723"/>
                </a:lnTo>
                <a:lnTo>
                  <a:pt x="714119" y="1574494"/>
                </a:lnTo>
                <a:lnTo>
                  <a:pt x="701305" y="1590633"/>
                </a:lnTo>
                <a:lnTo>
                  <a:pt x="578816" y="1683638"/>
                </a:lnTo>
                <a:lnTo>
                  <a:pt x="801767" y="1402825"/>
                </a:lnTo>
                <a:lnTo>
                  <a:pt x="969431" y="1028253"/>
                </a:lnTo>
                <a:close/>
              </a:path>
              <a:path w="3787775" h="2414905">
                <a:moveTo>
                  <a:pt x="0" y="1779510"/>
                </a:moveTo>
                <a:lnTo>
                  <a:pt x="9754" y="1767225"/>
                </a:lnTo>
                <a:lnTo>
                  <a:pt x="43235" y="1745478"/>
                </a:lnTo>
                <a:lnTo>
                  <a:pt x="80684" y="1718735"/>
                </a:lnTo>
                <a:lnTo>
                  <a:pt x="121074" y="1688288"/>
                </a:lnTo>
                <a:lnTo>
                  <a:pt x="163378" y="1655429"/>
                </a:lnTo>
                <a:lnTo>
                  <a:pt x="269521" y="1603439"/>
                </a:lnTo>
                <a:lnTo>
                  <a:pt x="321360" y="1578995"/>
                </a:lnTo>
                <a:lnTo>
                  <a:pt x="371009" y="1557309"/>
                </a:lnTo>
                <a:lnTo>
                  <a:pt x="417444" y="1539673"/>
                </a:lnTo>
                <a:lnTo>
                  <a:pt x="459636" y="1527379"/>
                </a:lnTo>
                <a:lnTo>
                  <a:pt x="512639" y="1521894"/>
                </a:lnTo>
                <a:lnTo>
                  <a:pt x="557630" y="1506077"/>
                </a:lnTo>
                <a:lnTo>
                  <a:pt x="614051" y="1496286"/>
                </a:lnTo>
                <a:lnTo>
                  <a:pt x="661562" y="1477294"/>
                </a:lnTo>
                <a:lnTo>
                  <a:pt x="757896" y="1437657"/>
                </a:lnTo>
                <a:lnTo>
                  <a:pt x="795876" y="1410246"/>
                </a:lnTo>
                <a:lnTo>
                  <a:pt x="578816" y="1683638"/>
                </a:lnTo>
                <a:lnTo>
                  <a:pt x="537020" y="1715856"/>
                </a:lnTo>
                <a:lnTo>
                  <a:pt x="484371" y="1741319"/>
                </a:lnTo>
                <a:lnTo>
                  <a:pt x="456175" y="1756409"/>
                </a:lnTo>
                <a:lnTo>
                  <a:pt x="415111" y="1767280"/>
                </a:lnTo>
                <a:lnTo>
                  <a:pt x="371830" y="1780945"/>
                </a:lnTo>
                <a:lnTo>
                  <a:pt x="317088" y="1788620"/>
                </a:lnTo>
                <a:lnTo>
                  <a:pt x="205878" y="1806145"/>
                </a:lnTo>
                <a:lnTo>
                  <a:pt x="140870" y="1806326"/>
                </a:lnTo>
                <a:lnTo>
                  <a:pt x="87108" y="1812766"/>
                </a:lnTo>
                <a:lnTo>
                  <a:pt x="25405" y="1808785"/>
                </a:lnTo>
                <a:lnTo>
                  <a:pt x="24027" y="1810520"/>
                </a:lnTo>
                <a:lnTo>
                  <a:pt x="13685" y="1803122"/>
                </a:lnTo>
                <a:lnTo>
                  <a:pt x="12274" y="1804899"/>
                </a:lnTo>
                <a:lnTo>
                  <a:pt x="3463" y="1795572"/>
                </a:lnTo>
                <a:lnTo>
                  <a:pt x="0" y="1779510"/>
                </a:lnTo>
                <a:close/>
              </a:path>
              <a:path w="3787775" h="2414905">
                <a:moveTo>
                  <a:pt x="135313" y="1200590"/>
                </a:moveTo>
                <a:lnTo>
                  <a:pt x="167818" y="1159650"/>
                </a:lnTo>
                <a:lnTo>
                  <a:pt x="203989" y="1134515"/>
                </a:lnTo>
                <a:lnTo>
                  <a:pt x="242901" y="1105930"/>
                </a:lnTo>
                <a:lnTo>
                  <a:pt x="283838" y="1074793"/>
                </a:lnTo>
                <a:lnTo>
                  <a:pt x="388822" y="1024261"/>
                </a:lnTo>
                <a:lnTo>
                  <a:pt x="431547" y="990873"/>
                </a:lnTo>
                <a:lnTo>
                  <a:pt x="483386" y="966430"/>
                </a:lnTo>
                <a:lnTo>
                  <a:pt x="533676" y="943937"/>
                </a:lnTo>
                <a:lnTo>
                  <a:pt x="581704" y="924293"/>
                </a:lnTo>
                <a:lnTo>
                  <a:pt x="636702" y="916296"/>
                </a:lnTo>
                <a:lnTo>
                  <a:pt x="719195" y="894092"/>
                </a:lnTo>
                <a:lnTo>
                  <a:pt x="771745" y="889178"/>
                </a:lnTo>
                <a:lnTo>
                  <a:pt x="815575" y="874822"/>
                </a:lnTo>
                <a:lnTo>
                  <a:pt x="860387" y="859230"/>
                </a:lnTo>
                <a:lnTo>
                  <a:pt x="905935" y="842709"/>
                </a:lnTo>
                <a:lnTo>
                  <a:pt x="998266" y="808115"/>
                </a:lnTo>
                <a:lnTo>
                  <a:pt x="1070718" y="757708"/>
                </a:lnTo>
                <a:lnTo>
                  <a:pt x="836252" y="1053024"/>
                </a:lnTo>
                <a:lnTo>
                  <a:pt x="751427" y="1119013"/>
                </a:lnTo>
                <a:lnTo>
                  <a:pt x="697916" y="1145563"/>
                </a:lnTo>
                <a:lnTo>
                  <a:pt x="670741" y="1159367"/>
                </a:lnTo>
                <a:lnTo>
                  <a:pt x="631145" y="1168389"/>
                </a:lnTo>
                <a:lnTo>
                  <a:pt x="589541" y="1179941"/>
                </a:lnTo>
                <a:lnTo>
                  <a:pt x="546394" y="1193437"/>
                </a:lnTo>
                <a:lnTo>
                  <a:pt x="492223" y="1200392"/>
                </a:lnTo>
                <a:lnTo>
                  <a:pt x="447387" y="1216016"/>
                </a:lnTo>
                <a:lnTo>
                  <a:pt x="392458" y="1223926"/>
                </a:lnTo>
                <a:lnTo>
                  <a:pt x="327903" y="1223538"/>
                </a:lnTo>
                <a:lnTo>
                  <a:pt x="274078" y="1230058"/>
                </a:lnTo>
                <a:lnTo>
                  <a:pt x="211557" y="1227106"/>
                </a:lnTo>
                <a:lnTo>
                  <a:pt x="150752" y="1221994"/>
                </a:lnTo>
                <a:lnTo>
                  <a:pt x="149374" y="1223729"/>
                </a:lnTo>
                <a:lnTo>
                  <a:pt x="137621" y="1218108"/>
                </a:lnTo>
                <a:lnTo>
                  <a:pt x="138756" y="1216678"/>
                </a:lnTo>
                <a:lnTo>
                  <a:pt x="135313" y="1200590"/>
                </a:lnTo>
                <a:close/>
              </a:path>
              <a:path w="3787775" h="2414905">
                <a:moveTo>
                  <a:pt x="1355718" y="10679"/>
                </a:moveTo>
                <a:lnTo>
                  <a:pt x="1362487" y="2153"/>
                </a:lnTo>
                <a:lnTo>
                  <a:pt x="1410957" y="2379"/>
                </a:lnTo>
                <a:lnTo>
                  <a:pt x="1329615" y="104830"/>
                </a:lnTo>
                <a:lnTo>
                  <a:pt x="1338876" y="72741"/>
                </a:lnTo>
                <a:lnTo>
                  <a:pt x="1347590" y="41341"/>
                </a:lnTo>
                <a:lnTo>
                  <a:pt x="1355718" y="10679"/>
                </a:lnTo>
                <a:close/>
              </a:path>
            </a:pathLst>
          </a:custGeom>
          <a:solidFill>
            <a:srgbClr val="522D1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6090" y="943008"/>
            <a:ext cx="785622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b="0" spc="65" dirty="0">
                <a:solidFill>
                  <a:srgbClr val="522D1B"/>
                </a:solidFill>
                <a:latin typeface="Georgia" panose="02040502050405020303"/>
                <a:cs typeface="Georgia" panose="02040502050405020303"/>
              </a:rPr>
              <a:t>Meet</a:t>
            </a:r>
            <a:r>
              <a:rPr sz="8500" b="0" spc="-195" dirty="0">
                <a:solidFill>
                  <a:srgbClr val="522D1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8500" b="0" spc="15" dirty="0">
                <a:solidFill>
                  <a:srgbClr val="522D1B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8500" b="0" spc="-195" dirty="0">
                <a:solidFill>
                  <a:srgbClr val="522D1B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8500" b="0" spc="35" dirty="0">
                <a:solidFill>
                  <a:srgbClr val="522D1B"/>
                </a:solidFill>
                <a:latin typeface="Georgia" panose="02040502050405020303"/>
                <a:cs typeface="Georgia" panose="02040502050405020303"/>
              </a:rPr>
              <a:t>Group</a:t>
            </a:r>
            <a:endParaRPr sz="85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05033" y="1"/>
            <a:ext cx="2686050" cy="3867150"/>
          </a:xfrm>
          <a:custGeom>
            <a:avLst/>
            <a:gdLst/>
            <a:ahLst/>
            <a:cxnLst/>
            <a:rect l="l" t="t" r="r" b="b"/>
            <a:pathLst>
              <a:path w="2686050" h="3867150">
                <a:moveTo>
                  <a:pt x="1519383" y="1767979"/>
                </a:moveTo>
                <a:lnTo>
                  <a:pt x="1679770" y="1577837"/>
                </a:lnTo>
                <a:lnTo>
                  <a:pt x="1634033" y="1671453"/>
                </a:lnTo>
                <a:lnTo>
                  <a:pt x="1620831" y="1726499"/>
                </a:lnTo>
                <a:lnTo>
                  <a:pt x="1307837" y="2373321"/>
                </a:lnTo>
                <a:lnTo>
                  <a:pt x="1310891" y="2389398"/>
                </a:lnTo>
                <a:lnTo>
                  <a:pt x="1310754" y="2428954"/>
                </a:lnTo>
                <a:lnTo>
                  <a:pt x="1321618" y="2475166"/>
                </a:lnTo>
                <a:lnTo>
                  <a:pt x="1333741" y="2519886"/>
                </a:lnTo>
                <a:lnTo>
                  <a:pt x="1356794" y="2571344"/>
                </a:lnTo>
                <a:lnTo>
                  <a:pt x="1381036" y="2621394"/>
                </a:lnTo>
                <a:lnTo>
                  <a:pt x="1396723" y="2661887"/>
                </a:lnTo>
                <a:lnTo>
                  <a:pt x="1423238" y="2709243"/>
                </a:lnTo>
                <a:lnTo>
                  <a:pt x="1450836" y="2755313"/>
                </a:lnTo>
                <a:lnTo>
                  <a:pt x="1479483" y="2800139"/>
                </a:lnTo>
                <a:lnTo>
                  <a:pt x="1509145" y="2843763"/>
                </a:lnTo>
                <a:lnTo>
                  <a:pt x="1530079" y="2878037"/>
                </a:lnTo>
                <a:lnTo>
                  <a:pt x="1560711" y="2920510"/>
                </a:lnTo>
                <a:lnTo>
                  <a:pt x="1579063" y="2957846"/>
                </a:lnTo>
                <a:lnTo>
                  <a:pt x="1595128" y="2997891"/>
                </a:lnTo>
                <a:lnTo>
                  <a:pt x="1618903" y="3048494"/>
                </a:lnTo>
                <a:lnTo>
                  <a:pt x="1640968" y="3101125"/>
                </a:lnTo>
                <a:lnTo>
                  <a:pt x="1661608" y="3155443"/>
                </a:lnTo>
                <a:lnTo>
                  <a:pt x="1671406" y="3202920"/>
                </a:lnTo>
                <a:lnTo>
                  <a:pt x="1690062" y="3259590"/>
                </a:lnTo>
                <a:lnTo>
                  <a:pt x="1698450" y="3308737"/>
                </a:lnTo>
                <a:lnTo>
                  <a:pt x="1716273" y="3366397"/>
                </a:lnTo>
                <a:lnTo>
                  <a:pt x="1724402" y="3415852"/>
                </a:lnTo>
                <a:lnTo>
                  <a:pt x="1732832" y="3464949"/>
                </a:lnTo>
                <a:lnTo>
                  <a:pt x="1741852" y="3513347"/>
                </a:lnTo>
                <a:lnTo>
                  <a:pt x="1751748" y="3560707"/>
                </a:lnTo>
                <a:lnTo>
                  <a:pt x="1753100" y="3598498"/>
                </a:lnTo>
                <a:lnTo>
                  <a:pt x="1755904" y="3634568"/>
                </a:lnTo>
                <a:lnTo>
                  <a:pt x="1724837" y="3671399"/>
                </a:lnTo>
                <a:lnTo>
                  <a:pt x="1711616" y="3667376"/>
                </a:lnTo>
                <a:lnTo>
                  <a:pt x="1709279" y="3670146"/>
                </a:lnTo>
                <a:lnTo>
                  <a:pt x="1698919" y="3662731"/>
                </a:lnTo>
                <a:lnTo>
                  <a:pt x="1698619" y="3663086"/>
                </a:lnTo>
                <a:lnTo>
                  <a:pt x="1651430" y="3620544"/>
                </a:lnTo>
                <a:lnTo>
                  <a:pt x="1605958" y="3575967"/>
                </a:lnTo>
                <a:lnTo>
                  <a:pt x="1571736" y="3537750"/>
                </a:lnTo>
                <a:lnTo>
                  <a:pt x="1529176" y="3489720"/>
                </a:lnTo>
                <a:lnTo>
                  <a:pt x="1487812" y="3440272"/>
                </a:lnTo>
                <a:lnTo>
                  <a:pt x="1457178" y="3397800"/>
                </a:lnTo>
                <a:lnTo>
                  <a:pt x="1427393" y="3354322"/>
                </a:lnTo>
                <a:lnTo>
                  <a:pt x="1398285" y="3310042"/>
                </a:lnTo>
                <a:lnTo>
                  <a:pt x="1369678" y="3265167"/>
                </a:lnTo>
                <a:lnTo>
                  <a:pt x="1341401" y="3219902"/>
                </a:lnTo>
                <a:lnTo>
                  <a:pt x="1304554" y="3145402"/>
                </a:lnTo>
                <a:lnTo>
                  <a:pt x="1295638" y="3116579"/>
                </a:lnTo>
                <a:lnTo>
                  <a:pt x="1276649" y="3079999"/>
                </a:lnTo>
                <a:lnTo>
                  <a:pt x="1267251" y="3032048"/>
                </a:lnTo>
                <a:lnTo>
                  <a:pt x="1248657" y="2975303"/>
                </a:lnTo>
                <a:lnTo>
                  <a:pt x="1240286" y="2926136"/>
                </a:lnTo>
                <a:lnTo>
                  <a:pt x="1232434" y="2876353"/>
                </a:lnTo>
                <a:lnTo>
                  <a:pt x="1225106" y="2825949"/>
                </a:lnTo>
                <a:lnTo>
                  <a:pt x="1218306" y="2774919"/>
                </a:lnTo>
                <a:lnTo>
                  <a:pt x="1221746" y="2731447"/>
                </a:lnTo>
                <a:lnTo>
                  <a:pt x="1216015" y="2679150"/>
                </a:lnTo>
                <a:lnTo>
                  <a:pt x="1220533" y="2634400"/>
                </a:lnTo>
                <a:lnTo>
                  <a:pt x="1225596" y="2589003"/>
                </a:lnTo>
                <a:lnTo>
                  <a:pt x="1221500" y="2534767"/>
                </a:lnTo>
                <a:lnTo>
                  <a:pt x="930090" y="2880240"/>
                </a:lnTo>
                <a:lnTo>
                  <a:pt x="957788" y="2827707"/>
                </a:lnTo>
                <a:lnTo>
                  <a:pt x="1044792" y="2724562"/>
                </a:lnTo>
                <a:lnTo>
                  <a:pt x="1062547" y="2683815"/>
                </a:lnTo>
                <a:lnTo>
                  <a:pt x="1090410" y="2650784"/>
                </a:lnTo>
                <a:lnTo>
                  <a:pt x="1127812" y="2567048"/>
                </a:lnTo>
                <a:lnTo>
                  <a:pt x="1098376" y="2601945"/>
                </a:lnTo>
                <a:lnTo>
                  <a:pt x="1059353" y="2628511"/>
                </a:lnTo>
                <a:lnTo>
                  <a:pt x="1030071" y="2663225"/>
                </a:lnTo>
                <a:lnTo>
                  <a:pt x="912429" y="2743601"/>
                </a:lnTo>
                <a:lnTo>
                  <a:pt x="1247488" y="2346380"/>
                </a:lnTo>
                <a:lnTo>
                  <a:pt x="1512848" y="1795424"/>
                </a:lnTo>
                <a:lnTo>
                  <a:pt x="1519383" y="1767979"/>
                </a:lnTo>
                <a:close/>
              </a:path>
              <a:path w="2686050" h="3867150">
                <a:moveTo>
                  <a:pt x="1936764" y="800432"/>
                </a:moveTo>
                <a:lnTo>
                  <a:pt x="2092388" y="615935"/>
                </a:lnTo>
                <a:lnTo>
                  <a:pt x="2029412" y="749687"/>
                </a:lnTo>
                <a:lnTo>
                  <a:pt x="2017206" y="803552"/>
                </a:lnTo>
                <a:lnTo>
                  <a:pt x="1948940" y="943575"/>
                </a:lnTo>
                <a:lnTo>
                  <a:pt x="1935107" y="999368"/>
                </a:lnTo>
                <a:lnTo>
                  <a:pt x="1868699" y="1137188"/>
                </a:lnTo>
                <a:lnTo>
                  <a:pt x="1855762" y="1191919"/>
                </a:lnTo>
                <a:lnTo>
                  <a:pt x="1763219" y="1380420"/>
                </a:lnTo>
                <a:lnTo>
                  <a:pt x="1763416" y="1399883"/>
                </a:lnTo>
                <a:lnTo>
                  <a:pt x="1772526" y="1448175"/>
                </a:lnTo>
                <a:lnTo>
                  <a:pt x="1782781" y="1495109"/>
                </a:lnTo>
                <a:lnTo>
                  <a:pt x="1794152" y="1540719"/>
                </a:lnTo>
                <a:lnTo>
                  <a:pt x="1816320" y="1593228"/>
                </a:lnTo>
                <a:lnTo>
                  <a:pt x="1829838" y="1636293"/>
                </a:lnTo>
                <a:lnTo>
                  <a:pt x="1854095" y="1686325"/>
                </a:lnTo>
                <a:lnTo>
                  <a:pt x="1879352" y="1735171"/>
                </a:lnTo>
                <a:lnTo>
                  <a:pt x="1905581" y="1782864"/>
                </a:lnTo>
                <a:lnTo>
                  <a:pt x="1923046" y="1821250"/>
                </a:lnTo>
                <a:lnTo>
                  <a:pt x="1951132" y="1866742"/>
                </a:lnTo>
                <a:lnTo>
                  <a:pt x="1980104" y="1911184"/>
                </a:lnTo>
                <a:lnTo>
                  <a:pt x="2009932" y="1954611"/>
                </a:lnTo>
                <a:lnTo>
                  <a:pt x="2040587" y="1997057"/>
                </a:lnTo>
                <a:lnTo>
                  <a:pt x="2061802" y="2030998"/>
                </a:lnTo>
                <a:lnTo>
                  <a:pt x="2080799" y="2067568"/>
                </a:lnTo>
                <a:lnTo>
                  <a:pt x="2107491" y="2114712"/>
                </a:lnTo>
                <a:lnTo>
                  <a:pt x="2122670" y="2155808"/>
                </a:lnTo>
                <a:lnTo>
                  <a:pt x="2145956" y="2206991"/>
                </a:lnTo>
                <a:lnTo>
                  <a:pt x="2158140" y="2251639"/>
                </a:lnTo>
                <a:lnTo>
                  <a:pt x="2178841" y="2305885"/>
                </a:lnTo>
                <a:lnTo>
                  <a:pt x="2198560" y="2361297"/>
                </a:lnTo>
                <a:lnTo>
                  <a:pt x="2207792" y="2409443"/>
                </a:lnTo>
                <a:lnTo>
                  <a:pt x="2226161" y="2466455"/>
                </a:lnTo>
                <a:lnTo>
                  <a:pt x="2244162" y="2523903"/>
                </a:lnTo>
                <a:lnTo>
                  <a:pt x="2260473" y="2622749"/>
                </a:lnTo>
                <a:lnTo>
                  <a:pt x="2268901" y="2671848"/>
                </a:lnTo>
                <a:lnTo>
                  <a:pt x="2277786" y="2720407"/>
                </a:lnTo>
                <a:lnTo>
                  <a:pt x="2287332" y="2768181"/>
                </a:lnTo>
                <a:lnTo>
                  <a:pt x="2288038" y="2806739"/>
                </a:lnTo>
                <a:lnTo>
                  <a:pt x="2299524" y="2852212"/>
                </a:lnTo>
                <a:lnTo>
                  <a:pt x="2292875" y="2879793"/>
                </a:lnTo>
                <a:lnTo>
                  <a:pt x="2297895" y="2893539"/>
                </a:lnTo>
                <a:lnTo>
                  <a:pt x="2276022" y="2919469"/>
                </a:lnTo>
                <a:lnTo>
                  <a:pt x="2261814" y="2916616"/>
                </a:lnTo>
                <a:lnTo>
                  <a:pt x="2258300" y="2920782"/>
                </a:lnTo>
                <a:lnTo>
                  <a:pt x="2246260" y="2915359"/>
                </a:lnTo>
                <a:lnTo>
                  <a:pt x="2245287" y="2916513"/>
                </a:lnTo>
                <a:lnTo>
                  <a:pt x="2235600" y="2908299"/>
                </a:lnTo>
                <a:lnTo>
                  <a:pt x="2197934" y="2874165"/>
                </a:lnTo>
                <a:lnTo>
                  <a:pt x="2151972" y="2830168"/>
                </a:lnTo>
                <a:lnTo>
                  <a:pt x="2117012" y="2792825"/>
                </a:lnTo>
                <a:lnTo>
                  <a:pt x="2073523" y="2745896"/>
                </a:lnTo>
                <a:lnTo>
                  <a:pt x="2040804" y="2705898"/>
                </a:lnTo>
                <a:lnTo>
                  <a:pt x="1999321" y="2656591"/>
                </a:lnTo>
                <a:lnTo>
                  <a:pt x="1968373" y="2614492"/>
                </a:lnTo>
                <a:lnTo>
                  <a:pt x="1938136" y="2571550"/>
                </a:lnTo>
                <a:lnTo>
                  <a:pt x="1908493" y="2527904"/>
                </a:lnTo>
                <a:lnTo>
                  <a:pt x="1879326" y="2483693"/>
                </a:lnTo>
                <a:lnTo>
                  <a:pt x="1850520" y="2439055"/>
                </a:lnTo>
                <a:lnTo>
                  <a:pt x="1831665" y="2402317"/>
                </a:lnTo>
                <a:lnTo>
                  <a:pt x="1803228" y="2357241"/>
                </a:lnTo>
                <a:lnTo>
                  <a:pt x="1784508" y="2320342"/>
                </a:lnTo>
                <a:lnTo>
                  <a:pt x="1775388" y="2291760"/>
                </a:lnTo>
                <a:lnTo>
                  <a:pt x="1756336" y="2255255"/>
                </a:lnTo>
                <a:lnTo>
                  <a:pt x="1746651" y="2227343"/>
                </a:lnTo>
                <a:lnTo>
                  <a:pt x="1737317" y="2179316"/>
                </a:lnTo>
                <a:lnTo>
                  <a:pt x="1718709" y="2122588"/>
                </a:lnTo>
                <a:lnTo>
                  <a:pt x="1710246" y="2073530"/>
                </a:lnTo>
                <a:lnTo>
                  <a:pt x="1692517" y="2015759"/>
                </a:lnTo>
                <a:lnTo>
                  <a:pt x="1684943" y="1965647"/>
                </a:lnTo>
                <a:lnTo>
                  <a:pt x="1687527" y="1923190"/>
                </a:lnTo>
                <a:lnTo>
                  <a:pt x="1680858" y="1872004"/>
                </a:lnTo>
                <a:lnTo>
                  <a:pt x="1674648" y="1820274"/>
                </a:lnTo>
                <a:lnTo>
                  <a:pt x="1678610" y="1776183"/>
                </a:lnTo>
                <a:lnTo>
                  <a:pt x="1673333" y="1723348"/>
                </a:lnTo>
                <a:lnTo>
                  <a:pt x="1678236" y="1678141"/>
                </a:lnTo>
                <a:lnTo>
                  <a:pt x="1673908" y="1624180"/>
                </a:lnTo>
                <a:lnTo>
                  <a:pt x="1679770" y="1577837"/>
                </a:lnTo>
                <a:lnTo>
                  <a:pt x="1519383" y="1767979"/>
                </a:lnTo>
                <a:lnTo>
                  <a:pt x="1525919" y="1740534"/>
                </a:lnTo>
                <a:lnTo>
                  <a:pt x="1617036" y="1553724"/>
                </a:lnTo>
                <a:lnTo>
                  <a:pt x="1585657" y="1590924"/>
                </a:lnTo>
                <a:lnTo>
                  <a:pt x="1544830" y="1619628"/>
                </a:lnTo>
                <a:lnTo>
                  <a:pt x="1513897" y="1656300"/>
                </a:lnTo>
                <a:lnTo>
                  <a:pt x="1473368" y="1684651"/>
                </a:lnTo>
                <a:lnTo>
                  <a:pt x="1442585" y="1721145"/>
                </a:lnTo>
                <a:lnTo>
                  <a:pt x="1320611" y="1806656"/>
                </a:lnTo>
                <a:lnTo>
                  <a:pt x="1701597" y="1354988"/>
                </a:lnTo>
                <a:lnTo>
                  <a:pt x="1771091" y="1213510"/>
                </a:lnTo>
                <a:lnTo>
                  <a:pt x="1784185" y="1158592"/>
                </a:lnTo>
                <a:lnTo>
                  <a:pt x="1851190" y="1020066"/>
                </a:lnTo>
                <a:lnTo>
                  <a:pt x="1863275" y="966343"/>
                </a:lnTo>
                <a:lnTo>
                  <a:pt x="1930750" y="827259"/>
                </a:lnTo>
                <a:lnTo>
                  <a:pt x="1936764" y="800432"/>
                </a:lnTo>
                <a:close/>
              </a:path>
              <a:path w="2686050" h="3867150">
                <a:moveTo>
                  <a:pt x="2035068" y="546010"/>
                </a:moveTo>
                <a:lnTo>
                  <a:pt x="2171966" y="383714"/>
                </a:lnTo>
                <a:lnTo>
                  <a:pt x="2178533" y="415323"/>
                </a:lnTo>
                <a:lnTo>
                  <a:pt x="2177932" y="455429"/>
                </a:lnTo>
                <a:lnTo>
                  <a:pt x="2188185" y="502366"/>
                </a:lnTo>
                <a:lnTo>
                  <a:pt x="2209262" y="556167"/>
                </a:lnTo>
                <a:lnTo>
                  <a:pt x="2221719" y="600491"/>
                </a:lnTo>
                <a:lnTo>
                  <a:pt x="2244943" y="651747"/>
                </a:lnTo>
                <a:lnTo>
                  <a:pt x="2259489" y="693594"/>
                </a:lnTo>
                <a:lnTo>
                  <a:pt x="2284744" y="742442"/>
                </a:lnTo>
                <a:lnTo>
                  <a:pt x="2310971" y="790138"/>
                </a:lnTo>
                <a:lnTo>
                  <a:pt x="2338141" y="836716"/>
                </a:lnTo>
                <a:lnTo>
                  <a:pt x="2366225" y="882211"/>
                </a:lnTo>
                <a:lnTo>
                  <a:pt x="2395194" y="926656"/>
                </a:lnTo>
                <a:lnTo>
                  <a:pt x="2415312" y="961897"/>
                </a:lnTo>
                <a:lnTo>
                  <a:pt x="2445964" y="1004346"/>
                </a:lnTo>
                <a:lnTo>
                  <a:pt x="2467180" y="1038285"/>
                </a:lnTo>
                <a:lnTo>
                  <a:pt x="2486179" y="1074854"/>
                </a:lnTo>
                <a:lnTo>
                  <a:pt x="2512872" y="1121997"/>
                </a:lnTo>
                <a:lnTo>
                  <a:pt x="2537759" y="1171281"/>
                </a:lnTo>
                <a:lnTo>
                  <a:pt x="2551338" y="1214275"/>
                </a:lnTo>
                <a:lnTo>
                  <a:pt x="2573229" y="1267111"/>
                </a:lnTo>
                <a:lnTo>
                  <a:pt x="2584223" y="1313168"/>
                </a:lnTo>
                <a:lnTo>
                  <a:pt x="2603941" y="1368581"/>
                </a:lnTo>
                <a:lnTo>
                  <a:pt x="2622882" y="1424915"/>
                </a:lnTo>
                <a:lnTo>
                  <a:pt x="2631542" y="1473740"/>
                </a:lnTo>
                <a:lnTo>
                  <a:pt x="2649543" y="1531188"/>
                </a:lnTo>
                <a:lnTo>
                  <a:pt x="2657675" y="1580638"/>
                </a:lnTo>
                <a:lnTo>
                  <a:pt x="2675560" y="1638224"/>
                </a:lnTo>
                <a:lnTo>
                  <a:pt x="2683988" y="1687324"/>
                </a:lnTo>
                <a:lnTo>
                  <a:pt x="2685596" y="1724812"/>
                </a:lnTo>
                <a:lnTo>
                  <a:pt x="2684466" y="1923123"/>
                </a:lnTo>
                <a:lnTo>
                  <a:pt x="2676899" y="1932094"/>
                </a:lnTo>
                <a:lnTo>
                  <a:pt x="2663677" y="1928071"/>
                </a:lnTo>
                <a:lnTo>
                  <a:pt x="2661345" y="1930836"/>
                </a:lnTo>
                <a:lnTo>
                  <a:pt x="2650985" y="1923421"/>
                </a:lnTo>
                <a:lnTo>
                  <a:pt x="2650696" y="1923764"/>
                </a:lnTo>
                <a:lnTo>
                  <a:pt x="2603322" y="1881442"/>
                </a:lnTo>
                <a:lnTo>
                  <a:pt x="2567067" y="1845634"/>
                </a:lnTo>
                <a:lnTo>
                  <a:pt x="2522399" y="1800103"/>
                </a:lnTo>
                <a:lnTo>
                  <a:pt x="2478910" y="1753175"/>
                </a:lnTo>
                <a:lnTo>
                  <a:pt x="2446189" y="1713177"/>
                </a:lnTo>
                <a:lnTo>
                  <a:pt x="2414413" y="1672060"/>
                </a:lnTo>
                <a:lnTo>
                  <a:pt x="2373757" y="1621773"/>
                </a:lnTo>
                <a:lnTo>
                  <a:pt x="2343519" y="1578832"/>
                </a:lnTo>
                <a:lnTo>
                  <a:pt x="2313875" y="1535187"/>
                </a:lnTo>
                <a:lnTo>
                  <a:pt x="2284707" y="1490977"/>
                </a:lnTo>
                <a:lnTo>
                  <a:pt x="2255900" y="1446340"/>
                </a:lnTo>
                <a:lnTo>
                  <a:pt x="2237044" y="1409603"/>
                </a:lnTo>
                <a:lnTo>
                  <a:pt x="2199594" y="1335819"/>
                </a:lnTo>
                <a:lnTo>
                  <a:pt x="2180766" y="1299048"/>
                </a:lnTo>
                <a:lnTo>
                  <a:pt x="2171421" y="1270732"/>
                </a:lnTo>
                <a:lnTo>
                  <a:pt x="2161736" y="1242820"/>
                </a:lnTo>
                <a:lnTo>
                  <a:pt x="2141958" y="1187479"/>
                </a:lnTo>
                <a:lnTo>
                  <a:pt x="2132289" y="1139850"/>
                </a:lnTo>
                <a:lnTo>
                  <a:pt x="2113317" y="1083553"/>
                </a:lnTo>
                <a:lnTo>
                  <a:pt x="2104463" y="1034958"/>
                </a:lnTo>
                <a:lnTo>
                  <a:pt x="2096021" y="985874"/>
                </a:lnTo>
                <a:lnTo>
                  <a:pt x="2097705" y="944484"/>
                </a:lnTo>
                <a:lnTo>
                  <a:pt x="2090103" y="894406"/>
                </a:lnTo>
                <a:lnTo>
                  <a:pt x="2082925" y="843823"/>
                </a:lnTo>
                <a:lnTo>
                  <a:pt x="2085885" y="800920"/>
                </a:lnTo>
                <a:lnTo>
                  <a:pt x="2079570" y="749315"/>
                </a:lnTo>
                <a:lnTo>
                  <a:pt x="2083400" y="705380"/>
                </a:lnTo>
                <a:lnTo>
                  <a:pt x="2087672" y="660922"/>
                </a:lnTo>
                <a:lnTo>
                  <a:pt x="2092388" y="615935"/>
                </a:lnTo>
                <a:lnTo>
                  <a:pt x="1936764" y="800432"/>
                </a:lnTo>
                <a:lnTo>
                  <a:pt x="1942778" y="773604"/>
                </a:lnTo>
                <a:lnTo>
                  <a:pt x="2025343" y="596934"/>
                </a:lnTo>
                <a:lnTo>
                  <a:pt x="2035068" y="546010"/>
                </a:lnTo>
                <a:close/>
              </a:path>
              <a:path w="2686050" h="3867150">
                <a:moveTo>
                  <a:pt x="727433" y="3514439"/>
                </a:moveTo>
                <a:lnTo>
                  <a:pt x="797362" y="3431536"/>
                </a:lnTo>
                <a:lnTo>
                  <a:pt x="786737" y="3463830"/>
                </a:lnTo>
                <a:lnTo>
                  <a:pt x="763318" y="3491594"/>
                </a:lnTo>
                <a:lnTo>
                  <a:pt x="727433" y="3514439"/>
                </a:lnTo>
                <a:close/>
              </a:path>
              <a:path w="2686050" h="3867150">
                <a:moveTo>
                  <a:pt x="275800" y="3616524"/>
                </a:moveTo>
                <a:lnTo>
                  <a:pt x="744166" y="3061264"/>
                </a:lnTo>
                <a:lnTo>
                  <a:pt x="786157" y="3031180"/>
                </a:lnTo>
                <a:lnTo>
                  <a:pt x="851221" y="2954045"/>
                </a:lnTo>
                <a:lnTo>
                  <a:pt x="894740" y="2922149"/>
                </a:lnTo>
                <a:lnTo>
                  <a:pt x="1221500" y="2534767"/>
                </a:lnTo>
                <a:lnTo>
                  <a:pt x="1132912" y="2718579"/>
                </a:lnTo>
                <a:lnTo>
                  <a:pt x="1097376" y="2760708"/>
                </a:lnTo>
                <a:lnTo>
                  <a:pt x="1091506" y="2787364"/>
                </a:lnTo>
                <a:lnTo>
                  <a:pt x="1088992" y="2790345"/>
                </a:lnTo>
                <a:lnTo>
                  <a:pt x="1078014" y="2842754"/>
                </a:lnTo>
                <a:lnTo>
                  <a:pt x="1067601" y="2894492"/>
                </a:lnTo>
                <a:lnTo>
                  <a:pt x="1047873" y="2937578"/>
                </a:lnTo>
                <a:lnTo>
                  <a:pt x="1038070" y="2988594"/>
                </a:lnTo>
                <a:lnTo>
                  <a:pt x="979112" y="3117582"/>
                </a:lnTo>
                <a:lnTo>
                  <a:pt x="915868" y="3251650"/>
                </a:lnTo>
                <a:lnTo>
                  <a:pt x="869011" y="3346595"/>
                </a:lnTo>
                <a:lnTo>
                  <a:pt x="668116" y="3584760"/>
                </a:lnTo>
                <a:lnTo>
                  <a:pt x="625925" y="3615082"/>
                </a:lnTo>
                <a:lnTo>
                  <a:pt x="445983" y="3749619"/>
                </a:lnTo>
                <a:lnTo>
                  <a:pt x="390135" y="3776434"/>
                </a:lnTo>
                <a:lnTo>
                  <a:pt x="344190" y="3811206"/>
                </a:lnTo>
                <a:lnTo>
                  <a:pt x="289059" y="3837171"/>
                </a:lnTo>
                <a:lnTo>
                  <a:pt x="234779" y="3862127"/>
                </a:lnTo>
                <a:lnTo>
                  <a:pt x="230776" y="3866872"/>
                </a:lnTo>
                <a:lnTo>
                  <a:pt x="217716" y="3862657"/>
                </a:lnTo>
                <a:lnTo>
                  <a:pt x="185922" y="3841259"/>
                </a:lnTo>
                <a:lnTo>
                  <a:pt x="181212" y="3827145"/>
                </a:lnTo>
                <a:lnTo>
                  <a:pt x="188455" y="3818559"/>
                </a:lnTo>
                <a:lnTo>
                  <a:pt x="200500" y="3784583"/>
                </a:lnTo>
                <a:lnTo>
                  <a:pt x="215646" y="3746929"/>
                </a:lnTo>
                <a:lnTo>
                  <a:pt x="233504" y="3706061"/>
                </a:lnTo>
                <a:lnTo>
                  <a:pt x="253685" y="3662438"/>
                </a:lnTo>
                <a:lnTo>
                  <a:pt x="275800" y="3616524"/>
                </a:lnTo>
                <a:close/>
              </a:path>
              <a:path w="2686050" h="3867150">
                <a:moveTo>
                  <a:pt x="421167" y="3385096"/>
                </a:moveTo>
                <a:lnTo>
                  <a:pt x="585605" y="3190150"/>
                </a:lnTo>
                <a:lnTo>
                  <a:pt x="622712" y="3165856"/>
                </a:lnTo>
                <a:lnTo>
                  <a:pt x="667813" y="3132086"/>
                </a:lnTo>
                <a:lnTo>
                  <a:pt x="711361" y="3100155"/>
                </a:lnTo>
                <a:lnTo>
                  <a:pt x="309166" y="3576967"/>
                </a:lnTo>
                <a:lnTo>
                  <a:pt x="359560" y="3477830"/>
                </a:lnTo>
                <a:lnTo>
                  <a:pt x="395224" y="3435549"/>
                </a:lnTo>
                <a:lnTo>
                  <a:pt x="421167" y="3385096"/>
                </a:lnTo>
                <a:close/>
              </a:path>
              <a:path w="2686050" h="3867150">
                <a:moveTo>
                  <a:pt x="299" y="2899188"/>
                </a:moveTo>
                <a:lnTo>
                  <a:pt x="68908" y="2817850"/>
                </a:lnTo>
                <a:lnTo>
                  <a:pt x="106226" y="2793305"/>
                </a:lnTo>
                <a:lnTo>
                  <a:pt x="145454" y="2766497"/>
                </a:lnTo>
                <a:lnTo>
                  <a:pt x="195899" y="2746087"/>
                </a:lnTo>
                <a:lnTo>
                  <a:pt x="280311" y="2685409"/>
                </a:lnTo>
                <a:lnTo>
                  <a:pt x="437405" y="2617353"/>
                </a:lnTo>
                <a:lnTo>
                  <a:pt x="478828" y="2587943"/>
                </a:lnTo>
                <a:lnTo>
                  <a:pt x="528676" y="2568241"/>
                </a:lnTo>
                <a:lnTo>
                  <a:pt x="586550" y="2558721"/>
                </a:lnTo>
                <a:lnTo>
                  <a:pt x="632638" y="2543477"/>
                </a:lnTo>
                <a:lnTo>
                  <a:pt x="676246" y="2531173"/>
                </a:lnTo>
                <a:lnTo>
                  <a:pt x="716976" y="2522281"/>
                </a:lnTo>
                <a:lnTo>
                  <a:pt x="759471" y="2511296"/>
                </a:lnTo>
                <a:lnTo>
                  <a:pt x="813026" y="2506897"/>
                </a:lnTo>
                <a:lnTo>
                  <a:pt x="867749" y="2501113"/>
                </a:lnTo>
                <a:lnTo>
                  <a:pt x="913748" y="2485974"/>
                </a:lnTo>
                <a:lnTo>
                  <a:pt x="960546" y="2469888"/>
                </a:lnTo>
                <a:lnTo>
                  <a:pt x="1017668" y="2461261"/>
                </a:lnTo>
                <a:lnTo>
                  <a:pt x="1113605" y="2426313"/>
                </a:lnTo>
                <a:lnTo>
                  <a:pt x="1152052" y="2400430"/>
                </a:lnTo>
                <a:lnTo>
                  <a:pt x="1200086" y="2382880"/>
                </a:lnTo>
                <a:lnTo>
                  <a:pt x="1238107" y="2357502"/>
                </a:lnTo>
                <a:lnTo>
                  <a:pt x="912429" y="2743601"/>
                </a:lnTo>
                <a:lnTo>
                  <a:pt x="832568" y="2798884"/>
                </a:lnTo>
                <a:lnTo>
                  <a:pt x="782238" y="2819157"/>
                </a:lnTo>
                <a:lnTo>
                  <a:pt x="741038" y="2848304"/>
                </a:lnTo>
                <a:lnTo>
                  <a:pt x="703532" y="2853374"/>
                </a:lnTo>
                <a:lnTo>
                  <a:pt x="673646" y="2869107"/>
                </a:lnTo>
                <a:lnTo>
                  <a:pt x="632263" y="2878774"/>
                </a:lnTo>
                <a:lnTo>
                  <a:pt x="589387" y="2890210"/>
                </a:lnTo>
                <a:lnTo>
                  <a:pt x="545316" y="2903062"/>
                </a:lnTo>
                <a:lnTo>
                  <a:pt x="490641" y="2908790"/>
                </a:lnTo>
                <a:lnTo>
                  <a:pt x="445074" y="2923416"/>
                </a:lnTo>
                <a:lnTo>
                  <a:pt x="333917" y="2937013"/>
                </a:lnTo>
                <a:lnTo>
                  <a:pt x="268922" y="2935277"/>
                </a:lnTo>
                <a:lnTo>
                  <a:pt x="214226" y="2941029"/>
                </a:lnTo>
                <a:lnTo>
                  <a:pt x="150711" y="2937539"/>
                </a:lnTo>
                <a:lnTo>
                  <a:pt x="88383" y="2932642"/>
                </a:lnTo>
                <a:lnTo>
                  <a:pt x="27539" y="2925985"/>
                </a:lnTo>
                <a:lnTo>
                  <a:pt x="24682" y="2929371"/>
                </a:lnTo>
                <a:lnTo>
                  <a:pt x="14058" y="2922270"/>
                </a:lnTo>
                <a:lnTo>
                  <a:pt x="4877" y="2913457"/>
                </a:lnTo>
                <a:lnTo>
                  <a:pt x="6784" y="2911197"/>
                </a:lnTo>
                <a:lnTo>
                  <a:pt x="299" y="2899188"/>
                </a:lnTo>
                <a:close/>
              </a:path>
              <a:path w="2686050" h="3867150">
                <a:moveTo>
                  <a:pt x="226236" y="2001024"/>
                </a:moveTo>
                <a:lnTo>
                  <a:pt x="264783" y="1955325"/>
                </a:lnTo>
                <a:lnTo>
                  <a:pt x="299054" y="1934394"/>
                </a:lnTo>
                <a:lnTo>
                  <a:pt x="335399" y="1911003"/>
                </a:lnTo>
                <a:lnTo>
                  <a:pt x="373532" y="1885492"/>
                </a:lnTo>
                <a:lnTo>
                  <a:pt x="413167" y="1858201"/>
                </a:lnTo>
                <a:lnTo>
                  <a:pt x="495795" y="1799638"/>
                </a:lnTo>
                <a:lnTo>
                  <a:pt x="547922" y="1777235"/>
                </a:lnTo>
                <a:lnTo>
                  <a:pt x="590696" y="1746222"/>
                </a:lnTo>
                <a:lnTo>
                  <a:pt x="747403" y="1678625"/>
                </a:lnTo>
                <a:lnTo>
                  <a:pt x="798437" y="1657518"/>
                </a:lnTo>
                <a:lnTo>
                  <a:pt x="848392" y="1637689"/>
                </a:lnTo>
                <a:lnTo>
                  <a:pt x="896982" y="1619479"/>
                </a:lnTo>
                <a:lnTo>
                  <a:pt x="943919" y="1603228"/>
                </a:lnTo>
                <a:lnTo>
                  <a:pt x="988918" y="1589275"/>
                </a:lnTo>
                <a:lnTo>
                  <a:pt x="1031691" y="1577961"/>
                </a:lnTo>
                <a:lnTo>
                  <a:pt x="1071952" y="1569625"/>
                </a:lnTo>
                <a:lnTo>
                  <a:pt x="1124225" y="1566746"/>
                </a:lnTo>
                <a:lnTo>
                  <a:pt x="1167969" y="1554280"/>
                </a:lnTo>
                <a:lnTo>
                  <a:pt x="1222472" y="1548757"/>
                </a:lnTo>
                <a:lnTo>
                  <a:pt x="1268188" y="1533953"/>
                </a:lnTo>
                <a:lnTo>
                  <a:pt x="1324405" y="1526399"/>
                </a:lnTo>
                <a:lnTo>
                  <a:pt x="1371576" y="1509870"/>
                </a:lnTo>
                <a:lnTo>
                  <a:pt x="1428989" y="1500897"/>
                </a:lnTo>
                <a:lnTo>
                  <a:pt x="1525485" y="1465288"/>
                </a:lnTo>
                <a:lnTo>
                  <a:pt x="1564309" y="1438958"/>
                </a:lnTo>
                <a:lnTo>
                  <a:pt x="1612858" y="1420796"/>
                </a:lnTo>
                <a:lnTo>
                  <a:pt x="1690076" y="1368647"/>
                </a:lnTo>
                <a:lnTo>
                  <a:pt x="1320611" y="1806656"/>
                </a:lnTo>
                <a:lnTo>
                  <a:pt x="1196339" y="1894893"/>
                </a:lnTo>
                <a:lnTo>
                  <a:pt x="1091819" y="1940015"/>
                </a:lnTo>
                <a:lnTo>
                  <a:pt x="1064847" y="1952294"/>
                </a:lnTo>
                <a:lnTo>
                  <a:pt x="1036115" y="1966659"/>
                </a:lnTo>
                <a:lnTo>
                  <a:pt x="996118" y="1974682"/>
                </a:lnTo>
                <a:lnTo>
                  <a:pt x="954764" y="1984314"/>
                </a:lnTo>
                <a:lnTo>
                  <a:pt x="912253" y="1995318"/>
                </a:lnTo>
                <a:lnTo>
                  <a:pt x="868786" y="2007454"/>
                </a:lnTo>
                <a:lnTo>
                  <a:pt x="824565" y="2020485"/>
                </a:lnTo>
                <a:lnTo>
                  <a:pt x="770082" y="2025985"/>
                </a:lnTo>
                <a:lnTo>
                  <a:pt x="550627" y="2049788"/>
                </a:lnTo>
                <a:lnTo>
                  <a:pt x="496386" y="2055000"/>
                </a:lnTo>
                <a:lnTo>
                  <a:pt x="433089" y="2051252"/>
                </a:lnTo>
                <a:lnTo>
                  <a:pt x="380352" y="2054682"/>
                </a:lnTo>
                <a:lnTo>
                  <a:pt x="318959" y="2048676"/>
                </a:lnTo>
                <a:lnTo>
                  <a:pt x="258820" y="2041184"/>
                </a:lnTo>
                <a:lnTo>
                  <a:pt x="256627" y="2043784"/>
                </a:lnTo>
                <a:lnTo>
                  <a:pt x="246288" y="2036344"/>
                </a:lnTo>
                <a:lnTo>
                  <a:pt x="245352" y="2037453"/>
                </a:lnTo>
                <a:lnTo>
                  <a:pt x="236166" y="2028647"/>
                </a:lnTo>
                <a:lnTo>
                  <a:pt x="228371" y="2018191"/>
                </a:lnTo>
                <a:lnTo>
                  <a:pt x="231611" y="2014349"/>
                </a:lnTo>
                <a:lnTo>
                  <a:pt x="226236" y="2001024"/>
                </a:lnTo>
                <a:close/>
              </a:path>
              <a:path w="2686050" h="3867150">
                <a:moveTo>
                  <a:pt x="2241102" y="6294"/>
                </a:moveTo>
                <a:lnTo>
                  <a:pt x="2242124" y="5083"/>
                </a:lnTo>
                <a:lnTo>
                  <a:pt x="2311844" y="1217"/>
                </a:lnTo>
                <a:lnTo>
                  <a:pt x="2304899" y="48844"/>
                </a:lnTo>
                <a:lnTo>
                  <a:pt x="2280883" y="97013"/>
                </a:lnTo>
                <a:lnTo>
                  <a:pt x="2264286" y="156083"/>
                </a:lnTo>
                <a:lnTo>
                  <a:pt x="2245471" y="217783"/>
                </a:lnTo>
                <a:lnTo>
                  <a:pt x="2210605" y="298512"/>
                </a:lnTo>
                <a:lnTo>
                  <a:pt x="2172330" y="383283"/>
                </a:lnTo>
                <a:lnTo>
                  <a:pt x="1970431" y="622639"/>
                </a:lnTo>
                <a:lnTo>
                  <a:pt x="1928781" y="652318"/>
                </a:lnTo>
                <a:lnTo>
                  <a:pt x="1896984" y="690015"/>
                </a:lnTo>
                <a:lnTo>
                  <a:pt x="1855542" y="719449"/>
                </a:lnTo>
                <a:lnTo>
                  <a:pt x="1823790" y="757091"/>
                </a:lnTo>
                <a:lnTo>
                  <a:pt x="1698500" y="846534"/>
                </a:lnTo>
                <a:lnTo>
                  <a:pt x="2103369" y="366551"/>
                </a:lnTo>
                <a:lnTo>
                  <a:pt x="2144255" y="278686"/>
                </a:lnTo>
                <a:lnTo>
                  <a:pt x="2163330" y="236375"/>
                </a:lnTo>
                <a:lnTo>
                  <a:pt x="2171703" y="187054"/>
                </a:lnTo>
                <a:lnTo>
                  <a:pt x="2194285" y="120888"/>
                </a:lnTo>
                <a:lnTo>
                  <a:pt x="2223955" y="66017"/>
                </a:lnTo>
                <a:lnTo>
                  <a:pt x="2241102" y="6294"/>
                </a:lnTo>
                <a:close/>
              </a:path>
              <a:path w="2686050" h="3867150">
                <a:moveTo>
                  <a:pt x="0" y="2879845"/>
                </a:moveTo>
                <a:lnTo>
                  <a:pt x="11302" y="2866446"/>
                </a:lnTo>
                <a:lnTo>
                  <a:pt x="43605" y="2847847"/>
                </a:lnTo>
                <a:lnTo>
                  <a:pt x="4636" y="2894046"/>
                </a:lnTo>
                <a:lnTo>
                  <a:pt x="0" y="2879845"/>
                </a:lnTo>
                <a:close/>
              </a:path>
              <a:path w="2686050" h="3867150">
                <a:moveTo>
                  <a:pt x="636967" y="1021663"/>
                </a:moveTo>
                <a:lnTo>
                  <a:pt x="704420" y="941696"/>
                </a:lnTo>
                <a:lnTo>
                  <a:pt x="740766" y="918304"/>
                </a:lnTo>
                <a:lnTo>
                  <a:pt x="778900" y="892793"/>
                </a:lnTo>
                <a:lnTo>
                  <a:pt x="818536" y="865501"/>
                </a:lnTo>
                <a:lnTo>
                  <a:pt x="859386" y="836769"/>
                </a:lnTo>
                <a:lnTo>
                  <a:pt x="910873" y="815124"/>
                </a:lnTo>
                <a:lnTo>
                  <a:pt x="953293" y="784531"/>
                </a:lnTo>
                <a:lnTo>
                  <a:pt x="1058327" y="738799"/>
                </a:lnTo>
                <a:lnTo>
                  <a:pt x="1100952" y="707963"/>
                </a:lnTo>
                <a:lnTo>
                  <a:pt x="1152780" y="685915"/>
                </a:lnTo>
                <a:lnTo>
                  <a:pt x="1203815" y="664806"/>
                </a:lnTo>
                <a:lnTo>
                  <a:pt x="1253772" y="644975"/>
                </a:lnTo>
                <a:lnTo>
                  <a:pt x="1302363" y="626764"/>
                </a:lnTo>
                <a:lnTo>
                  <a:pt x="1349302" y="610510"/>
                </a:lnTo>
                <a:lnTo>
                  <a:pt x="1394302" y="596556"/>
                </a:lnTo>
                <a:lnTo>
                  <a:pt x="1437077" y="585239"/>
                </a:lnTo>
                <a:lnTo>
                  <a:pt x="1477340" y="576901"/>
                </a:lnTo>
                <a:lnTo>
                  <a:pt x="1529615" y="574019"/>
                </a:lnTo>
                <a:lnTo>
                  <a:pt x="1583070" y="569738"/>
                </a:lnTo>
                <a:lnTo>
                  <a:pt x="1627869" y="556023"/>
                </a:lnTo>
                <a:lnTo>
                  <a:pt x="1683296" y="549404"/>
                </a:lnTo>
                <a:lnTo>
                  <a:pt x="1729808" y="533657"/>
                </a:lnTo>
                <a:lnTo>
                  <a:pt x="1786690" y="525313"/>
                </a:lnTo>
                <a:lnTo>
                  <a:pt x="1834399" y="508148"/>
                </a:lnTo>
                <a:lnTo>
                  <a:pt x="1979434" y="454388"/>
                </a:lnTo>
                <a:lnTo>
                  <a:pt x="2095496" y="375885"/>
                </a:lnTo>
                <a:lnTo>
                  <a:pt x="1698500" y="846534"/>
                </a:lnTo>
                <a:lnTo>
                  <a:pt x="1656164" y="877027"/>
                </a:lnTo>
                <a:lnTo>
                  <a:pt x="1550734" y="923229"/>
                </a:lnTo>
                <a:lnTo>
                  <a:pt x="1506893" y="955505"/>
                </a:lnTo>
                <a:lnTo>
                  <a:pt x="1470212" y="959598"/>
                </a:lnTo>
                <a:lnTo>
                  <a:pt x="1441479" y="973964"/>
                </a:lnTo>
                <a:lnTo>
                  <a:pt x="1411189" y="990177"/>
                </a:lnTo>
                <a:lnTo>
                  <a:pt x="1369833" y="999810"/>
                </a:lnTo>
                <a:lnTo>
                  <a:pt x="1327322" y="1010814"/>
                </a:lnTo>
                <a:lnTo>
                  <a:pt x="1274147" y="1014763"/>
                </a:lnTo>
                <a:lnTo>
                  <a:pt x="1229926" y="1027794"/>
                </a:lnTo>
                <a:lnTo>
                  <a:pt x="1175442" y="1033294"/>
                </a:lnTo>
                <a:lnTo>
                  <a:pt x="1130313" y="1047401"/>
                </a:lnTo>
                <a:lnTo>
                  <a:pt x="1020383" y="1059543"/>
                </a:lnTo>
                <a:lnTo>
                  <a:pt x="955984" y="1057101"/>
                </a:lnTo>
                <a:lnTo>
                  <a:pt x="901742" y="1062315"/>
                </a:lnTo>
                <a:lnTo>
                  <a:pt x="838443" y="1058569"/>
                </a:lnTo>
                <a:lnTo>
                  <a:pt x="785703" y="1062002"/>
                </a:lnTo>
                <a:lnTo>
                  <a:pt x="724307" y="1055999"/>
                </a:lnTo>
                <a:lnTo>
                  <a:pt x="664165" y="1048512"/>
                </a:lnTo>
                <a:lnTo>
                  <a:pt x="661341" y="1051860"/>
                </a:lnTo>
                <a:lnTo>
                  <a:pt x="650708" y="1044767"/>
                </a:lnTo>
                <a:lnTo>
                  <a:pt x="641524" y="1035958"/>
                </a:lnTo>
                <a:lnTo>
                  <a:pt x="643436" y="1033692"/>
                </a:lnTo>
                <a:lnTo>
                  <a:pt x="636967" y="1021663"/>
                </a:lnTo>
                <a:close/>
              </a:path>
              <a:path w="2686050" h="3867150">
                <a:moveTo>
                  <a:pt x="636662" y="1002329"/>
                </a:moveTo>
                <a:lnTo>
                  <a:pt x="647949" y="988947"/>
                </a:lnTo>
                <a:lnTo>
                  <a:pt x="679858" y="970816"/>
                </a:lnTo>
                <a:lnTo>
                  <a:pt x="641303" y="1016524"/>
                </a:lnTo>
                <a:lnTo>
                  <a:pt x="636662" y="1002329"/>
                </a:lnTo>
                <a:close/>
              </a:path>
              <a:path w="2686050" h="3867150">
                <a:moveTo>
                  <a:pt x="2654921" y="0"/>
                </a:moveTo>
                <a:lnTo>
                  <a:pt x="2682966" y="0"/>
                </a:lnTo>
                <a:lnTo>
                  <a:pt x="2682966" y="20881"/>
                </a:lnTo>
                <a:lnTo>
                  <a:pt x="2675972" y="15640"/>
                </a:lnTo>
                <a:lnTo>
                  <a:pt x="2654921" y="0"/>
                </a:lnTo>
                <a:close/>
              </a:path>
            </a:pathLst>
          </a:custGeom>
          <a:solidFill>
            <a:srgbClr val="522D1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875195" y="2778928"/>
            <a:ext cx="6539865" cy="6473825"/>
            <a:chOff x="5875195" y="2778928"/>
            <a:chExt cx="6539865" cy="647382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875195" y="2815566"/>
              <a:ext cx="6539723" cy="64369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08374" y="2831384"/>
              <a:ext cx="6369685" cy="6248400"/>
            </a:xfrm>
            <a:custGeom>
              <a:avLst/>
              <a:gdLst/>
              <a:ahLst/>
              <a:cxnLst/>
              <a:rect l="l" t="t" r="r" b="b"/>
              <a:pathLst>
                <a:path w="6369684" h="6248400">
                  <a:moveTo>
                    <a:pt x="1134406" y="317499"/>
                  </a:moveTo>
                  <a:lnTo>
                    <a:pt x="825501" y="317499"/>
                  </a:lnTo>
                  <a:lnTo>
                    <a:pt x="855124" y="304799"/>
                  </a:lnTo>
                  <a:lnTo>
                    <a:pt x="878760" y="292099"/>
                  </a:lnTo>
                  <a:lnTo>
                    <a:pt x="894408" y="266699"/>
                  </a:lnTo>
                  <a:lnTo>
                    <a:pt x="900068" y="228599"/>
                  </a:lnTo>
                  <a:lnTo>
                    <a:pt x="899062" y="215899"/>
                  </a:lnTo>
                  <a:lnTo>
                    <a:pt x="896050" y="203199"/>
                  </a:lnTo>
                  <a:lnTo>
                    <a:pt x="891045" y="190499"/>
                  </a:lnTo>
                  <a:lnTo>
                    <a:pt x="884056" y="190499"/>
                  </a:lnTo>
                  <a:lnTo>
                    <a:pt x="884056" y="165099"/>
                  </a:lnTo>
                  <a:lnTo>
                    <a:pt x="885802" y="139699"/>
                  </a:lnTo>
                  <a:lnTo>
                    <a:pt x="890046" y="126999"/>
                  </a:lnTo>
                  <a:lnTo>
                    <a:pt x="895298" y="114299"/>
                  </a:lnTo>
                  <a:lnTo>
                    <a:pt x="900068" y="88899"/>
                  </a:lnTo>
                  <a:lnTo>
                    <a:pt x="906350" y="63499"/>
                  </a:lnTo>
                  <a:lnTo>
                    <a:pt x="914991" y="25399"/>
                  </a:lnTo>
                  <a:lnTo>
                    <a:pt x="921339" y="0"/>
                  </a:lnTo>
                  <a:lnTo>
                    <a:pt x="1043885" y="0"/>
                  </a:lnTo>
                  <a:lnTo>
                    <a:pt x="1044800" y="12699"/>
                  </a:lnTo>
                  <a:lnTo>
                    <a:pt x="1047216" y="25399"/>
                  </a:lnTo>
                  <a:lnTo>
                    <a:pt x="1050641" y="38099"/>
                  </a:lnTo>
                  <a:lnTo>
                    <a:pt x="1054580" y="38099"/>
                  </a:lnTo>
                  <a:lnTo>
                    <a:pt x="1062549" y="63499"/>
                  </a:lnTo>
                  <a:lnTo>
                    <a:pt x="1078485" y="126999"/>
                  </a:lnTo>
                  <a:lnTo>
                    <a:pt x="1086487" y="152399"/>
                  </a:lnTo>
                  <a:lnTo>
                    <a:pt x="1086487" y="165099"/>
                  </a:lnTo>
                  <a:lnTo>
                    <a:pt x="1091805" y="165099"/>
                  </a:lnTo>
                  <a:lnTo>
                    <a:pt x="1077836" y="177799"/>
                  </a:lnTo>
                  <a:lnTo>
                    <a:pt x="1067845" y="203199"/>
                  </a:lnTo>
                  <a:lnTo>
                    <a:pt x="1061842" y="215899"/>
                  </a:lnTo>
                  <a:lnTo>
                    <a:pt x="1059839" y="228599"/>
                  </a:lnTo>
                  <a:lnTo>
                    <a:pt x="1065499" y="266699"/>
                  </a:lnTo>
                  <a:lnTo>
                    <a:pt x="1081147" y="292099"/>
                  </a:lnTo>
                  <a:lnTo>
                    <a:pt x="1104783" y="304799"/>
                  </a:lnTo>
                  <a:lnTo>
                    <a:pt x="1134406" y="317499"/>
                  </a:lnTo>
                  <a:close/>
                </a:path>
                <a:path w="6369684" h="6248400">
                  <a:moveTo>
                    <a:pt x="2700147" y="317499"/>
                  </a:moveTo>
                  <a:lnTo>
                    <a:pt x="1134406" y="317499"/>
                  </a:lnTo>
                  <a:lnTo>
                    <a:pt x="1164030" y="304799"/>
                  </a:lnTo>
                  <a:lnTo>
                    <a:pt x="1187666" y="292099"/>
                  </a:lnTo>
                  <a:lnTo>
                    <a:pt x="1203313" y="266699"/>
                  </a:lnTo>
                  <a:lnTo>
                    <a:pt x="1208974" y="228599"/>
                  </a:lnTo>
                  <a:lnTo>
                    <a:pt x="1207063" y="215899"/>
                  </a:lnTo>
                  <a:lnTo>
                    <a:pt x="1201662" y="203199"/>
                  </a:lnTo>
                  <a:lnTo>
                    <a:pt x="1193270" y="190499"/>
                  </a:lnTo>
                  <a:lnTo>
                    <a:pt x="1182385" y="177799"/>
                  </a:lnTo>
                  <a:lnTo>
                    <a:pt x="1189473" y="152399"/>
                  </a:lnTo>
                  <a:lnTo>
                    <a:pt x="1195044" y="126999"/>
                  </a:lnTo>
                  <a:lnTo>
                    <a:pt x="1199618" y="101599"/>
                  </a:lnTo>
                  <a:lnTo>
                    <a:pt x="1203715" y="63499"/>
                  </a:lnTo>
                  <a:lnTo>
                    <a:pt x="1204713" y="50799"/>
                  </a:lnTo>
                  <a:lnTo>
                    <a:pt x="1207711" y="38099"/>
                  </a:lnTo>
                  <a:lnTo>
                    <a:pt x="1212714" y="25399"/>
                  </a:lnTo>
                  <a:lnTo>
                    <a:pt x="1219727" y="0"/>
                  </a:lnTo>
                  <a:lnTo>
                    <a:pt x="1374121" y="0"/>
                  </a:lnTo>
                  <a:lnTo>
                    <a:pt x="1388173" y="38099"/>
                  </a:lnTo>
                  <a:lnTo>
                    <a:pt x="1398746" y="76199"/>
                  </a:lnTo>
                  <a:lnTo>
                    <a:pt x="1406327" y="101599"/>
                  </a:lnTo>
                  <a:lnTo>
                    <a:pt x="1411405" y="139699"/>
                  </a:lnTo>
                  <a:lnTo>
                    <a:pt x="1411405" y="165099"/>
                  </a:lnTo>
                  <a:lnTo>
                    <a:pt x="1393565" y="165099"/>
                  </a:lnTo>
                  <a:lnTo>
                    <a:pt x="1380185" y="190499"/>
                  </a:lnTo>
                  <a:lnTo>
                    <a:pt x="1371779" y="203199"/>
                  </a:lnTo>
                  <a:lnTo>
                    <a:pt x="1368863" y="228599"/>
                  </a:lnTo>
                  <a:lnTo>
                    <a:pt x="1374513" y="253999"/>
                  </a:lnTo>
                  <a:lnTo>
                    <a:pt x="1390134" y="279399"/>
                  </a:lnTo>
                  <a:lnTo>
                    <a:pt x="1413732" y="304799"/>
                  </a:lnTo>
                  <a:lnTo>
                    <a:pt x="2670564" y="304799"/>
                  </a:lnTo>
                  <a:lnTo>
                    <a:pt x="2700147" y="317499"/>
                  </a:lnTo>
                  <a:close/>
                </a:path>
                <a:path w="6369684" h="6248400">
                  <a:moveTo>
                    <a:pt x="1733298" y="304799"/>
                  </a:moveTo>
                  <a:lnTo>
                    <a:pt x="1472961" y="304799"/>
                  </a:lnTo>
                  <a:lnTo>
                    <a:pt x="1496593" y="279399"/>
                  </a:lnTo>
                  <a:lnTo>
                    <a:pt x="1512227" y="253999"/>
                  </a:lnTo>
                  <a:lnTo>
                    <a:pt x="1517879" y="228599"/>
                  </a:lnTo>
                  <a:lnTo>
                    <a:pt x="1515978" y="215899"/>
                  </a:lnTo>
                  <a:lnTo>
                    <a:pt x="1510597" y="190499"/>
                  </a:lnTo>
                  <a:lnTo>
                    <a:pt x="1502225" y="177799"/>
                  </a:lnTo>
                  <a:lnTo>
                    <a:pt x="1491349" y="165099"/>
                  </a:lnTo>
                  <a:lnTo>
                    <a:pt x="1497548" y="152399"/>
                  </a:lnTo>
                  <a:lnTo>
                    <a:pt x="1501276" y="126999"/>
                  </a:lnTo>
                  <a:lnTo>
                    <a:pt x="1504029" y="114299"/>
                  </a:lnTo>
                  <a:lnTo>
                    <a:pt x="1507303" y="88899"/>
                  </a:lnTo>
                  <a:lnTo>
                    <a:pt x="1511366" y="76199"/>
                  </a:lnTo>
                  <a:lnTo>
                    <a:pt x="1515922" y="50799"/>
                  </a:lnTo>
                  <a:lnTo>
                    <a:pt x="1521487" y="25399"/>
                  </a:lnTo>
                  <a:lnTo>
                    <a:pt x="1528574" y="0"/>
                  </a:lnTo>
                  <a:lnTo>
                    <a:pt x="1720370" y="0"/>
                  </a:lnTo>
                  <a:lnTo>
                    <a:pt x="1721192" y="12699"/>
                  </a:lnTo>
                  <a:lnTo>
                    <a:pt x="1722999" y="12699"/>
                  </a:lnTo>
                  <a:lnTo>
                    <a:pt x="1724807" y="25399"/>
                  </a:lnTo>
                  <a:lnTo>
                    <a:pt x="1725629" y="25399"/>
                  </a:lnTo>
                  <a:lnTo>
                    <a:pt x="1727872" y="50799"/>
                  </a:lnTo>
                  <a:lnTo>
                    <a:pt x="1727623" y="63499"/>
                  </a:lnTo>
                  <a:lnTo>
                    <a:pt x="1726376" y="76199"/>
                  </a:lnTo>
                  <a:lnTo>
                    <a:pt x="1725629" y="88899"/>
                  </a:lnTo>
                  <a:lnTo>
                    <a:pt x="1725629" y="152399"/>
                  </a:lnTo>
                  <a:lnTo>
                    <a:pt x="1730946" y="152399"/>
                  </a:lnTo>
                  <a:lnTo>
                    <a:pt x="1713107" y="165099"/>
                  </a:lnTo>
                  <a:lnTo>
                    <a:pt x="1699726" y="190499"/>
                  </a:lnTo>
                  <a:lnTo>
                    <a:pt x="1691320" y="203199"/>
                  </a:lnTo>
                  <a:lnTo>
                    <a:pt x="1688404" y="228599"/>
                  </a:lnTo>
                  <a:lnTo>
                    <a:pt x="1694055" y="253999"/>
                  </a:lnTo>
                  <a:lnTo>
                    <a:pt x="1709683" y="279399"/>
                  </a:lnTo>
                  <a:lnTo>
                    <a:pt x="1733298" y="304799"/>
                  </a:lnTo>
                  <a:close/>
                </a:path>
                <a:path w="6369684" h="6248400">
                  <a:moveTo>
                    <a:pt x="2052662" y="304799"/>
                  </a:moveTo>
                  <a:lnTo>
                    <a:pt x="1792502" y="304799"/>
                  </a:lnTo>
                  <a:lnTo>
                    <a:pt x="1816120" y="279399"/>
                  </a:lnTo>
                  <a:lnTo>
                    <a:pt x="1831761" y="253999"/>
                  </a:lnTo>
                  <a:lnTo>
                    <a:pt x="1837421" y="228599"/>
                  </a:lnTo>
                  <a:lnTo>
                    <a:pt x="1834596" y="203199"/>
                  </a:lnTo>
                  <a:lnTo>
                    <a:pt x="1826785" y="190499"/>
                  </a:lnTo>
                  <a:lnTo>
                    <a:pt x="1814986" y="177799"/>
                  </a:lnTo>
                  <a:lnTo>
                    <a:pt x="1800196" y="152399"/>
                  </a:lnTo>
                  <a:lnTo>
                    <a:pt x="1803321" y="139699"/>
                  </a:lnTo>
                  <a:lnTo>
                    <a:pt x="1805477" y="126999"/>
                  </a:lnTo>
                  <a:lnTo>
                    <a:pt x="1807666" y="114299"/>
                  </a:lnTo>
                  <a:lnTo>
                    <a:pt x="1810891" y="88899"/>
                  </a:lnTo>
                  <a:lnTo>
                    <a:pt x="1818725" y="76199"/>
                  </a:lnTo>
                  <a:lnTo>
                    <a:pt x="1826106" y="50799"/>
                  </a:lnTo>
                  <a:lnTo>
                    <a:pt x="1832511" y="38099"/>
                  </a:lnTo>
                  <a:lnTo>
                    <a:pt x="1837421" y="12699"/>
                  </a:lnTo>
                  <a:lnTo>
                    <a:pt x="1842798" y="12699"/>
                  </a:lnTo>
                  <a:lnTo>
                    <a:pt x="1842798" y="0"/>
                  </a:lnTo>
                  <a:lnTo>
                    <a:pt x="2002332" y="0"/>
                  </a:lnTo>
                  <a:lnTo>
                    <a:pt x="2012561" y="12699"/>
                  </a:lnTo>
                  <a:lnTo>
                    <a:pt x="2020309" y="38099"/>
                  </a:lnTo>
                  <a:lnTo>
                    <a:pt x="2027060" y="50799"/>
                  </a:lnTo>
                  <a:lnTo>
                    <a:pt x="2034298" y="76199"/>
                  </a:lnTo>
                  <a:lnTo>
                    <a:pt x="2039733" y="88899"/>
                  </a:lnTo>
                  <a:lnTo>
                    <a:pt x="2041662" y="101599"/>
                  </a:lnTo>
                  <a:lnTo>
                    <a:pt x="2042582" y="126999"/>
                  </a:lnTo>
                  <a:lnTo>
                    <a:pt x="2044993" y="139699"/>
                  </a:lnTo>
                  <a:lnTo>
                    <a:pt x="2044993" y="152399"/>
                  </a:lnTo>
                  <a:lnTo>
                    <a:pt x="2030203" y="177799"/>
                  </a:lnTo>
                  <a:lnTo>
                    <a:pt x="2018404" y="190499"/>
                  </a:lnTo>
                  <a:lnTo>
                    <a:pt x="2010593" y="203199"/>
                  </a:lnTo>
                  <a:lnTo>
                    <a:pt x="2007768" y="228599"/>
                  </a:lnTo>
                  <a:lnTo>
                    <a:pt x="2013419" y="253999"/>
                  </a:lnTo>
                  <a:lnTo>
                    <a:pt x="2029047" y="279399"/>
                  </a:lnTo>
                  <a:lnTo>
                    <a:pt x="2052662" y="304799"/>
                  </a:lnTo>
                  <a:close/>
                </a:path>
                <a:path w="6369684" h="6248400">
                  <a:moveTo>
                    <a:pt x="2361652" y="304799"/>
                  </a:moveTo>
                  <a:lnTo>
                    <a:pt x="2111909" y="304799"/>
                  </a:lnTo>
                  <a:lnTo>
                    <a:pt x="2135565" y="279399"/>
                  </a:lnTo>
                  <a:lnTo>
                    <a:pt x="2151234" y="253999"/>
                  </a:lnTo>
                  <a:lnTo>
                    <a:pt x="2156903" y="228599"/>
                  </a:lnTo>
                  <a:lnTo>
                    <a:pt x="2154907" y="203199"/>
                  </a:lnTo>
                  <a:lnTo>
                    <a:pt x="2148912" y="190499"/>
                  </a:lnTo>
                  <a:lnTo>
                    <a:pt x="2138906" y="177799"/>
                  </a:lnTo>
                  <a:lnTo>
                    <a:pt x="2124878" y="165099"/>
                  </a:lnTo>
                  <a:lnTo>
                    <a:pt x="2129732" y="139699"/>
                  </a:lnTo>
                  <a:lnTo>
                    <a:pt x="2141413" y="88899"/>
                  </a:lnTo>
                  <a:lnTo>
                    <a:pt x="2146267" y="63499"/>
                  </a:lnTo>
                  <a:lnTo>
                    <a:pt x="2147182" y="50799"/>
                  </a:lnTo>
                  <a:lnTo>
                    <a:pt x="2149598" y="25399"/>
                  </a:lnTo>
                  <a:lnTo>
                    <a:pt x="2153023" y="12699"/>
                  </a:lnTo>
                  <a:lnTo>
                    <a:pt x="2156962" y="0"/>
                  </a:lnTo>
                  <a:lnTo>
                    <a:pt x="2332686" y="0"/>
                  </a:lnTo>
                  <a:lnTo>
                    <a:pt x="2338187" y="25399"/>
                  </a:lnTo>
                  <a:lnTo>
                    <a:pt x="2343139" y="101599"/>
                  </a:lnTo>
                  <a:lnTo>
                    <a:pt x="2348640" y="126999"/>
                  </a:lnTo>
                  <a:lnTo>
                    <a:pt x="2349312" y="139699"/>
                  </a:lnTo>
                  <a:lnTo>
                    <a:pt x="2350908" y="152399"/>
                  </a:lnTo>
                  <a:lnTo>
                    <a:pt x="2354016" y="152399"/>
                  </a:lnTo>
                  <a:lnTo>
                    <a:pt x="2339217" y="177799"/>
                  </a:lnTo>
                  <a:lnTo>
                    <a:pt x="2327398" y="190499"/>
                  </a:lnTo>
                  <a:lnTo>
                    <a:pt x="2319567" y="203199"/>
                  </a:lnTo>
                  <a:lnTo>
                    <a:pt x="2316733" y="228599"/>
                  </a:lnTo>
                  <a:lnTo>
                    <a:pt x="2322385" y="253999"/>
                  </a:lnTo>
                  <a:lnTo>
                    <a:pt x="2338019" y="279399"/>
                  </a:lnTo>
                  <a:lnTo>
                    <a:pt x="2361652" y="304799"/>
                  </a:lnTo>
                  <a:close/>
                </a:path>
                <a:path w="6369684" h="6248400">
                  <a:moveTo>
                    <a:pt x="2670564" y="304799"/>
                  </a:moveTo>
                  <a:lnTo>
                    <a:pt x="2420949" y="304799"/>
                  </a:lnTo>
                  <a:lnTo>
                    <a:pt x="2444582" y="279399"/>
                  </a:lnTo>
                  <a:lnTo>
                    <a:pt x="2460216" y="253999"/>
                  </a:lnTo>
                  <a:lnTo>
                    <a:pt x="2465868" y="228599"/>
                  </a:lnTo>
                  <a:lnTo>
                    <a:pt x="2464795" y="215899"/>
                  </a:lnTo>
                  <a:lnTo>
                    <a:pt x="2461229" y="203199"/>
                  </a:lnTo>
                  <a:lnTo>
                    <a:pt x="2454650" y="190499"/>
                  </a:lnTo>
                  <a:lnTo>
                    <a:pt x="2444537" y="177799"/>
                  </a:lnTo>
                  <a:lnTo>
                    <a:pt x="2451923" y="165099"/>
                  </a:lnTo>
                  <a:lnTo>
                    <a:pt x="2454326" y="152399"/>
                  </a:lnTo>
                  <a:lnTo>
                    <a:pt x="2455232" y="152399"/>
                  </a:lnTo>
                  <a:lnTo>
                    <a:pt x="2458707" y="114299"/>
                  </a:lnTo>
                  <a:lnTo>
                    <a:pt x="2462647" y="76199"/>
                  </a:lnTo>
                  <a:lnTo>
                    <a:pt x="2469557" y="50799"/>
                  </a:lnTo>
                  <a:lnTo>
                    <a:pt x="2481939" y="12699"/>
                  </a:lnTo>
                  <a:lnTo>
                    <a:pt x="2481939" y="0"/>
                  </a:lnTo>
                  <a:lnTo>
                    <a:pt x="2615062" y="0"/>
                  </a:lnTo>
                  <a:lnTo>
                    <a:pt x="2615893" y="12699"/>
                  </a:lnTo>
                  <a:lnTo>
                    <a:pt x="2619549" y="38099"/>
                  </a:lnTo>
                  <a:lnTo>
                    <a:pt x="2620380" y="50799"/>
                  </a:lnTo>
                  <a:lnTo>
                    <a:pt x="2625314" y="76199"/>
                  </a:lnTo>
                  <a:lnTo>
                    <a:pt x="2632293" y="114299"/>
                  </a:lnTo>
                  <a:lnTo>
                    <a:pt x="2641277" y="139699"/>
                  </a:lnTo>
                  <a:lnTo>
                    <a:pt x="2652227" y="165099"/>
                  </a:lnTo>
                  <a:lnTo>
                    <a:pt x="2641324" y="177799"/>
                  </a:lnTo>
                  <a:lnTo>
                    <a:pt x="2632891" y="203199"/>
                  </a:lnTo>
                  <a:lnTo>
                    <a:pt x="2627450" y="215899"/>
                  </a:lnTo>
                  <a:lnTo>
                    <a:pt x="2625520" y="228599"/>
                  </a:lnTo>
                  <a:lnTo>
                    <a:pt x="2631206" y="266699"/>
                  </a:lnTo>
                  <a:lnTo>
                    <a:pt x="2646902" y="292099"/>
                  </a:lnTo>
                  <a:lnTo>
                    <a:pt x="2670564" y="304799"/>
                  </a:lnTo>
                  <a:close/>
                </a:path>
                <a:path w="6369684" h="6248400">
                  <a:moveTo>
                    <a:pt x="3009112" y="317499"/>
                  </a:moveTo>
                  <a:lnTo>
                    <a:pt x="2700147" y="317499"/>
                  </a:lnTo>
                  <a:lnTo>
                    <a:pt x="2729770" y="304799"/>
                  </a:lnTo>
                  <a:lnTo>
                    <a:pt x="2753406" y="292099"/>
                  </a:lnTo>
                  <a:lnTo>
                    <a:pt x="2769054" y="266699"/>
                  </a:lnTo>
                  <a:lnTo>
                    <a:pt x="2774714" y="228599"/>
                  </a:lnTo>
                  <a:lnTo>
                    <a:pt x="2772896" y="215899"/>
                  </a:lnTo>
                  <a:lnTo>
                    <a:pt x="2768097" y="203199"/>
                  </a:lnTo>
                  <a:lnTo>
                    <a:pt x="2761303" y="190499"/>
                  </a:lnTo>
                  <a:lnTo>
                    <a:pt x="2753502" y="177799"/>
                  </a:lnTo>
                  <a:lnTo>
                    <a:pt x="2757473" y="165099"/>
                  </a:lnTo>
                  <a:lnTo>
                    <a:pt x="2761471" y="139699"/>
                  </a:lnTo>
                  <a:lnTo>
                    <a:pt x="2765459" y="126999"/>
                  </a:lnTo>
                  <a:lnTo>
                    <a:pt x="2769396" y="101599"/>
                  </a:lnTo>
                  <a:lnTo>
                    <a:pt x="2774232" y="76199"/>
                  </a:lnTo>
                  <a:lnTo>
                    <a:pt x="2785898" y="38099"/>
                  </a:lnTo>
                  <a:lnTo>
                    <a:pt x="2790668" y="25399"/>
                  </a:lnTo>
                  <a:lnTo>
                    <a:pt x="2796104" y="12699"/>
                  </a:lnTo>
                  <a:lnTo>
                    <a:pt x="2796104" y="0"/>
                  </a:lnTo>
                  <a:lnTo>
                    <a:pt x="2934603" y="0"/>
                  </a:lnTo>
                  <a:lnTo>
                    <a:pt x="2944623" y="25399"/>
                  </a:lnTo>
                  <a:lnTo>
                    <a:pt x="2951170" y="50799"/>
                  </a:lnTo>
                  <a:lnTo>
                    <a:pt x="2954736" y="76199"/>
                  </a:lnTo>
                  <a:lnTo>
                    <a:pt x="2955815" y="101599"/>
                  </a:lnTo>
                  <a:lnTo>
                    <a:pt x="2955899" y="114299"/>
                  </a:lnTo>
                  <a:lnTo>
                    <a:pt x="2956488" y="139699"/>
                  </a:lnTo>
                  <a:lnTo>
                    <a:pt x="2958084" y="152399"/>
                  </a:lnTo>
                  <a:lnTo>
                    <a:pt x="2961192" y="177799"/>
                  </a:lnTo>
                  <a:lnTo>
                    <a:pt x="2950273" y="190499"/>
                  </a:lnTo>
                  <a:lnTo>
                    <a:pt x="2941864" y="203199"/>
                  </a:lnTo>
                  <a:lnTo>
                    <a:pt x="2936456" y="215899"/>
                  </a:lnTo>
                  <a:lnTo>
                    <a:pt x="2934544" y="228599"/>
                  </a:lnTo>
                  <a:lnTo>
                    <a:pt x="2940196" y="266699"/>
                  </a:lnTo>
                  <a:lnTo>
                    <a:pt x="2955830" y="292099"/>
                  </a:lnTo>
                  <a:lnTo>
                    <a:pt x="2979463" y="304799"/>
                  </a:lnTo>
                  <a:lnTo>
                    <a:pt x="3009112" y="317499"/>
                  </a:lnTo>
                  <a:close/>
                </a:path>
                <a:path w="6369684" h="6248400">
                  <a:moveTo>
                    <a:pt x="3269862" y="126999"/>
                  </a:moveTo>
                  <a:lnTo>
                    <a:pt x="3062349" y="126999"/>
                  </a:lnTo>
                  <a:lnTo>
                    <a:pt x="3066254" y="101599"/>
                  </a:lnTo>
                  <a:lnTo>
                    <a:pt x="3069661" y="88899"/>
                  </a:lnTo>
                  <a:lnTo>
                    <a:pt x="3072071" y="76199"/>
                  </a:lnTo>
                  <a:lnTo>
                    <a:pt x="3072985" y="63499"/>
                  </a:lnTo>
                  <a:lnTo>
                    <a:pt x="3072154" y="50799"/>
                  </a:lnTo>
                  <a:lnTo>
                    <a:pt x="3068498" y="25399"/>
                  </a:lnTo>
                  <a:lnTo>
                    <a:pt x="3067667" y="0"/>
                  </a:lnTo>
                  <a:lnTo>
                    <a:pt x="3264544" y="0"/>
                  </a:lnTo>
                  <a:lnTo>
                    <a:pt x="3265375" y="12699"/>
                  </a:lnTo>
                  <a:lnTo>
                    <a:pt x="3269031" y="50799"/>
                  </a:lnTo>
                  <a:lnTo>
                    <a:pt x="3269862" y="63499"/>
                  </a:lnTo>
                  <a:lnTo>
                    <a:pt x="3269862" y="126999"/>
                  </a:lnTo>
                  <a:close/>
                </a:path>
                <a:path w="6369684" h="6248400">
                  <a:moveTo>
                    <a:pt x="3637441" y="317499"/>
                  </a:moveTo>
                  <a:lnTo>
                    <a:pt x="3301769" y="317499"/>
                  </a:lnTo>
                  <a:lnTo>
                    <a:pt x="3331417" y="304799"/>
                  </a:lnTo>
                  <a:lnTo>
                    <a:pt x="3355050" y="292099"/>
                  </a:lnTo>
                  <a:lnTo>
                    <a:pt x="3370684" y="266699"/>
                  </a:lnTo>
                  <a:lnTo>
                    <a:pt x="3376336" y="228599"/>
                  </a:lnTo>
                  <a:lnTo>
                    <a:pt x="3374433" y="215899"/>
                  </a:lnTo>
                  <a:lnTo>
                    <a:pt x="3369046" y="203199"/>
                  </a:lnTo>
                  <a:lnTo>
                    <a:pt x="3360657" y="190499"/>
                  </a:lnTo>
                  <a:lnTo>
                    <a:pt x="3349747" y="177799"/>
                  </a:lnTo>
                  <a:lnTo>
                    <a:pt x="3350671" y="165099"/>
                  </a:lnTo>
                  <a:lnTo>
                    <a:pt x="3353108" y="139699"/>
                  </a:lnTo>
                  <a:lnTo>
                    <a:pt x="3356552" y="126999"/>
                  </a:lnTo>
                  <a:lnTo>
                    <a:pt x="3360501" y="114299"/>
                  </a:lnTo>
                  <a:lnTo>
                    <a:pt x="3365444" y="88899"/>
                  </a:lnTo>
                  <a:lnTo>
                    <a:pt x="3372392" y="63499"/>
                  </a:lnTo>
                  <a:lnTo>
                    <a:pt x="3381357" y="38099"/>
                  </a:lnTo>
                  <a:lnTo>
                    <a:pt x="3392349" y="0"/>
                  </a:lnTo>
                  <a:lnTo>
                    <a:pt x="3557496" y="0"/>
                  </a:lnTo>
                  <a:lnTo>
                    <a:pt x="3565503" y="50799"/>
                  </a:lnTo>
                  <a:lnTo>
                    <a:pt x="3569511" y="63499"/>
                  </a:lnTo>
                  <a:lnTo>
                    <a:pt x="3573509" y="88899"/>
                  </a:lnTo>
                  <a:lnTo>
                    <a:pt x="3573592" y="101599"/>
                  </a:lnTo>
                  <a:lnTo>
                    <a:pt x="3574174" y="126999"/>
                  </a:lnTo>
                  <a:lnTo>
                    <a:pt x="3575752" y="152399"/>
                  </a:lnTo>
                  <a:lnTo>
                    <a:pt x="3578827" y="190499"/>
                  </a:lnTo>
                  <a:lnTo>
                    <a:pt x="3571838" y="203199"/>
                  </a:lnTo>
                  <a:lnTo>
                    <a:pt x="3566832" y="203199"/>
                  </a:lnTo>
                  <a:lnTo>
                    <a:pt x="3563820" y="215899"/>
                  </a:lnTo>
                  <a:lnTo>
                    <a:pt x="3562814" y="228599"/>
                  </a:lnTo>
                  <a:lnTo>
                    <a:pt x="3568467" y="266699"/>
                  </a:lnTo>
                  <a:lnTo>
                    <a:pt x="3584108" y="292099"/>
                  </a:lnTo>
                  <a:lnTo>
                    <a:pt x="3607758" y="304799"/>
                  </a:lnTo>
                  <a:lnTo>
                    <a:pt x="3637441" y="317499"/>
                  </a:lnTo>
                  <a:close/>
                </a:path>
                <a:path w="6369684" h="6248400">
                  <a:moveTo>
                    <a:pt x="6369553" y="317499"/>
                  </a:moveTo>
                  <a:lnTo>
                    <a:pt x="3637441" y="317499"/>
                  </a:lnTo>
                  <a:lnTo>
                    <a:pt x="3667064" y="304799"/>
                  </a:lnTo>
                  <a:lnTo>
                    <a:pt x="3690700" y="292099"/>
                  </a:lnTo>
                  <a:lnTo>
                    <a:pt x="3706348" y="266699"/>
                  </a:lnTo>
                  <a:lnTo>
                    <a:pt x="3712008" y="228599"/>
                  </a:lnTo>
                  <a:lnTo>
                    <a:pt x="3711092" y="215899"/>
                  </a:lnTo>
                  <a:lnTo>
                    <a:pt x="3708670" y="215899"/>
                  </a:lnTo>
                  <a:lnTo>
                    <a:pt x="3705228" y="203199"/>
                  </a:lnTo>
                  <a:lnTo>
                    <a:pt x="3701255" y="190499"/>
                  </a:lnTo>
                  <a:lnTo>
                    <a:pt x="3705228" y="190499"/>
                  </a:lnTo>
                  <a:lnTo>
                    <a:pt x="3708670" y="177799"/>
                  </a:lnTo>
                  <a:lnTo>
                    <a:pt x="3711092" y="177799"/>
                  </a:lnTo>
                  <a:lnTo>
                    <a:pt x="3712008" y="165099"/>
                  </a:lnTo>
                  <a:lnTo>
                    <a:pt x="3712008" y="114299"/>
                  </a:lnTo>
                  <a:lnTo>
                    <a:pt x="3731934" y="50799"/>
                  </a:lnTo>
                  <a:lnTo>
                    <a:pt x="3739968" y="25399"/>
                  </a:lnTo>
                  <a:lnTo>
                    <a:pt x="3743974" y="0"/>
                  </a:lnTo>
                  <a:lnTo>
                    <a:pt x="3855825" y="0"/>
                  </a:lnTo>
                  <a:lnTo>
                    <a:pt x="3858236" y="38099"/>
                  </a:lnTo>
                  <a:lnTo>
                    <a:pt x="3859156" y="76199"/>
                  </a:lnTo>
                  <a:lnTo>
                    <a:pt x="3861085" y="114299"/>
                  </a:lnTo>
                  <a:lnTo>
                    <a:pt x="3866520" y="152399"/>
                  </a:lnTo>
                  <a:lnTo>
                    <a:pt x="3867435" y="165099"/>
                  </a:lnTo>
                  <a:lnTo>
                    <a:pt x="3869851" y="177799"/>
                  </a:lnTo>
                  <a:lnTo>
                    <a:pt x="3873275" y="190499"/>
                  </a:lnTo>
                  <a:lnTo>
                    <a:pt x="3877215" y="215899"/>
                  </a:lnTo>
                  <a:lnTo>
                    <a:pt x="3877215" y="228599"/>
                  </a:lnTo>
                  <a:lnTo>
                    <a:pt x="3882866" y="253999"/>
                  </a:lnTo>
                  <a:lnTo>
                    <a:pt x="3898493" y="279399"/>
                  </a:lnTo>
                  <a:lnTo>
                    <a:pt x="3922109" y="304799"/>
                  </a:lnTo>
                  <a:lnTo>
                    <a:pt x="6369553" y="304799"/>
                  </a:lnTo>
                  <a:lnTo>
                    <a:pt x="6369553" y="317499"/>
                  </a:lnTo>
                  <a:close/>
                </a:path>
                <a:path w="6369684" h="6248400">
                  <a:moveTo>
                    <a:pt x="4231005" y="304799"/>
                  </a:moveTo>
                  <a:lnTo>
                    <a:pt x="3981347" y="304799"/>
                  </a:lnTo>
                  <a:lnTo>
                    <a:pt x="4004983" y="279399"/>
                  </a:lnTo>
                  <a:lnTo>
                    <a:pt x="4020630" y="253999"/>
                  </a:lnTo>
                  <a:lnTo>
                    <a:pt x="4026291" y="228599"/>
                  </a:lnTo>
                  <a:lnTo>
                    <a:pt x="4025286" y="215899"/>
                  </a:lnTo>
                  <a:lnTo>
                    <a:pt x="4022288" y="203199"/>
                  </a:lnTo>
                  <a:lnTo>
                    <a:pt x="4017317" y="190499"/>
                  </a:lnTo>
                  <a:lnTo>
                    <a:pt x="4010397" y="177799"/>
                  </a:lnTo>
                  <a:lnTo>
                    <a:pt x="4010397" y="152399"/>
                  </a:lnTo>
                  <a:lnTo>
                    <a:pt x="4012124" y="139699"/>
                  </a:lnTo>
                  <a:lnTo>
                    <a:pt x="4016327" y="126999"/>
                  </a:lnTo>
                  <a:lnTo>
                    <a:pt x="4021539" y="101599"/>
                  </a:lnTo>
                  <a:lnTo>
                    <a:pt x="4026291" y="88899"/>
                  </a:lnTo>
                  <a:lnTo>
                    <a:pt x="4032606" y="63499"/>
                  </a:lnTo>
                  <a:lnTo>
                    <a:pt x="4041247" y="25399"/>
                  </a:lnTo>
                  <a:lnTo>
                    <a:pt x="4047562" y="0"/>
                  </a:lnTo>
                  <a:lnTo>
                    <a:pt x="4170108" y="0"/>
                  </a:lnTo>
                  <a:lnTo>
                    <a:pt x="4171022" y="12699"/>
                  </a:lnTo>
                  <a:lnTo>
                    <a:pt x="4173432" y="12699"/>
                  </a:lnTo>
                  <a:lnTo>
                    <a:pt x="4176838" y="25399"/>
                  </a:lnTo>
                  <a:lnTo>
                    <a:pt x="4180744" y="38099"/>
                  </a:lnTo>
                  <a:lnTo>
                    <a:pt x="4188763" y="63499"/>
                  </a:lnTo>
                  <a:lnTo>
                    <a:pt x="4204690" y="114299"/>
                  </a:lnTo>
                  <a:lnTo>
                    <a:pt x="4212709" y="139699"/>
                  </a:lnTo>
                  <a:lnTo>
                    <a:pt x="4212709" y="152399"/>
                  </a:lnTo>
                  <a:lnTo>
                    <a:pt x="4218027" y="152399"/>
                  </a:lnTo>
                  <a:lnTo>
                    <a:pt x="4218027" y="165099"/>
                  </a:lnTo>
                  <a:lnTo>
                    <a:pt x="4204034" y="177799"/>
                  </a:lnTo>
                  <a:lnTo>
                    <a:pt x="4194045" y="190499"/>
                  </a:lnTo>
                  <a:lnTo>
                    <a:pt x="4188056" y="203199"/>
                  </a:lnTo>
                  <a:lnTo>
                    <a:pt x="4186061" y="228599"/>
                  </a:lnTo>
                  <a:lnTo>
                    <a:pt x="4191721" y="253999"/>
                  </a:lnTo>
                  <a:lnTo>
                    <a:pt x="4207369" y="279399"/>
                  </a:lnTo>
                  <a:lnTo>
                    <a:pt x="4231005" y="304799"/>
                  </a:lnTo>
                  <a:close/>
                </a:path>
                <a:path w="6369684" h="6248400">
                  <a:moveTo>
                    <a:pt x="4569534" y="304799"/>
                  </a:moveTo>
                  <a:lnTo>
                    <a:pt x="4290262" y="304799"/>
                  </a:lnTo>
                  <a:lnTo>
                    <a:pt x="4313918" y="279399"/>
                  </a:lnTo>
                  <a:lnTo>
                    <a:pt x="4329586" y="253999"/>
                  </a:lnTo>
                  <a:lnTo>
                    <a:pt x="4335255" y="228599"/>
                  </a:lnTo>
                  <a:lnTo>
                    <a:pt x="4333334" y="215899"/>
                  </a:lnTo>
                  <a:lnTo>
                    <a:pt x="4327906" y="190499"/>
                  </a:lnTo>
                  <a:lnTo>
                    <a:pt x="4319476" y="177799"/>
                  </a:lnTo>
                  <a:lnTo>
                    <a:pt x="4308548" y="165099"/>
                  </a:lnTo>
                  <a:lnTo>
                    <a:pt x="4315636" y="139699"/>
                  </a:lnTo>
                  <a:lnTo>
                    <a:pt x="4321207" y="114299"/>
                  </a:lnTo>
                  <a:lnTo>
                    <a:pt x="4325781" y="88899"/>
                  </a:lnTo>
                  <a:lnTo>
                    <a:pt x="4329878" y="63499"/>
                  </a:lnTo>
                  <a:lnTo>
                    <a:pt x="4330876" y="50799"/>
                  </a:lnTo>
                  <a:lnTo>
                    <a:pt x="4333874" y="25399"/>
                  </a:lnTo>
                  <a:lnTo>
                    <a:pt x="4338877" y="12699"/>
                  </a:lnTo>
                  <a:lnTo>
                    <a:pt x="4345891" y="0"/>
                  </a:lnTo>
                  <a:lnTo>
                    <a:pt x="4500225" y="0"/>
                  </a:lnTo>
                  <a:lnTo>
                    <a:pt x="4514268" y="38099"/>
                  </a:lnTo>
                  <a:lnTo>
                    <a:pt x="4524827" y="63499"/>
                  </a:lnTo>
                  <a:lnTo>
                    <a:pt x="4532406" y="101599"/>
                  </a:lnTo>
                  <a:lnTo>
                    <a:pt x="4537509" y="139699"/>
                  </a:lnTo>
                  <a:lnTo>
                    <a:pt x="4537509" y="152399"/>
                  </a:lnTo>
                  <a:lnTo>
                    <a:pt x="4519669" y="165099"/>
                  </a:lnTo>
                  <a:lnTo>
                    <a:pt x="4506289" y="177799"/>
                  </a:lnTo>
                  <a:lnTo>
                    <a:pt x="4497883" y="203199"/>
                  </a:lnTo>
                  <a:lnTo>
                    <a:pt x="4494966" y="228599"/>
                  </a:lnTo>
                  <a:lnTo>
                    <a:pt x="4500627" y="253999"/>
                  </a:lnTo>
                  <a:lnTo>
                    <a:pt x="4516275" y="279399"/>
                  </a:lnTo>
                  <a:lnTo>
                    <a:pt x="4539910" y="292099"/>
                  </a:lnTo>
                  <a:lnTo>
                    <a:pt x="4569534" y="304799"/>
                  </a:lnTo>
                  <a:close/>
                </a:path>
                <a:path w="6369684" h="6248400">
                  <a:moveTo>
                    <a:pt x="4889075" y="304799"/>
                  </a:moveTo>
                  <a:lnTo>
                    <a:pt x="4569534" y="304799"/>
                  </a:lnTo>
                  <a:lnTo>
                    <a:pt x="4599117" y="292099"/>
                  </a:lnTo>
                  <a:lnTo>
                    <a:pt x="4622779" y="279399"/>
                  </a:lnTo>
                  <a:lnTo>
                    <a:pt x="4638474" y="253999"/>
                  </a:lnTo>
                  <a:lnTo>
                    <a:pt x="4644161" y="228599"/>
                  </a:lnTo>
                  <a:lnTo>
                    <a:pt x="4642241" y="203199"/>
                  </a:lnTo>
                  <a:lnTo>
                    <a:pt x="4636827" y="190499"/>
                  </a:lnTo>
                  <a:lnTo>
                    <a:pt x="4628432" y="177799"/>
                  </a:lnTo>
                  <a:lnTo>
                    <a:pt x="4617572" y="165099"/>
                  </a:lnTo>
                  <a:lnTo>
                    <a:pt x="4623736" y="139699"/>
                  </a:lnTo>
                  <a:lnTo>
                    <a:pt x="4627446" y="126999"/>
                  </a:lnTo>
                  <a:lnTo>
                    <a:pt x="4630193" y="101599"/>
                  </a:lnTo>
                  <a:lnTo>
                    <a:pt x="4633466" y="88899"/>
                  </a:lnTo>
                  <a:lnTo>
                    <a:pt x="4637546" y="63499"/>
                  </a:lnTo>
                  <a:lnTo>
                    <a:pt x="4642130" y="50799"/>
                  </a:lnTo>
                  <a:lnTo>
                    <a:pt x="4647699" y="25399"/>
                  </a:lnTo>
                  <a:lnTo>
                    <a:pt x="4654737" y="0"/>
                  </a:lnTo>
                  <a:lnTo>
                    <a:pt x="4847236" y="0"/>
                  </a:lnTo>
                  <a:lnTo>
                    <a:pt x="4849044" y="12699"/>
                  </a:lnTo>
                  <a:lnTo>
                    <a:pt x="4850852" y="12699"/>
                  </a:lnTo>
                  <a:lnTo>
                    <a:pt x="4851673" y="25399"/>
                  </a:lnTo>
                  <a:lnTo>
                    <a:pt x="4853992" y="38099"/>
                  </a:lnTo>
                  <a:lnTo>
                    <a:pt x="4853734" y="63499"/>
                  </a:lnTo>
                  <a:lnTo>
                    <a:pt x="4852446" y="76199"/>
                  </a:lnTo>
                  <a:lnTo>
                    <a:pt x="4851673" y="88899"/>
                  </a:lnTo>
                  <a:lnTo>
                    <a:pt x="4851673" y="139699"/>
                  </a:lnTo>
                  <a:lnTo>
                    <a:pt x="4857169" y="152399"/>
                  </a:lnTo>
                  <a:lnTo>
                    <a:pt x="4839236" y="165099"/>
                  </a:lnTo>
                  <a:lnTo>
                    <a:pt x="4825823" y="177799"/>
                  </a:lnTo>
                  <a:lnTo>
                    <a:pt x="4817418" y="203199"/>
                  </a:lnTo>
                  <a:lnTo>
                    <a:pt x="4814508" y="228599"/>
                  </a:lnTo>
                  <a:lnTo>
                    <a:pt x="4820160" y="253999"/>
                  </a:lnTo>
                  <a:lnTo>
                    <a:pt x="4835794" y="279399"/>
                  </a:lnTo>
                  <a:lnTo>
                    <a:pt x="4859427" y="292099"/>
                  </a:lnTo>
                  <a:lnTo>
                    <a:pt x="4889075" y="304799"/>
                  </a:lnTo>
                  <a:close/>
                </a:path>
                <a:path w="6369684" h="6248400">
                  <a:moveTo>
                    <a:pt x="5208676" y="304799"/>
                  </a:moveTo>
                  <a:lnTo>
                    <a:pt x="4889075" y="304799"/>
                  </a:lnTo>
                  <a:lnTo>
                    <a:pt x="4918674" y="292099"/>
                  </a:lnTo>
                  <a:lnTo>
                    <a:pt x="4942313" y="279399"/>
                  </a:lnTo>
                  <a:lnTo>
                    <a:pt x="4957974" y="253999"/>
                  </a:lnTo>
                  <a:lnTo>
                    <a:pt x="4963643" y="228599"/>
                  </a:lnTo>
                  <a:lnTo>
                    <a:pt x="4960816" y="203199"/>
                  </a:lnTo>
                  <a:lnTo>
                    <a:pt x="4952993" y="177799"/>
                  </a:lnTo>
                  <a:lnTo>
                    <a:pt x="4941159" y="165099"/>
                  </a:lnTo>
                  <a:lnTo>
                    <a:pt x="4926300" y="152399"/>
                  </a:lnTo>
                  <a:lnTo>
                    <a:pt x="4929459" y="139699"/>
                  </a:lnTo>
                  <a:lnTo>
                    <a:pt x="4931632" y="126999"/>
                  </a:lnTo>
                  <a:lnTo>
                    <a:pt x="4933828" y="101599"/>
                  </a:lnTo>
                  <a:lnTo>
                    <a:pt x="4937054" y="88899"/>
                  </a:lnTo>
                  <a:lnTo>
                    <a:pt x="4944931" y="63499"/>
                  </a:lnTo>
                  <a:lnTo>
                    <a:pt x="4952298" y="50799"/>
                  </a:lnTo>
                  <a:lnTo>
                    <a:pt x="4958690" y="25399"/>
                  </a:lnTo>
                  <a:lnTo>
                    <a:pt x="4963643" y="12699"/>
                  </a:lnTo>
                  <a:lnTo>
                    <a:pt x="4968960" y="0"/>
                  </a:lnTo>
                  <a:lnTo>
                    <a:pt x="5128672" y="0"/>
                  </a:lnTo>
                  <a:lnTo>
                    <a:pt x="5138936" y="12699"/>
                  </a:lnTo>
                  <a:lnTo>
                    <a:pt x="5146708" y="25399"/>
                  </a:lnTo>
                  <a:lnTo>
                    <a:pt x="5153483" y="50799"/>
                  </a:lnTo>
                  <a:lnTo>
                    <a:pt x="5160756" y="63499"/>
                  </a:lnTo>
                  <a:lnTo>
                    <a:pt x="5166105" y="88899"/>
                  </a:lnTo>
                  <a:lnTo>
                    <a:pt x="5168009" y="101599"/>
                  </a:lnTo>
                  <a:lnTo>
                    <a:pt x="5168916" y="114299"/>
                  </a:lnTo>
                  <a:lnTo>
                    <a:pt x="5171274" y="139699"/>
                  </a:lnTo>
                  <a:lnTo>
                    <a:pt x="5171274" y="152399"/>
                  </a:lnTo>
                  <a:lnTo>
                    <a:pt x="5156543" y="165099"/>
                  </a:lnTo>
                  <a:lnTo>
                    <a:pt x="5144759" y="177799"/>
                  </a:lnTo>
                  <a:lnTo>
                    <a:pt x="5136941" y="203199"/>
                  </a:lnTo>
                  <a:lnTo>
                    <a:pt x="5134108" y="228599"/>
                  </a:lnTo>
                  <a:lnTo>
                    <a:pt x="5139768" y="253999"/>
                  </a:lnTo>
                  <a:lnTo>
                    <a:pt x="5155416" y="279399"/>
                  </a:lnTo>
                  <a:lnTo>
                    <a:pt x="5179052" y="292099"/>
                  </a:lnTo>
                  <a:lnTo>
                    <a:pt x="5208676" y="304799"/>
                  </a:lnTo>
                  <a:close/>
                </a:path>
                <a:path w="6369684" h="6248400">
                  <a:moveTo>
                    <a:pt x="5517286" y="304799"/>
                  </a:moveTo>
                  <a:lnTo>
                    <a:pt x="5208676" y="304799"/>
                  </a:lnTo>
                  <a:lnTo>
                    <a:pt x="5238299" y="292099"/>
                  </a:lnTo>
                  <a:lnTo>
                    <a:pt x="5261935" y="279399"/>
                  </a:lnTo>
                  <a:lnTo>
                    <a:pt x="5277583" y="253999"/>
                  </a:lnTo>
                  <a:lnTo>
                    <a:pt x="5283243" y="228599"/>
                  </a:lnTo>
                  <a:lnTo>
                    <a:pt x="5281240" y="203199"/>
                  </a:lnTo>
                  <a:lnTo>
                    <a:pt x="5275237" y="190499"/>
                  </a:lnTo>
                  <a:lnTo>
                    <a:pt x="5265246" y="177799"/>
                  </a:lnTo>
                  <a:lnTo>
                    <a:pt x="5251277" y="152399"/>
                  </a:lnTo>
                  <a:lnTo>
                    <a:pt x="5256080" y="139699"/>
                  </a:lnTo>
                  <a:lnTo>
                    <a:pt x="5261913" y="101599"/>
                  </a:lnTo>
                  <a:lnTo>
                    <a:pt x="5267746" y="76199"/>
                  </a:lnTo>
                  <a:lnTo>
                    <a:pt x="5272548" y="50799"/>
                  </a:lnTo>
                  <a:lnTo>
                    <a:pt x="5273463" y="38099"/>
                  </a:lnTo>
                  <a:lnTo>
                    <a:pt x="5275879" y="25399"/>
                  </a:lnTo>
                  <a:lnTo>
                    <a:pt x="5279304" y="12699"/>
                  </a:lnTo>
                  <a:lnTo>
                    <a:pt x="5283243" y="0"/>
                  </a:lnTo>
                  <a:lnTo>
                    <a:pt x="5458908" y="0"/>
                  </a:lnTo>
                  <a:lnTo>
                    <a:pt x="5464426" y="25399"/>
                  </a:lnTo>
                  <a:lnTo>
                    <a:pt x="5466937" y="63499"/>
                  </a:lnTo>
                  <a:lnTo>
                    <a:pt x="5469436" y="88899"/>
                  </a:lnTo>
                  <a:lnTo>
                    <a:pt x="5474921" y="126999"/>
                  </a:lnTo>
                  <a:lnTo>
                    <a:pt x="5475586" y="139699"/>
                  </a:lnTo>
                  <a:lnTo>
                    <a:pt x="5477164" y="139699"/>
                  </a:lnTo>
                  <a:lnTo>
                    <a:pt x="5480238" y="152399"/>
                  </a:lnTo>
                  <a:lnTo>
                    <a:pt x="5465414" y="165099"/>
                  </a:lnTo>
                  <a:lnTo>
                    <a:pt x="5453598" y="177799"/>
                  </a:lnTo>
                  <a:lnTo>
                    <a:pt x="5445781" y="203199"/>
                  </a:lnTo>
                  <a:lnTo>
                    <a:pt x="5442955" y="228599"/>
                  </a:lnTo>
                  <a:lnTo>
                    <a:pt x="5448578" y="253999"/>
                  </a:lnTo>
                  <a:lnTo>
                    <a:pt x="5464145" y="279399"/>
                  </a:lnTo>
                  <a:lnTo>
                    <a:pt x="5487699" y="292099"/>
                  </a:lnTo>
                  <a:lnTo>
                    <a:pt x="5517286" y="304799"/>
                  </a:lnTo>
                  <a:close/>
                </a:path>
                <a:path w="6369684" h="6248400">
                  <a:moveTo>
                    <a:pt x="5796670" y="304799"/>
                  </a:moveTo>
                  <a:lnTo>
                    <a:pt x="5517286" y="304799"/>
                  </a:lnTo>
                  <a:lnTo>
                    <a:pt x="5546928" y="292099"/>
                  </a:lnTo>
                  <a:lnTo>
                    <a:pt x="5570605" y="279399"/>
                  </a:lnTo>
                  <a:lnTo>
                    <a:pt x="5586293" y="253999"/>
                  </a:lnTo>
                  <a:lnTo>
                    <a:pt x="5591972" y="215899"/>
                  </a:lnTo>
                  <a:lnTo>
                    <a:pt x="5590891" y="203199"/>
                  </a:lnTo>
                  <a:lnTo>
                    <a:pt x="5587311" y="190499"/>
                  </a:lnTo>
                  <a:lnTo>
                    <a:pt x="5580730" y="177799"/>
                  </a:lnTo>
                  <a:lnTo>
                    <a:pt x="5570642" y="165099"/>
                  </a:lnTo>
                  <a:lnTo>
                    <a:pt x="5574547" y="165099"/>
                  </a:lnTo>
                  <a:lnTo>
                    <a:pt x="5577954" y="152399"/>
                  </a:lnTo>
                  <a:lnTo>
                    <a:pt x="5580363" y="152399"/>
                  </a:lnTo>
                  <a:lnTo>
                    <a:pt x="5581277" y="139699"/>
                  </a:lnTo>
                  <a:lnTo>
                    <a:pt x="5584717" y="101599"/>
                  </a:lnTo>
                  <a:lnTo>
                    <a:pt x="5588633" y="76199"/>
                  </a:lnTo>
                  <a:lnTo>
                    <a:pt x="5595519" y="38099"/>
                  </a:lnTo>
                  <a:lnTo>
                    <a:pt x="5607866" y="0"/>
                  </a:lnTo>
                  <a:lnTo>
                    <a:pt x="5741047" y="0"/>
                  </a:lnTo>
                  <a:lnTo>
                    <a:pt x="5741878" y="12699"/>
                  </a:lnTo>
                  <a:lnTo>
                    <a:pt x="5745534" y="38099"/>
                  </a:lnTo>
                  <a:lnTo>
                    <a:pt x="5746365" y="50799"/>
                  </a:lnTo>
                  <a:lnTo>
                    <a:pt x="5751400" y="76199"/>
                  </a:lnTo>
                  <a:lnTo>
                    <a:pt x="5758375" y="101599"/>
                  </a:lnTo>
                  <a:lnTo>
                    <a:pt x="5767321" y="139699"/>
                  </a:lnTo>
                  <a:lnTo>
                    <a:pt x="5778272" y="165099"/>
                  </a:lnTo>
                  <a:lnTo>
                    <a:pt x="5767431" y="177799"/>
                  </a:lnTo>
                  <a:lnTo>
                    <a:pt x="5759076" y="190499"/>
                  </a:lnTo>
                  <a:lnTo>
                    <a:pt x="5753702" y="203199"/>
                  </a:lnTo>
                  <a:lnTo>
                    <a:pt x="5751801" y="228599"/>
                  </a:lnTo>
                  <a:lnTo>
                    <a:pt x="5757451" y="253999"/>
                  </a:lnTo>
                  <a:lnTo>
                    <a:pt x="5773072" y="279399"/>
                  </a:lnTo>
                  <a:lnTo>
                    <a:pt x="5796670" y="304799"/>
                  </a:lnTo>
                  <a:close/>
                </a:path>
                <a:path w="6369684" h="6248400">
                  <a:moveTo>
                    <a:pt x="6105642" y="304799"/>
                  </a:moveTo>
                  <a:lnTo>
                    <a:pt x="5855884" y="304799"/>
                  </a:lnTo>
                  <a:lnTo>
                    <a:pt x="5879540" y="279399"/>
                  </a:lnTo>
                  <a:lnTo>
                    <a:pt x="5895208" y="253999"/>
                  </a:lnTo>
                  <a:lnTo>
                    <a:pt x="5900877" y="228599"/>
                  </a:lnTo>
                  <a:lnTo>
                    <a:pt x="5899058" y="215899"/>
                  </a:lnTo>
                  <a:lnTo>
                    <a:pt x="5894252" y="203199"/>
                  </a:lnTo>
                  <a:lnTo>
                    <a:pt x="5887441" y="190499"/>
                  </a:lnTo>
                  <a:lnTo>
                    <a:pt x="5879606" y="177799"/>
                  </a:lnTo>
                  <a:lnTo>
                    <a:pt x="5883579" y="152399"/>
                  </a:lnTo>
                  <a:lnTo>
                    <a:pt x="5887590" y="139699"/>
                  </a:lnTo>
                  <a:lnTo>
                    <a:pt x="5895619" y="88899"/>
                  </a:lnTo>
                  <a:lnTo>
                    <a:pt x="5900404" y="76199"/>
                  </a:lnTo>
                  <a:lnTo>
                    <a:pt x="5912013" y="38099"/>
                  </a:lnTo>
                  <a:lnTo>
                    <a:pt x="5916831" y="12699"/>
                  </a:lnTo>
                  <a:lnTo>
                    <a:pt x="5922267" y="12699"/>
                  </a:lnTo>
                  <a:lnTo>
                    <a:pt x="5922267" y="0"/>
                  </a:lnTo>
                  <a:lnTo>
                    <a:pt x="6060648" y="0"/>
                  </a:lnTo>
                  <a:lnTo>
                    <a:pt x="6075324" y="50799"/>
                  </a:lnTo>
                  <a:lnTo>
                    <a:pt x="6081979" y="88899"/>
                  </a:lnTo>
                  <a:lnTo>
                    <a:pt x="6082063" y="114299"/>
                  </a:lnTo>
                  <a:lnTo>
                    <a:pt x="6082651" y="139699"/>
                  </a:lnTo>
                  <a:lnTo>
                    <a:pt x="6084247" y="152399"/>
                  </a:lnTo>
                  <a:lnTo>
                    <a:pt x="6087356" y="165099"/>
                  </a:lnTo>
                  <a:lnTo>
                    <a:pt x="6076452" y="177799"/>
                  </a:lnTo>
                  <a:lnTo>
                    <a:pt x="6068020" y="190499"/>
                  </a:lnTo>
                  <a:lnTo>
                    <a:pt x="6062578" y="215899"/>
                  </a:lnTo>
                  <a:lnTo>
                    <a:pt x="6060648" y="228599"/>
                  </a:lnTo>
                  <a:lnTo>
                    <a:pt x="6066318" y="253999"/>
                  </a:lnTo>
                  <a:lnTo>
                    <a:pt x="6081986" y="279399"/>
                  </a:lnTo>
                  <a:lnTo>
                    <a:pt x="6105642" y="304799"/>
                  </a:lnTo>
                  <a:close/>
                </a:path>
                <a:path w="6369684" h="6248400">
                  <a:moveTo>
                    <a:pt x="6369553" y="304799"/>
                  </a:moveTo>
                  <a:lnTo>
                    <a:pt x="6164924" y="304799"/>
                  </a:lnTo>
                  <a:lnTo>
                    <a:pt x="6188557" y="279399"/>
                  </a:lnTo>
                  <a:lnTo>
                    <a:pt x="6204191" y="253999"/>
                  </a:lnTo>
                  <a:lnTo>
                    <a:pt x="6209843" y="228599"/>
                  </a:lnTo>
                  <a:lnTo>
                    <a:pt x="6207840" y="203199"/>
                  </a:lnTo>
                  <a:lnTo>
                    <a:pt x="6201844" y="190499"/>
                  </a:lnTo>
                  <a:lnTo>
                    <a:pt x="6191870" y="177799"/>
                  </a:lnTo>
                  <a:lnTo>
                    <a:pt x="6177936" y="165099"/>
                  </a:lnTo>
                  <a:lnTo>
                    <a:pt x="6181841" y="152399"/>
                  </a:lnTo>
                  <a:lnTo>
                    <a:pt x="6185248" y="139699"/>
                  </a:lnTo>
                  <a:lnTo>
                    <a:pt x="6187657" y="126999"/>
                  </a:lnTo>
                  <a:lnTo>
                    <a:pt x="6188571" y="114299"/>
                  </a:lnTo>
                  <a:lnTo>
                    <a:pt x="6192527" y="101599"/>
                  </a:lnTo>
                  <a:lnTo>
                    <a:pt x="6195928" y="88899"/>
                  </a:lnTo>
                  <a:lnTo>
                    <a:pt x="6198310" y="76199"/>
                  </a:lnTo>
                  <a:lnTo>
                    <a:pt x="6199207" y="63499"/>
                  </a:lnTo>
                  <a:lnTo>
                    <a:pt x="6198395" y="38099"/>
                  </a:lnTo>
                  <a:lnTo>
                    <a:pt x="6194820" y="12699"/>
                  </a:lnTo>
                  <a:lnTo>
                    <a:pt x="6194008" y="0"/>
                  </a:lnTo>
                  <a:lnTo>
                    <a:pt x="6369553" y="0"/>
                  </a:lnTo>
                  <a:lnTo>
                    <a:pt x="6369553" y="304799"/>
                  </a:lnTo>
                  <a:close/>
                </a:path>
                <a:path w="6369684" h="6248400">
                  <a:moveTo>
                    <a:pt x="6369553" y="6248399"/>
                  </a:moveTo>
                  <a:lnTo>
                    <a:pt x="0" y="6248399"/>
                  </a:lnTo>
                  <a:lnTo>
                    <a:pt x="0" y="12699"/>
                  </a:lnTo>
                  <a:lnTo>
                    <a:pt x="170524" y="12699"/>
                  </a:lnTo>
                  <a:lnTo>
                    <a:pt x="171346" y="25399"/>
                  </a:lnTo>
                  <a:lnTo>
                    <a:pt x="174961" y="50799"/>
                  </a:lnTo>
                  <a:lnTo>
                    <a:pt x="175783" y="63499"/>
                  </a:lnTo>
                  <a:lnTo>
                    <a:pt x="175783" y="126999"/>
                  </a:lnTo>
                  <a:lnTo>
                    <a:pt x="176614" y="139699"/>
                  </a:lnTo>
                  <a:lnTo>
                    <a:pt x="178442" y="152399"/>
                  </a:lnTo>
                  <a:lnTo>
                    <a:pt x="180270" y="152399"/>
                  </a:lnTo>
                  <a:lnTo>
                    <a:pt x="181100" y="165099"/>
                  </a:lnTo>
                  <a:lnTo>
                    <a:pt x="162421" y="177799"/>
                  </a:lnTo>
                  <a:lnTo>
                    <a:pt x="147192" y="190499"/>
                  </a:lnTo>
                  <a:lnTo>
                    <a:pt x="136938" y="215899"/>
                  </a:lnTo>
                  <a:lnTo>
                    <a:pt x="133181" y="241299"/>
                  </a:lnTo>
                  <a:lnTo>
                    <a:pt x="138841" y="266699"/>
                  </a:lnTo>
                  <a:lnTo>
                    <a:pt x="154489" y="292099"/>
                  </a:lnTo>
                  <a:lnTo>
                    <a:pt x="178125" y="317499"/>
                  </a:lnTo>
                  <a:lnTo>
                    <a:pt x="6369553" y="317499"/>
                  </a:lnTo>
                  <a:lnTo>
                    <a:pt x="6369553" y="6248399"/>
                  </a:lnTo>
                  <a:close/>
                </a:path>
                <a:path w="6369684" h="6248400">
                  <a:moveTo>
                    <a:pt x="481570" y="317499"/>
                  </a:moveTo>
                  <a:lnTo>
                    <a:pt x="237372" y="317499"/>
                  </a:lnTo>
                  <a:lnTo>
                    <a:pt x="261008" y="292099"/>
                  </a:lnTo>
                  <a:lnTo>
                    <a:pt x="276656" y="266699"/>
                  </a:lnTo>
                  <a:lnTo>
                    <a:pt x="282316" y="241299"/>
                  </a:lnTo>
                  <a:lnTo>
                    <a:pt x="280396" y="228599"/>
                  </a:lnTo>
                  <a:lnTo>
                    <a:pt x="274975" y="203199"/>
                  </a:lnTo>
                  <a:lnTo>
                    <a:pt x="266562" y="190499"/>
                  </a:lnTo>
                  <a:lnTo>
                    <a:pt x="255668" y="177799"/>
                  </a:lnTo>
                  <a:lnTo>
                    <a:pt x="256591" y="165099"/>
                  </a:lnTo>
                  <a:lnTo>
                    <a:pt x="259021" y="152399"/>
                  </a:lnTo>
                  <a:lnTo>
                    <a:pt x="262448" y="139699"/>
                  </a:lnTo>
                  <a:lnTo>
                    <a:pt x="266363" y="126999"/>
                  </a:lnTo>
                  <a:lnTo>
                    <a:pt x="271323" y="88899"/>
                  </a:lnTo>
                  <a:lnTo>
                    <a:pt x="278306" y="63499"/>
                  </a:lnTo>
                  <a:lnTo>
                    <a:pt x="287293" y="38099"/>
                  </a:lnTo>
                  <a:lnTo>
                    <a:pt x="298270" y="12699"/>
                  </a:lnTo>
                  <a:lnTo>
                    <a:pt x="431392" y="12699"/>
                  </a:lnTo>
                  <a:lnTo>
                    <a:pt x="435347" y="38099"/>
                  </a:lnTo>
                  <a:lnTo>
                    <a:pt x="439324" y="50799"/>
                  </a:lnTo>
                  <a:lnTo>
                    <a:pt x="443324" y="76199"/>
                  </a:lnTo>
                  <a:lnTo>
                    <a:pt x="447345" y="88899"/>
                  </a:lnTo>
                  <a:lnTo>
                    <a:pt x="447429" y="114299"/>
                  </a:lnTo>
                  <a:lnTo>
                    <a:pt x="448010" y="139699"/>
                  </a:lnTo>
                  <a:lnTo>
                    <a:pt x="449589" y="165099"/>
                  </a:lnTo>
                  <a:lnTo>
                    <a:pt x="452663" y="190499"/>
                  </a:lnTo>
                  <a:lnTo>
                    <a:pt x="445625" y="203199"/>
                  </a:lnTo>
                  <a:lnTo>
                    <a:pt x="440624" y="215899"/>
                  </a:lnTo>
                  <a:lnTo>
                    <a:pt x="437640" y="228599"/>
                  </a:lnTo>
                  <a:lnTo>
                    <a:pt x="436651" y="241299"/>
                  </a:lnTo>
                  <a:lnTo>
                    <a:pt x="442303" y="266699"/>
                  </a:lnTo>
                  <a:lnTo>
                    <a:pt x="457937" y="292099"/>
                  </a:lnTo>
                  <a:lnTo>
                    <a:pt x="481570" y="317499"/>
                  </a:lnTo>
                  <a:close/>
                </a:path>
                <a:path w="6369684" h="6248400">
                  <a:moveTo>
                    <a:pt x="825501" y="317499"/>
                  </a:moveTo>
                  <a:lnTo>
                    <a:pt x="540842" y="317499"/>
                  </a:lnTo>
                  <a:lnTo>
                    <a:pt x="564478" y="292099"/>
                  </a:lnTo>
                  <a:lnTo>
                    <a:pt x="580125" y="266699"/>
                  </a:lnTo>
                  <a:lnTo>
                    <a:pt x="585786" y="241299"/>
                  </a:lnTo>
                  <a:lnTo>
                    <a:pt x="584871" y="228599"/>
                  </a:lnTo>
                  <a:lnTo>
                    <a:pt x="582455" y="215899"/>
                  </a:lnTo>
                  <a:lnTo>
                    <a:pt x="579030" y="203199"/>
                  </a:lnTo>
                  <a:lnTo>
                    <a:pt x="575091" y="190499"/>
                  </a:lnTo>
                  <a:lnTo>
                    <a:pt x="582455" y="190499"/>
                  </a:lnTo>
                  <a:lnTo>
                    <a:pt x="584871" y="177799"/>
                  </a:lnTo>
                  <a:lnTo>
                    <a:pt x="585786" y="165099"/>
                  </a:lnTo>
                  <a:lnTo>
                    <a:pt x="585786" y="114299"/>
                  </a:lnTo>
                  <a:lnTo>
                    <a:pt x="589758" y="101599"/>
                  </a:lnTo>
                  <a:lnTo>
                    <a:pt x="601739" y="63499"/>
                  </a:lnTo>
                  <a:lnTo>
                    <a:pt x="613779" y="25399"/>
                  </a:lnTo>
                  <a:lnTo>
                    <a:pt x="617752" y="12699"/>
                  </a:lnTo>
                  <a:lnTo>
                    <a:pt x="729544" y="12699"/>
                  </a:lnTo>
                  <a:lnTo>
                    <a:pt x="731979" y="50799"/>
                  </a:lnTo>
                  <a:lnTo>
                    <a:pt x="732897" y="76199"/>
                  </a:lnTo>
                  <a:lnTo>
                    <a:pt x="734812" y="114299"/>
                  </a:lnTo>
                  <a:lnTo>
                    <a:pt x="740239" y="152399"/>
                  </a:lnTo>
                  <a:lnTo>
                    <a:pt x="741145" y="165099"/>
                  </a:lnTo>
                  <a:lnTo>
                    <a:pt x="743547" y="177799"/>
                  </a:lnTo>
                  <a:lnTo>
                    <a:pt x="746969" y="203199"/>
                  </a:lnTo>
                  <a:lnTo>
                    <a:pt x="750933" y="215899"/>
                  </a:lnTo>
                  <a:lnTo>
                    <a:pt x="750933" y="228599"/>
                  </a:lnTo>
                  <a:lnTo>
                    <a:pt x="756585" y="266699"/>
                  </a:lnTo>
                  <a:lnTo>
                    <a:pt x="772219" y="292099"/>
                  </a:lnTo>
                  <a:lnTo>
                    <a:pt x="795852" y="304799"/>
                  </a:lnTo>
                  <a:lnTo>
                    <a:pt x="825501" y="317499"/>
                  </a:lnTo>
                  <a:close/>
                </a:path>
                <a:path w="6369684" h="6248400">
                  <a:moveTo>
                    <a:pt x="3301769" y="317499"/>
                  </a:moveTo>
                  <a:lnTo>
                    <a:pt x="3009112" y="317499"/>
                  </a:lnTo>
                  <a:lnTo>
                    <a:pt x="3038745" y="304799"/>
                  </a:lnTo>
                  <a:lnTo>
                    <a:pt x="3062401" y="292099"/>
                  </a:lnTo>
                  <a:lnTo>
                    <a:pt x="3078069" y="266699"/>
                  </a:lnTo>
                  <a:lnTo>
                    <a:pt x="3083738" y="228599"/>
                  </a:lnTo>
                  <a:lnTo>
                    <a:pt x="3081726" y="215899"/>
                  </a:lnTo>
                  <a:lnTo>
                    <a:pt x="3075703" y="203199"/>
                  </a:lnTo>
                  <a:lnTo>
                    <a:pt x="3065691" y="177799"/>
                  </a:lnTo>
                  <a:lnTo>
                    <a:pt x="3051713" y="165099"/>
                  </a:lnTo>
                  <a:lnTo>
                    <a:pt x="3055619" y="152399"/>
                  </a:lnTo>
                  <a:lnTo>
                    <a:pt x="3059025" y="139699"/>
                  </a:lnTo>
                  <a:lnTo>
                    <a:pt x="3061435" y="126999"/>
                  </a:lnTo>
                  <a:lnTo>
                    <a:pt x="3270683" y="126999"/>
                  </a:lnTo>
                  <a:lnTo>
                    <a:pt x="3274299" y="152399"/>
                  </a:lnTo>
                  <a:lnTo>
                    <a:pt x="3275120" y="152399"/>
                  </a:lnTo>
                  <a:lnTo>
                    <a:pt x="3256416" y="165099"/>
                  </a:lnTo>
                  <a:lnTo>
                    <a:pt x="3241190" y="190499"/>
                  </a:lnTo>
                  <a:lnTo>
                    <a:pt x="3230949" y="203199"/>
                  </a:lnTo>
                  <a:lnTo>
                    <a:pt x="3227201" y="228599"/>
                  </a:lnTo>
                  <a:lnTo>
                    <a:pt x="3232861" y="266699"/>
                  </a:lnTo>
                  <a:lnTo>
                    <a:pt x="3248509" y="292099"/>
                  </a:lnTo>
                  <a:lnTo>
                    <a:pt x="3272145" y="304799"/>
                  </a:lnTo>
                  <a:lnTo>
                    <a:pt x="3301769" y="317499"/>
                  </a:lnTo>
                  <a:close/>
                </a:path>
              </a:pathLst>
            </a:custGeom>
            <a:solidFill>
              <a:srgbClr val="FAF9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391" y="3507128"/>
              <a:ext cx="452722" cy="388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81331" y="3272987"/>
              <a:ext cx="112395" cy="255270"/>
            </a:xfrm>
            <a:custGeom>
              <a:avLst/>
              <a:gdLst/>
              <a:ahLst/>
              <a:cxnLst/>
              <a:rect l="l" t="t" r="r" b="b"/>
              <a:pathLst>
                <a:path w="112395" h="255270">
                  <a:moveTo>
                    <a:pt x="79826" y="255270"/>
                  </a:moveTo>
                  <a:lnTo>
                    <a:pt x="0" y="10564"/>
                  </a:lnTo>
                  <a:lnTo>
                    <a:pt x="31906" y="0"/>
                  </a:lnTo>
                  <a:lnTo>
                    <a:pt x="111792" y="244646"/>
                  </a:lnTo>
                  <a:lnTo>
                    <a:pt x="79826" y="255270"/>
                  </a:lnTo>
                  <a:close/>
                </a:path>
              </a:pathLst>
            </a:custGeom>
            <a:solidFill>
              <a:srgbClr val="5D5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114968" y="2884563"/>
              <a:ext cx="503555" cy="541020"/>
            </a:xfrm>
            <a:custGeom>
              <a:avLst/>
              <a:gdLst/>
              <a:ahLst/>
              <a:cxnLst/>
              <a:rect l="l" t="t" r="r" b="b"/>
              <a:pathLst>
                <a:path w="503554" h="541020">
                  <a:moveTo>
                    <a:pt x="203575" y="540974"/>
                  </a:moveTo>
                  <a:lnTo>
                    <a:pt x="153810" y="540118"/>
                  </a:lnTo>
                  <a:lnTo>
                    <a:pt x="112479" y="530394"/>
                  </a:lnTo>
                  <a:lnTo>
                    <a:pt x="81800" y="511800"/>
                  </a:lnTo>
                  <a:lnTo>
                    <a:pt x="63990" y="484335"/>
                  </a:lnTo>
                  <a:lnTo>
                    <a:pt x="58614" y="478905"/>
                  </a:lnTo>
                  <a:lnTo>
                    <a:pt x="63143" y="427224"/>
                  </a:lnTo>
                  <a:lnTo>
                    <a:pt x="78629" y="387133"/>
                  </a:lnTo>
                  <a:lnTo>
                    <a:pt x="96087" y="353028"/>
                  </a:lnTo>
                  <a:lnTo>
                    <a:pt x="106533" y="329874"/>
                  </a:lnTo>
                  <a:lnTo>
                    <a:pt x="110536" y="260715"/>
                  </a:lnTo>
                  <a:lnTo>
                    <a:pt x="106533" y="223684"/>
                  </a:lnTo>
                  <a:lnTo>
                    <a:pt x="90520" y="207580"/>
                  </a:lnTo>
                  <a:lnTo>
                    <a:pt x="65924" y="199361"/>
                  </a:lnTo>
                  <a:lnTo>
                    <a:pt x="41316" y="177685"/>
                  </a:lnTo>
                  <a:lnTo>
                    <a:pt x="18680" y="147023"/>
                  </a:lnTo>
                  <a:lnTo>
                    <a:pt x="0" y="111846"/>
                  </a:lnTo>
                  <a:lnTo>
                    <a:pt x="122486" y="47925"/>
                  </a:lnTo>
                  <a:lnTo>
                    <a:pt x="138558" y="74603"/>
                  </a:lnTo>
                  <a:lnTo>
                    <a:pt x="127863" y="47925"/>
                  </a:lnTo>
                  <a:lnTo>
                    <a:pt x="303528" y="0"/>
                  </a:lnTo>
                  <a:lnTo>
                    <a:pt x="312370" y="38027"/>
                  </a:lnTo>
                  <a:lnTo>
                    <a:pt x="314215" y="76558"/>
                  </a:lnTo>
                  <a:lnTo>
                    <a:pt x="308073" y="110099"/>
                  </a:lnTo>
                  <a:lnTo>
                    <a:pt x="292952" y="133153"/>
                  </a:lnTo>
                  <a:lnTo>
                    <a:pt x="289438" y="158760"/>
                  </a:lnTo>
                  <a:lnTo>
                    <a:pt x="336342" y="219888"/>
                  </a:lnTo>
                  <a:lnTo>
                    <a:pt x="369323" y="247547"/>
                  </a:lnTo>
                  <a:lnTo>
                    <a:pt x="436710" y="276813"/>
                  </a:lnTo>
                  <a:lnTo>
                    <a:pt x="458696" y="282697"/>
                  </a:lnTo>
                  <a:lnTo>
                    <a:pt x="476689" y="292631"/>
                  </a:lnTo>
                  <a:lnTo>
                    <a:pt x="490661" y="306593"/>
                  </a:lnTo>
                  <a:lnTo>
                    <a:pt x="500583" y="324562"/>
                  </a:lnTo>
                  <a:lnTo>
                    <a:pt x="503113" y="356124"/>
                  </a:lnTo>
                  <a:lnTo>
                    <a:pt x="490398" y="390782"/>
                  </a:lnTo>
                  <a:lnTo>
                    <a:pt x="464060" y="426323"/>
                  </a:lnTo>
                  <a:lnTo>
                    <a:pt x="425722" y="460531"/>
                  </a:lnTo>
                  <a:lnTo>
                    <a:pt x="377008" y="491191"/>
                  </a:lnTo>
                  <a:lnTo>
                    <a:pt x="319541" y="516088"/>
                  </a:lnTo>
                  <a:lnTo>
                    <a:pt x="259558" y="532964"/>
                  </a:lnTo>
                  <a:lnTo>
                    <a:pt x="203575" y="540974"/>
                  </a:lnTo>
                  <a:close/>
                </a:path>
              </a:pathLst>
            </a:custGeom>
            <a:solidFill>
              <a:srgbClr val="8FC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4968" y="2953855"/>
              <a:ext cx="240029" cy="473709"/>
            </a:xfrm>
            <a:custGeom>
              <a:avLst/>
              <a:gdLst/>
              <a:ahLst/>
              <a:cxnLst/>
              <a:rect l="l" t="t" r="r" b="b"/>
              <a:pathLst>
                <a:path w="240029" h="473710">
                  <a:moveTo>
                    <a:pt x="176296" y="473234"/>
                  </a:moveTo>
                  <a:lnTo>
                    <a:pt x="123890" y="465455"/>
                  </a:lnTo>
                  <a:lnTo>
                    <a:pt x="85465" y="445735"/>
                  </a:lnTo>
                  <a:lnTo>
                    <a:pt x="63990" y="415043"/>
                  </a:lnTo>
                  <a:lnTo>
                    <a:pt x="58614" y="409613"/>
                  </a:lnTo>
                  <a:lnTo>
                    <a:pt x="58614" y="399048"/>
                  </a:lnTo>
                  <a:lnTo>
                    <a:pt x="63143" y="357932"/>
                  </a:lnTo>
                  <a:lnTo>
                    <a:pt x="78629" y="317841"/>
                  </a:lnTo>
                  <a:lnTo>
                    <a:pt x="96087" y="283736"/>
                  </a:lnTo>
                  <a:lnTo>
                    <a:pt x="106533" y="260582"/>
                  </a:lnTo>
                  <a:lnTo>
                    <a:pt x="110536" y="191423"/>
                  </a:lnTo>
                  <a:lnTo>
                    <a:pt x="106533" y="154392"/>
                  </a:lnTo>
                  <a:lnTo>
                    <a:pt x="90520" y="138288"/>
                  </a:lnTo>
                  <a:lnTo>
                    <a:pt x="65924" y="130069"/>
                  </a:lnTo>
                  <a:lnTo>
                    <a:pt x="41316" y="108394"/>
                  </a:lnTo>
                  <a:lnTo>
                    <a:pt x="18680" y="77732"/>
                  </a:lnTo>
                  <a:lnTo>
                    <a:pt x="0" y="42554"/>
                  </a:lnTo>
                  <a:lnTo>
                    <a:pt x="85262" y="0"/>
                  </a:lnTo>
                  <a:lnTo>
                    <a:pt x="138558" y="21188"/>
                  </a:lnTo>
                  <a:lnTo>
                    <a:pt x="144518" y="66399"/>
                  </a:lnTo>
                  <a:lnTo>
                    <a:pt x="152758" y="94510"/>
                  </a:lnTo>
                  <a:lnTo>
                    <a:pt x="190598" y="130348"/>
                  </a:lnTo>
                  <a:lnTo>
                    <a:pt x="203723" y="157574"/>
                  </a:lnTo>
                  <a:lnTo>
                    <a:pt x="210855" y="185795"/>
                  </a:lnTo>
                  <a:lnTo>
                    <a:pt x="213007" y="207521"/>
                  </a:lnTo>
                  <a:lnTo>
                    <a:pt x="209187" y="224694"/>
                  </a:lnTo>
                  <a:lnTo>
                    <a:pt x="197346" y="255372"/>
                  </a:lnTo>
                  <a:lnTo>
                    <a:pt x="183823" y="295463"/>
                  </a:lnTo>
                  <a:lnTo>
                    <a:pt x="174958" y="340874"/>
                  </a:lnTo>
                  <a:lnTo>
                    <a:pt x="177092" y="387513"/>
                  </a:lnTo>
                  <a:lnTo>
                    <a:pt x="196564" y="431287"/>
                  </a:lnTo>
                  <a:lnTo>
                    <a:pt x="239715" y="468104"/>
                  </a:lnTo>
                  <a:lnTo>
                    <a:pt x="176296" y="473234"/>
                  </a:lnTo>
                  <a:close/>
                </a:path>
              </a:pathLst>
            </a:custGeom>
            <a:solidFill>
              <a:srgbClr val="6FB5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210866" y="3219749"/>
              <a:ext cx="400050" cy="191770"/>
            </a:xfrm>
            <a:custGeom>
              <a:avLst/>
              <a:gdLst/>
              <a:ahLst/>
              <a:cxnLst/>
              <a:rect l="l" t="t" r="r" b="b"/>
              <a:pathLst>
                <a:path w="400050" h="191770">
                  <a:moveTo>
                    <a:pt x="399426" y="5489"/>
                  </a:moveTo>
                  <a:lnTo>
                    <a:pt x="394167" y="0"/>
                  </a:lnTo>
                  <a:lnTo>
                    <a:pt x="399426" y="0"/>
                  </a:lnTo>
                  <a:lnTo>
                    <a:pt x="399426" y="5489"/>
                  </a:lnTo>
                  <a:close/>
                </a:path>
                <a:path w="400050" h="191770">
                  <a:moveTo>
                    <a:pt x="168587" y="182225"/>
                  </a:moveTo>
                  <a:lnTo>
                    <a:pt x="63058" y="182225"/>
                  </a:lnTo>
                  <a:lnTo>
                    <a:pt x="109278" y="181390"/>
                  </a:lnTo>
                  <a:lnTo>
                    <a:pt x="161886" y="172145"/>
                  </a:lnTo>
                  <a:lnTo>
                    <a:pt x="218325" y="154224"/>
                  </a:lnTo>
                  <a:lnTo>
                    <a:pt x="277564" y="129089"/>
                  </a:lnTo>
                  <a:lnTo>
                    <a:pt x="326581" y="99600"/>
                  </a:lnTo>
                  <a:lnTo>
                    <a:pt x="364088" y="67805"/>
                  </a:lnTo>
                  <a:lnTo>
                    <a:pt x="388799" y="35751"/>
                  </a:lnTo>
                  <a:lnTo>
                    <a:pt x="399426" y="5489"/>
                  </a:lnTo>
                  <a:lnTo>
                    <a:pt x="398562" y="34297"/>
                  </a:lnTo>
                  <a:lnTo>
                    <a:pt x="378531" y="67739"/>
                  </a:lnTo>
                  <a:lnTo>
                    <a:pt x="341892" y="102732"/>
                  </a:lnTo>
                  <a:lnTo>
                    <a:pt x="291202" y="136189"/>
                  </a:lnTo>
                  <a:lnTo>
                    <a:pt x="229020" y="165025"/>
                  </a:lnTo>
                  <a:lnTo>
                    <a:pt x="168587" y="182225"/>
                  </a:lnTo>
                  <a:close/>
                </a:path>
                <a:path w="400050" h="191770">
                  <a:moveTo>
                    <a:pt x="108534" y="191500"/>
                  </a:moveTo>
                  <a:lnTo>
                    <a:pt x="59139" y="190693"/>
                  </a:lnTo>
                  <a:lnTo>
                    <a:pt x="21764" y="180182"/>
                  </a:lnTo>
                  <a:lnTo>
                    <a:pt x="0" y="159713"/>
                  </a:lnTo>
                  <a:lnTo>
                    <a:pt x="25780" y="174911"/>
                  </a:lnTo>
                  <a:lnTo>
                    <a:pt x="63058" y="182225"/>
                  </a:lnTo>
                  <a:lnTo>
                    <a:pt x="168587" y="182225"/>
                  </a:lnTo>
                  <a:lnTo>
                    <a:pt x="166358" y="182859"/>
                  </a:lnTo>
                  <a:lnTo>
                    <a:pt x="108534" y="191500"/>
                  </a:lnTo>
                  <a:close/>
                </a:path>
              </a:pathLst>
            </a:custGeom>
            <a:solidFill>
              <a:srgbClr val="A6D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14968" y="2858793"/>
              <a:ext cx="309245" cy="174625"/>
            </a:xfrm>
            <a:custGeom>
              <a:avLst/>
              <a:gdLst/>
              <a:ahLst/>
              <a:cxnLst/>
              <a:rect l="l" t="t" r="r" b="b"/>
              <a:pathLst>
                <a:path w="309245" h="174625">
                  <a:moveTo>
                    <a:pt x="59928" y="174107"/>
                  </a:moveTo>
                  <a:lnTo>
                    <a:pt x="19987" y="164690"/>
                  </a:lnTo>
                  <a:lnTo>
                    <a:pt x="0" y="142811"/>
                  </a:lnTo>
                  <a:lnTo>
                    <a:pt x="4349" y="112522"/>
                  </a:lnTo>
                  <a:lnTo>
                    <a:pt x="30673" y="79694"/>
                  </a:lnTo>
                  <a:lnTo>
                    <a:pt x="74956" y="47851"/>
                  </a:lnTo>
                  <a:lnTo>
                    <a:pt x="133181" y="20517"/>
                  </a:lnTo>
                  <a:lnTo>
                    <a:pt x="195088" y="3521"/>
                  </a:lnTo>
                  <a:lnTo>
                    <a:pt x="249013" y="0"/>
                  </a:lnTo>
                  <a:lnTo>
                    <a:pt x="288968" y="9437"/>
                  </a:lnTo>
                  <a:lnTo>
                    <a:pt x="308964" y="31318"/>
                  </a:lnTo>
                  <a:lnTo>
                    <a:pt x="304598" y="61629"/>
                  </a:lnTo>
                  <a:lnTo>
                    <a:pt x="278291" y="94435"/>
                  </a:lnTo>
                  <a:lnTo>
                    <a:pt x="234025" y="126212"/>
                  </a:lnTo>
                  <a:lnTo>
                    <a:pt x="175783" y="153435"/>
                  </a:lnTo>
                  <a:lnTo>
                    <a:pt x="113850" y="170533"/>
                  </a:lnTo>
                  <a:lnTo>
                    <a:pt x="59928" y="174107"/>
                  </a:lnTo>
                  <a:close/>
                </a:path>
              </a:pathLst>
            </a:custGeom>
            <a:solidFill>
              <a:srgbClr val="8FC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25604" y="2866613"/>
              <a:ext cx="287655" cy="160020"/>
            </a:xfrm>
            <a:custGeom>
              <a:avLst/>
              <a:gdLst/>
              <a:ahLst/>
              <a:cxnLst/>
              <a:rect l="l" t="t" r="r" b="b"/>
              <a:pathLst>
                <a:path w="287654" h="160019">
                  <a:moveTo>
                    <a:pt x="58621" y="159669"/>
                  </a:moveTo>
                  <a:lnTo>
                    <a:pt x="21325" y="153070"/>
                  </a:lnTo>
                  <a:lnTo>
                    <a:pt x="0" y="134990"/>
                  </a:lnTo>
                  <a:lnTo>
                    <a:pt x="3427" y="107859"/>
                  </a:lnTo>
                  <a:lnTo>
                    <a:pt x="27327" y="77252"/>
                  </a:lnTo>
                  <a:lnTo>
                    <a:pt x="68200" y="47641"/>
                  </a:lnTo>
                  <a:lnTo>
                    <a:pt x="122545" y="23498"/>
                  </a:lnTo>
                  <a:lnTo>
                    <a:pt x="180513" y="5482"/>
                  </a:lnTo>
                  <a:lnTo>
                    <a:pt x="231014" y="0"/>
                  </a:lnTo>
                  <a:lnTo>
                    <a:pt x="268553" y="7520"/>
                  </a:lnTo>
                  <a:lnTo>
                    <a:pt x="287634" y="28515"/>
                  </a:lnTo>
                  <a:lnTo>
                    <a:pt x="284233" y="55845"/>
                  </a:lnTo>
                  <a:lnTo>
                    <a:pt x="260336" y="86600"/>
                  </a:lnTo>
                  <a:lnTo>
                    <a:pt x="219466" y="116303"/>
                  </a:lnTo>
                  <a:lnTo>
                    <a:pt x="165147" y="140479"/>
                  </a:lnTo>
                  <a:lnTo>
                    <a:pt x="107893" y="155300"/>
                  </a:lnTo>
                  <a:lnTo>
                    <a:pt x="58621" y="159669"/>
                  </a:lnTo>
                  <a:close/>
                </a:path>
              </a:pathLst>
            </a:custGeom>
            <a:solidFill>
              <a:srgbClr val="99D0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25604" y="2890170"/>
              <a:ext cx="287655" cy="138430"/>
            </a:xfrm>
            <a:custGeom>
              <a:avLst/>
              <a:gdLst/>
              <a:ahLst/>
              <a:cxnLst/>
              <a:rect l="l" t="t" r="r" b="b"/>
              <a:pathLst>
                <a:path w="287654" h="138430">
                  <a:moveTo>
                    <a:pt x="151486" y="120936"/>
                  </a:moveTo>
                  <a:lnTo>
                    <a:pt x="61922" y="120936"/>
                  </a:lnTo>
                  <a:lnTo>
                    <a:pt x="108632" y="115934"/>
                  </a:lnTo>
                  <a:lnTo>
                    <a:pt x="159829" y="100927"/>
                  </a:lnTo>
                  <a:lnTo>
                    <a:pt x="208167" y="77654"/>
                  </a:lnTo>
                  <a:lnTo>
                    <a:pt x="247049" y="50419"/>
                  </a:lnTo>
                  <a:lnTo>
                    <a:pt x="272957" y="23206"/>
                  </a:lnTo>
                  <a:lnTo>
                    <a:pt x="282375" y="0"/>
                  </a:lnTo>
                  <a:lnTo>
                    <a:pt x="287634" y="0"/>
                  </a:lnTo>
                  <a:lnTo>
                    <a:pt x="287634" y="4957"/>
                  </a:lnTo>
                  <a:lnTo>
                    <a:pt x="284241" y="32262"/>
                  </a:lnTo>
                  <a:lnTo>
                    <a:pt x="260358" y="63020"/>
                  </a:lnTo>
                  <a:lnTo>
                    <a:pt x="219491" y="92738"/>
                  </a:lnTo>
                  <a:lnTo>
                    <a:pt x="165147" y="116922"/>
                  </a:lnTo>
                  <a:lnTo>
                    <a:pt x="151486" y="120936"/>
                  </a:lnTo>
                  <a:close/>
                </a:path>
                <a:path w="287654" h="138430">
                  <a:moveTo>
                    <a:pt x="56649" y="138089"/>
                  </a:moveTo>
                  <a:lnTo>
                    <a:pt x="19107" y="130277"/>
                  </a:lnTo>
                  <a:lnTo>
                    <a:pt x="0" y="111492"/>
                  </a:lnTo>
                  <a:lnTo>
                    <a:pt x="0" y="100927"/>
                  </a:lnTo>
                  <a:lnTo>
                    <a:pt x="24208" y="115934"/>
                  </a:lnTo>
                  <a:lnTo>
                    <a:pt x="61922" y="120936"/>
                  </a:lnTo>
                  <a:lnTo>
                    <a:pt x="151486" y="120936"/>
                  </a:lnTo>
                  <a:lnTo>
                    <a:pt x="107153" y="133960"/>
                  </a:lnTo>
                  <a:lnTo>
                    <a:pt x="56649" y="138089"/>
                  </a:lnTo>
                  <a:close/>
                </a:path>
              </a:pathLst>
            </a:custGeom>
            <a:solidFill>
              <a:srgbClr val="E3F2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0403" y="3432701"/>
              <a:ext cx="452722" cy="38287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797638" y="3193071"/>
              <a:ext cx="111760" cy="255904"/>
            </a:xfrm>
            <a:custGeom>
              <a:avLst/>
              <a:gdLst/>
              <a:ahLst/>
              <a:cxnLst/>
              <a:rect l="l" t="t" r="r" b="b"/>
              <a:pathLst>
                <a:path w="111759" h="255904">
                  <a:moveTo>
                    <a:pt x="79767" y="255506"/>
                  </a:moveTo>
                  <a:lnTo>
                    <a:pt x="0" y="10801"/>
                  </a:lnTo>
                  <a:lnTo>
                    <a:pt x="31906" y="0"/>
                  </a:lnTo>
                  <a:lnTo>
                    <a:pt x="111673" y="244764"/>
                  </a:lnTo>
                  <a:lnTo>
                    <a:pt x="79767" y="255506"/>
                  </a:lnTo>
                  <a:close/>
                </a:path>
              </a:pathLst>
            </a:custGeom>
            <a:solidFill>
              <a:srgbClr val="5D5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531097" y="2804706"/>
              <a:ext cx="503555" cy="541020"/>
            </a:xfrm>
            <a:custGeom>
              <a:avLst/>
              <a:gdLst/>
              <a:ahLst/>
              <a:cxnLst/>
              <a:rect l="l" t="t" r="r" b="b"/>
              <a:pathLst>
                <a:path w="503554" h="541020">
                  <a:moveTo>
                    <a:pt x="203589" y="540980"/>
                  </a:moveTo>
                  <a:lnTo>
                    <a:pt x="153810" y="540103"/>
                  </a:lnTo>
                  <a:lnTo>
                    <a:pt x="112466" y="530367"/>
                  </a:lnTo>
                  <a:lnTo>
                    <a:pt x="81784" y="511762"/>
                  </a:lnTo>
                  <a:lnTo>
                    <a:pt x="63991" y="484276"/>
                  </a:lnTo>
                  <a:lnTo>
                    <a:pt x="58614" y="478845"/>
                  </a:lnTo>
                  <a:lnTo>
                    <a:pt x="63143" y="427168"/>
                  </a:lnTo>
                  <a:lnTo>
                    <a:pt x="78629" y="387096"/>
                  </a:lnTo>
                  <a:lnTo>
                    <a:pt x="96088" y="353044"/>
                  </a:lnTo>
                  <a:lnTo>
                    <a:pt x="106533" y="329992"/>
                  </a:lnTo>
                  <a:lnTo>
                    <a:pt x="110492" y="260744"/>
                  </a:lnTo>
                  <a:lnTo>
                    <a:pt x="106483" y="223653"/>
                  </a:lnTo>
                  <a:lnTo>
                    <a:pt x="90520" y="207521"/>
                  </a:lnTo>
                  <a:lnTo>
                    <a:pt x="65924" y="199313"/>
                  </a:lnTo>
                  <a:lnTo>
                    <a:pt x="41316" y="177671"/>
                  </a:lnTo>
                  <a:lnTo>
                    <a:pt x="18680" y="147064"/>
                  </a:lnTo>
                  <a:lnTo>
                    <a:pt x="0" y="111964"/>
                  </a:lnTo>
                  <a:lnTo>
                    <a:pt x="122427" y="48162"/>
                  </a:lnTo>
                  <a:lnTo>
                    <a:pt x="138499" y="74603"/>
                  </a:lnTo>
                  <a:lnTo>
                    <a:pt x="127804" y="48162"/>
                  </a:lnTo>
                  <a:lnTo>
                    <a:pt x="303528" y="0"/>
                  </a:lnTo>
                  <a:lnTo>
                    <a:pt x="312337" y="38143"/>
                  </a:lnTo>
                  <a:lnTo>
                    <a:pt x="314171" y="76684"/>
                  </a:lnTo>
                  <a:lnTo>
                    <a:pt x="308040" y="110157"/>
                  </a:lnTo>
                  <a:lnTo>
                    <a:pt x="292952" y="133094"/>
                  </a:lnTo>
                  <a:lnTo>
                    <a:pt x="289413" y="158746"/>
                  </a:lnTo>
                  <a:lnTo>
                    <a:pt x="336333" y="219987"/>
                  </a:lnTo>
                  <a:lnTo>
                    <a:pt x="369332" y="247613"/>
                  </a:lnTo>
                  <a:lnTo>
                    <a:pt x="436710" y="276754"/>
                  </a:lnTo>
                  <a:lnTo>
                    <a:pt x="458672" y="283519"/>
                  </a:lnTo>
                  <a:lnTo>
                    <a:pt x="476668" y="294756"/>
                  </a:lnTo>
                  <a:lnTo>
                    <a:pt x="490653" y="308958"/>
                  </a:lnTo>
                  <a:lnTo>
                    <a:pt x="500583" y="324621"/>
                  </a:lnTo>
                  <a:lnTo>
                    <a:pt x="503109" y="356228"/>
                  </a:lnTo>
                  <a:lnTo>
                    <a:pt x="490385" y="390909"/>
                  </a:lnTo>
                  <a:lnTo>
                    <a:pt x="464038" y="426456"/>
                  </a:lnTo>
                  <a:lnTo>
                    <a:pt x="425696" y="460660"/>
                  </a:lnTo>
                  <a:lnTo>
                    <a:pt x="376988" y="491313"/>
                  </a:lnTo>
                  <a:lnTo>
                    <a:pt x="319541" y="516207"/>
                  </a:lnTo>
                  <a:lnTo>
                    <a:pt x="259575" y="533011"/>
                  </a:lnTo>
                  <a:lnTo>
                    <a:pt x="203589" y="540980"/>
                  </a:lnTo>
                  <a:close/>
                </a:path>
              </a:pathLst>
            </a:custGeom>
            <a:solidFill>
              <a:srgbClr val="F7F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31274" y="2874057"/>
              <a:ext cx="240029" cy="473709"/>
            </a:xfrm>
            <a:custGeom>
              <a:avLst/>
              <a:gdLst/>
              <a:ahLst/>
              <a:cxnLst/>
              <a:rect l="l" t="t" r="r" b="b"/>
              <a:pathLst>
                <a:path w="240029" h="473710">
                  <a:moveTo>
                    <a:pt x="176321" y="473299"/>
                  </a:moveTo>
                  <a:lnTo>
                    <a:pt x="123912" y="465462"/>
                  </a:lnTo>
                  <a:lnTo>
                    <a:pt x="85474" y="445695"/>
                  </a:lnTo>
                  <a:lnTo>
                    <a:pt x="63991" y="414984"/>
                  </a:lnTo>
                  <a:lnTo>
                    <a:pt x="58614" y="409554"/>
                  </a:lnTo>
                  <a:lnTo>
                    <a:pt x="58614" y="398989"/>
                  </a:lnTo>
                  <a:lnTo>
                    <a:pt x="63143" y="357876"/>
                  </a:lnTo>
                  <a:lnTo>
                    <a:pt x="78629" y="317804"/>
                  </a:lnTo>
                  <a:lnTo>
                    <a:pt x="96088" y="283752"/>
                  </a:lnTo>
                  <a:lnTo>
                    <a:pt x="106533" y="260700"/>
                  </a:lnTo>
                  <a:lnTo>
                    <a:pt x="110580" y="191452"/>
                  </a:lnTo>
                  <a:lnTo>
                    <a:pt x="106583" y="154361"/>
                  </a:lnTo>
                  <a:lnTo>
                    <a:pt x="90520" y="138229"/>
                  </a:lnTo>
                  <a:lnTo>
                    <a:pt x="65924" y="130021"/>
                  </a:lnTo>
                  <a:lnTo>
                    <a:pt x="41316" y="108379"/>
                  </a:lnTo>
                  <a:lnTo>
                    <a:pt x="18680" y="77772"/>
                  </a:lnTo>
                  <a:lnTo>
                    <a:pt x="0" y="42672"/>
                  </a:lnTo>
                  <a:lnTo>
                    <a:pt x="85203" y="0"/>
                  </a:lnTo>
                  <a:lnTo>
                    <a:pt x="138499" y="21070"/>
                  </a:lnTo>
                  <a:lnTo>
                    <a:pt x="144504" y="66392"/>
                  </a:lnTo>
                  <a:lnTo>
                    <a:pt x="152782" y="94450"/>
                  </a:lnTo>
                  <a:lnTo>
                    <a:pt x="190698" y="130246"/>
                  </a:lnTo>
                  <a:lnTo>
                    <a:pt x="203783" y="157456"/>
                  </a:lnTo>
                  <a:lnTo>
                    <a:pt x="210874" y="185661"/>
                  </a:lnTo>
                  <a:lnTo>
                    <a:pt x="213007" y="207403"/>
                  </a:lnTo>
                  <a:lnTo>
                    <a:pt x="209209" y="224607"/>
                  </a:lnTo>
                  <a:lnTo>
                    <a:pt x="197383" y="255327"/>
                  </a:lnTo>
                  <a:lnTo>
                    <a:pt x="183867" y="295463"/>
                  </a:lnTo>
                  <a:lnTo>
                    <a:pt x="175002" y="340918"/>
                  </a:lnTo>
                  <a:lnTo>
                    <a:pt x="177128" y="387595"/>
                  </a:lnTo>
                  <a:lnTo>
                    <a:pt x="196586" y="431395"/>
                  </a:lnTo>
                  <a:lnTo>
                    <a:pt x="239715" y="468222"/>
                  </a:lnTo>
                  <a:lnTo>
                    <a:pt x="176321" y="473299"/>
                  </a:lnTo>
                  <a:close/>
                </a:path>
              </a:pathLst>
            </a:custGeom>
            <a:solidFill>
              <a:srgbClr val="F9C6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622031" y="3140070"/>
              <a:ext cx="400050" cy="191770"/>
            </a:xfrm>
            <a:custGeom>
              <a:avLst/>
              <a:gdLst/>
              <a:ahLst/>
              <a:cxnLst/>
              <a:rect l="l" t="t" r="r" b="b"/>
              <a:pathLst>
                <a:path w="400050" h="191770">
                  <a:moveTo>
                    <a:pt x="168356" y="182186"/>
                  </a:moveTo>
                  <a:lnTo>
                    <a:pt x="63019" y="182186"/>
                  </a:lnTo>
                  <a:lnTo>
                    <a:pt x="109249" y="181379"/>
                  </a:lnTo>
                  <a:lnTo>
                    <a:pt x="161888" y="172143"/>
                  </a:lnTo>
                  <a:lnTo>
                    <a:pt x="218384" y="154224"/>
                  </a:lnTo>
                  <a:lnTo>
                    <a:pt x="277574" y="128992"/>
                  </a:lnTo>
                  <a:lnTo>
                    <a:pt x="326282" y="99427"/>
                  </a:lnTo>
                  <a:lnTo>
                    <a:pt x="362973" y="67588"/>
                  </a:lnTo>
                  <a:lnTo>
                    <a:pt x="386113" y="35530"/>
                  </a:lnTo>
                  <a:lnTo>
                    <a:pt x="394167" y="5311"/>
                  </a:lnTo>
                  <a:lnTo>
                    <a:pt x="394167" y="0"/>
                  </a:lnTo>
                  <a:lnTo>
                    <a:pt x="399544" y="0"/>
                  </a:lnTo>
                  <a:lnTo>
                    <a:pt x="399544" y="5311"/>
                  </a:lnTo>
                  <a:lnTo>
                    <a:pt x="398174" y="36641"/>
                  </a:lnTo>
                  <a:lnTo>
                    <a:pt x="377127" y="71344"/>
                  </a:lnTo>
                  <a:lnTo>
                    <a:pt x="339712" y="106337"/>
                  </a:lnTo>
                  <a:lnTo>
                    <a:pt x="289240" y="138533"/>
                  </a:lnTo>
                  <a:lnTo>
                    <a:pt x="229020" y="164848"/>
                  </a:lnTo>
                  <a:lnTo>
                    <a:pt x="168356" y="182186"/>
                  </a:lnTo>
                  <a:close/>
                </a:path>
                <a:path w="400050" h="191770">
                  <a:moveTo>
                    <a:pt x="108517" y="191451"/>
                  </a:moveTo>
                  <a:lnTo>
                    <a:pt x="59156" y="190643"/>
                  </a:lnTo>
                  <a:lnTo>
                    <a:pt x="21798" y="180090"/>
                  </a:lnTo>
                  <a:lnTo>
                    <a:pt x="0" y="159536"/>
                  </a:lnTo>
                  <a:lnTo>
                    <a:pt x="25752" y="174820"/>
                  </a:lnTo>
                  <a:lnTo>
                    <a:pt x="63019" y="182186"/>
                  </a:lnTo>
                  <a:lnTo>
                    <a:pt x="168356" y="182186"/>
                  </a:lnTo>
                  <a:lnTo>
                    <a:pt x="166323" y="182767"/>
                  </a:lnTo>
                  <a:lnTo>
                    <a:pt x="108517" y="191451"/>
                  </a:lnTo>
                  <a:close/>
                </a:path>
              </a:pathLst>
            </a:custGeom>
            <a:solidFill>
              <a:srgbClr val="F7F9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531206" y="2778937"/>
              <a:ext cx="309245" cy="174625"/>
            </a:xfrm>
            <a:custGeom>
              <a:avLst/>
              <a:gdLst/>
              <a:ahLst/>
              <a:cxnLst/>
              <a:rect l="l" t="t" r="r" b="b"/>
              <a:pathLst>
                <a:path w="309245" h="174625">
                  <a:moveTo>
                    <a:pt x="308965" y="31267"/>
                  </a:moveTo>
                  <a:lnTo>
                    <a:pt x="289026" y="9410"/>
                  </a:lnTo>
                  <a:lnTo>
                    <a:pt x="249085" y="0"/>
                  </a:lnTo>
                  <a:lnTo>
                    <a:pt x="195135" y="3581"/>
                  </a:lnTo>
                  <a:lnTo>
                    <a:pt x="133184" y="20701"/>
                  </a:lnTo>
                  <a:lnTo>
                    <a:pt x="74955" y="47942"/>
                  </a:lnTo>
                  <a:lnTo>
                    <a:pt x="30670" y="79730"/>
                  </a:lnTo>
                  <a:lnTo>
                    <a:pt x="4356" y="112534"/>
                  </a:lnTo>
                  <a:lnTo>
                    <a:pt x="0" y="142875"/>
                  </a:lnTo>
                  <a:lnTo>
                    <a:pt x="20002" y="164833"/>
                  </a:lnTo>
                  <a:lnTo>
                    <a:pt x="59956" y="174269"/>
                  </a:lnTo>
                  <a:lnTo>
                    <a:pt x="113880" y="170700"/>
                  </a:lnTo>
                  <a:lnTo>
                    <a:pt x="175780" y="153619"/>
                  </a:lnTo>
                  <a:lnTo>
                    <a:pt x="234061" y="126288"/>
                  </a:lnTo>
                  <a:lnTo>
                    <a:pt x="278333" y="94449"/>
                  </a:lnTo>
                  <a:lnTo>
                    <a:pt x="304634" y="61607"/>
                  </a:lnTo>
                  <a:lnTo>
                    <a:pt x="308965" y="31267"/>
                  </a:lnTo>
                  <a:close/>
                </a:path>
              </a:pathLst>
            </a:custGeom>
            <a:solidFill>
              <a:srgbClr val="F7F7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541910" y="2810195"/>
              <a:ext cx="287655" cy="138430"/>
            </a:xfrm>
            <a:custGeom>
              <a:avLst/>
              <a:gdLst/>
              <a:ahLst/>
              <a:cxnLst/>
              <a:rect l="l" t="t" r="r" b="b"/>
              <a:pathLst>
                <a:path w="287654" h="138430">
                  <a:moveTo>
                    <a:pt x="151881" y="120995"/>
                  </a:moveTo>
                  <a:lnTo>
                    <a:pt x="61974" y="120995"/>
                  </a:lnTo>
                  <a:lnTo>
                    <a:pt x="108674" y="115993"/>
                  </a:lnTo>
                  <a:lnTo>
                    <a:pt x="159888" y="100986"/>
                  </a:lnTo>
                  <a:lnTo>
                    <a:pt x="208191" y="78467"/>
                  </a:lnTo>
                  <a:lnTo>
                    <a:pt x="247049" y="52485"/>
                  </a:lnTo>
                  <a:lnTo>
                    <a:pt x="272933" y="25506"/>
                  </a:lnTo>
                  <a:lnTo>
                    <a:pt x="282316" y="0"/>
                  </a:lnTo>
                  <a:lnTo>
                    <a:pt x="287634" y="0"/>
                  </a:lnTo>
                  <a:lnTo>
                    <a:pt x="287634" y="5311"/>
                  </a:lnTo>
                  <a:lnTo>
                    <a:pt x="284207" y="32506"/>
                  </a:lnTo>
                  <a:lnTo>
                    <a:pt x="260306" y="63197"/>
                  </a:lnTo>
                  <a:lnTo>
                    <a:pt x="219433" y="92893"/>
                  </a:lnTo>
                  <a:lnTo>
                    <a:pt x="165088" y="117099"/>
                  </a:lnTo>
                  <a:lnTo>
                    <a:pt x="151881" y="120995"/>
                  </a:lnTo>
                  <a:close/>
                </a:path>
                <a:path w="287654" h="138430">
                  <a:moveTo>
                    <a:pt x="56642" y="138325"/>
                  </a:moveTo>
                  <a:lnTo>
                    <a:pt x="19106" y="130471"/>
                  </a:lnTo>
                  <a:lnTo>
                    <a:pt x="0" y="111610"/>
                  </a:lnTo>
                  <a:lnTo>
                    <a:pt x="0" y="100986"/>
                  </a:lnTo>
                  <a:lnTo>
                    <a:pt x="24259" y="115993"/>
                  </a:lnTo>
                  <a:lnTo>
                    <a:pt x="61974" y="120995"/>
                  </a:lnTo>
                  <a:lnTo>
                    <a:pt x="151881" y="120995"/>
                  </a:lnTo>
                  <a:lnTo>
                    <a:pt x="107128" y="134194"/>
                  </a:lnTo>
                  <a:lnTo>
                    <a:pt x="56642" y="138325"/>
                  </a:lnTo>
                  <a:close/>
                </a:path>
              </a:pathLst>
            </a:custGeom>
            <a:solidFill>
              <a:srgbClr val="F7FA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230303" y="3954082"/>
            <a:ext cx="6012180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3150" b="1" spc="-11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21522743</a:t>
            </a:r>
            <a:r>
              <a:rPr sz="3150" b="1" spc="-6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9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Nguyễn</a:t>
            </a:r>
            <a:r>
              <a:rPr sz="3150" b="1" spc="-5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0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Triệu</a:t>
            </a:r>
            <a:r>
              <a:rPr sz="3150" b="1" spc="-6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3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Tữ </a:t>
            </a:r>
            <a:r>
              <a:rPr sz="3150" b="1" spc="-13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1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21522533</a:t>
            </a:r>
            <a:r>
              <a:rPr sz="3150" b="1" spc="-5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9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Nguyễn</a:t>
            </a:r>
            <a:r>
              <a:rPr sz="3150" b="1" spc="-5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3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Phan</a:t>
            </a:r>
            <a:r>
              <a:rPr sz="3150" b="1" spc="-5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8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Quyền </a:t>
            </a:r>
            <a:r>
              <a:rPr sz="3150" b="1" spc="-91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0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21522672 </a:t>
            </a:r>
            <a:r>
              <a:rPr sz="3150" b="1" spc="-3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Trần </a:t>
            </a:r>
            <a:r>
              <a:rPr sz="3150" b="1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Anh </a:t>
            </a:r>
            <a:r>
              <a:rPr sz="3150" b="1" spc="-8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Tiến </a:t>
            </a:r>
            <a:r>
              <a:rPr sz="3150" b="1" spc="-8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0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21522492</a:t>
            </a:r>
            <a:r>
              <a:rPr sz="3150" b="1" spc="-6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4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Ngô</a:t>
            </a:r>
            <a:r>
              <a:rPr sz="3150" b="1" spc="-6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12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Minh</a:t>
            </a:r>
            <a:r>
              <a:rPr sz="3150" b="1" spc="-60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150" b="1" spc="-25" dirty="0">
                <a:solidFill>
                  <a:srgbClr val="291B25"/>
                </a:solidFill>
                <a:latin typeface="Tahoma" panose="020B0604030504040204"/>
                <a:cs typeface="Tahoma" panose="020B0604030504040204"/>
              </a:rPr>
              <a:t>Quân</a:t>
            </a:r>
            <a:endParaRPr sz="315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0744" y="4204536"/>
            <a:ext cx="3722662" cy="608246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847108"/>
            <a:ext cx="6299557" cy="74384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4249" y="2954193"/>
            <a:ext cx="6362699" cy="5438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11911" cy="1777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69722" y="804129"/>
            <a:ext cx="14583410" cy="3933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000"/>
              </a:lnSpc>
              <a:spcBef>
                <a:spcPts val="100"/>
              </a:spcBef>
            </a:pPr>
            <a:r>
              <a:rPr sz="3800" b="1" spc="-80" dirty="0">
                <a:latin typeface="Tahoma" panose="020B0604030504040204"/>
                <a:cs typeface="Tahoma" panose="020B0604030504040204"/>
              </a:rPr>
              <a:t>Trò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chơi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0" dirty="0">
                <a:latin typeface="Tahoma" panose="020B0604030504040204"/>
                <a:cs typeface="Tahoma" panose="020B0604030504040204"/>
              </a:rPr>
              <a:t>chính: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0" dirty="0">
                <a:latin typeface="Tahoma" panose="020B0604030504040204"/>
                <a:cs typeface="Tahoma" panose="020B0604030504040204"/>
              </a:rPr>
              <a:t>Sau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khi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chơi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đăng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5" dirty="0">
                <a:latin typeface="Tahoma" panose="020B0604030504040204"/>
                <a:cs typeface="Tahoma" panose="020B0604030504040204"/>
              </a:rPr>
              <a:t>nhập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thành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5" dirty="0">
                <a:latin typeface="Tahoma" panose="020B0604030504040204"/>
                <a:cs typeface="Tahoma" panose="020B0604030504040204"/>
              </a:rPr>
              <a:t>công,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client </a:t>
            </a:r>
            <a:r>
              <a:rPr sz="3800" b="1" spc="-110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latin typeface="Tahoma" panose="020B0604030504040204"/>
                <a:cs typeface="Tahoma" panose="020B0604030504040204"/>
              </a:rPr>
              <a:t>bắt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5" dirty="0">
                <a:latin typeface="Tahoma" panose="020B0604030504040204"/>
                <a:cs typeface="Tahoma" panose="020B0604030504040204"/>
              </a:rPr>
              <a:t>đầu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5" dirty="0">
                <a:latin typeface="Tahoma" panose="020B0604030504040204"/>
                <a:cs typeface="Tahoma" panose="020B0604030504040204"/>
              </a:rPr>
              <a:t>giao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0" dirty="0">
                <a:latin typeface="Tahoma" panose="020B0604030504040204"/>
                <a:cs typeface="Tahoma" panose="020B0604030504040204"/>
              </a:rPr>
              <a:t>tiếp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để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duy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5" dirty="0">
                <a:latin typeface="Tahoma" panose="020B0604030504040204"/>
                <a:cs typeface="Tahoma" panose="020B0604030504040204"/>
              </a:rPr>
              <a:t>trì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5" dirty="0">
                <a:latin typeface="Tahoma" panose="020B0604030504040204"/>
                <a:cs typeface="Tahoma" panose="020B0604030504040204"/>
              </a:rPr>
              <a:t>trạng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thái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trò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chơi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latin typeface="Tahoma" panose="020B0604030504040204"/>
                <a:cs typeface="Tahoma" panose="020B0604030504040204"/>
              </a:rPr>
              <a:t>các</a:t>
            </a:r>
            <a:endParaRPr sz="3800">
              <a:latin typeface="Tahoma" panose="020B0604030504040204"/>
              <a:cs typeface="Tahoma" panose="020B0604030504040204"/>
            </a:endParaRPr>
          </a:p>
          <a:p>
            <a:pPr marR="124460" algn="ctr">
              <a:lnSpc>
                <a:spcPct val="100000"/>
              </a:lnSpc>
              <a:spcBef>
                <a:spcPts val="690"/>
              </a:spcBef>
            </a:pPr>
            <a:r>
              <a:rPr sz="3800" b="1" spc="-170" dirty="0">
                <a:latin typeface="Tahoma" panose="020B0604030504040204"/>
                <a:cs typeface="Tahoma" panose="020B0604030504040204"/>
              </a:rPr>
              <a:t>tương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 tác.</a:t>
            </a:r>
            <a:endParaRPr sz="3800">
              <a:latin typeface="Tahoma" panose="020B0604030504040204"/>
              <a:cs typeface="Tahoma" panose="020B0604030504040204"/>
            </a:endParaRPr>
          </a:p>
          <a:p>
            <a:pPr marL="2205355">
              <a:lnSpc>
                <a:spcPct val="100000"/>
              </a:lnSpc>
              <a:spcBef>
                <a:spcPts val="3020"/>
              </a:spcBef>
            </a:pPr>
            <a:r>
              <a:rPr sz="10000" b="1" spc="-919" dirty="0">
                <a:latin typeface="Tahoma" panose="020B0604030504040204"/>
                <a:cs typeface="Tahoma" panose="020B0604030504040204"/>
              </a:rPr>
              <a:t>!</a:t>
            </a:r>
            <a:endParaRPr sz="10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18" y="8646979"/>
            <a:ext cx="206121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140" dirty="0">
                <a:latin typeface="Cambria" panose="02040503050406030204"/>
                <a:cs typeface="Cambria" panose="02040503050406030204"/>
              </a:rPr>
              <a:t>Server</a:t>
            </a:r>
            <a:endParaRPr sz="5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9322" y="8667905"/>
            <a:ext cx="1840864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640" dirty="0">
                <a:latin typeface="Cambria" panose="02040503050406030204"/>
                <a:cs typeface="Cambria" panose="02040503050406030204"/>
              </a:rPr>
              <a:t>C</a:t>
            </a:r>
            <a:r>
              <a:rPr sz="4900" b="1" spc="60" dirty="0">
                <a:latin typeface="Cambria" panose="02040503050406030204"/>
                <a:cs typeface="Cambria" panose="02040503050406030204"/>
              </a:rPr>
              <a:t>l</a:t>
            </a:r>
            <a:r>
              <a:rPr sz="4900" b="1" spc="20" dirty="0">
                <a:latin typeface="Cambria" panose="02040503050406030204"/>
                <a:cs typeface="Cambria" panose="02040503050406030204"/>
              </a:rPr>
              <a:t>i</a:t>
            </a:r>
            <a:r>
              <a:rPr sz="4900" b="1" spc="15" dirty="0">
                <a:latin typeface="Cambria" panose="02040503050406030204"/>
                <a:cs typeface="Cambria" panose="02040503050406030204"/>
              </a:rPr>
              <a:t>e</a:t>
            </a:r>
            <a:r>
              <a:rPr sz="4900" b="1" spc="195" dirty="0">
                <a:latin typeface="Cambria" panose="02040503050406030204"/>
                <a:cs typeface="Cambria" panose="02040503050406030204"/>
              </a:rPr>
              <a:t>n</a:t>
            </a:r>
            <a:r>
              <a:rPr sz="4900" b="1" spc="125" dirty="0">
                <a:latin typeface="Cambria" panose="02040503050406030204"/>
                <a:cs typeface="Cambria" panose="02040503050406030204"/>
              </a:rPr>
              <a:t>t</a:t>
            </a:r>
            <a:endParaRPr sz="49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9435" y="3967842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19" h="147320">
                <a:moveTo>
                  <a:pt x="146808" y="146957"/>
                </a:moveTo>
                <a:lnTo>
                  <a:pt x="0" y="146957"/>
                </a:lnTo>
                <a:lnTo>
                  <a:pt x="0" y="0"/>
                </a:lnTo>
                <a:lnTo>
                  <a:pt x="146808" y="0"/>
                </a:lnTo>
                <a:lnTo>
                  <a:pt x="146808" y="146957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09011" y="734785"/>
            <a:ext cx="294005" cy="147320"/>
          </a:xfrm>
          <a:custGeom>
            <a:avLst/>
            <a:gdLst/>
            <a:ahLst/>
            <a:cxnLst/>
            <a:rect l="l" t="t" r="r" b="b"/>
            <a:pathLst>
              <a:path w="294005" h="147319">
                <a:moveTo>
                  <a:pt x="293800" y="146957"/>
                </a:moveTo>
                <a:lnTo>
                  <a:pt x="18351" y="146957"/>
                </a:lnTo>
                <a:lnTo>
                  <a:pt x="11214" y="145511"/>
                </a:lnTo>
                <a:lnTo>
                  <a:pt x="5380" y="141571"/>
                </a:lnTo>
                <a:lnTo>
                  <a:pt x="1444" y="135731"/>
                </a:lnTo>
                <a:lnTo>
                  <a:pt x="0" y="128587"/>
                </a:lnTo>
                <a:lnTo>
                  <a:pt x="0" y="0"/>
                </a:lnTo>
                <a:lnTo>
                  <a:pt x="293708" y="0"/>
                </a:lnTo>
                <a:lnTo>
                  <a:pt x="265144" y="5774"/>
                </a:lnTo>
                <a:lnTo>
                  <a:pt x="241827" y="21522"/>
                </a:lnTo>
                <a:lnTo>
                  <a:pt x="226111" y="44878"/>
                </a:lnTo>
                <a:lnTo>
                  <a:pt x="220350" y="73478"/>
                </a:lnTo>
                <a:lnTo>
                  <a:pt x="226126" y="102078"/>
                </a:lnTo>
                <a:lnTo>
                  <a:pt x="241873" y="125434"/>
                </a:lnTo>
                <a:lnTo>
                  <a:pt x="265221" y="141182"/>
                </a:lnTo>
                <a:lnTo>
                  <a:pt x="293800" y="146957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18581" y="0"/>
            <a:ext cx="1028065" cy="514350"/>
          </a:xfrm>
          <a:custGeom>
            <a:avLst/>
            <a:gdLst/>
            <a:ahLst/>
            <a:cxnLst/>
            <a:rect l="l" t="t" r="r" b="b"/>
            <a:pathLst>
              <a:path w="1028065" h="514350">
                <a:moveTo>
                  <a:pt x="1027658" y="514349"/>
                </a:moveTo>
                <a:lnTo>
                  <a:pt x="0" y="514349"/>
                </a:lnTo>
                <a:lnTo>
                  <a:pt x="0" y="18369"/>
                </a:lnTo>
                <a:lnTo>
                  <a:pt x="1444" y="11225"/>
                </a:lnTo>
                <a:lnTo>
                  <a:pt x="5380" y="5385"/>
                </a:lnTo>
                <a:lnTo>
                  <a:pt x="11214" y="1445"/>
                </a:lnTo>
                <a:lnTo>
                  <a:pt x="18351" y="0"/>
                </a:lnTo>
                <a:lnTo>
                  <a:pt x="1009307" y="0"/>
                </a:lnTo>
                <a:lnTo>
                  <a:pt x="1016444" y="1445"/>
                </a:lnTo>
                <a:lnTo>
                  <a:pt x="1022277" y="5385"/>
                </a:lnTo>
                <a:lnTo>
                  <a:pt x="1026214" y="11225"/>
                </a:lnTo>
                <a:lnTo>
                  <a:pt x="1027658" y="18369"/>
                </a:lnTo>
                <a:lnTo>
                  <a:pt x="1027658" y="73487"/>
                </a:lnTo>
                <a:lnTo>
                  <a:pt x="807440" y="73487"/>
                </a:lnTo>
                <a:lnTo>
                  <a:pt x="779820" y="78867"/>
                </a:lnTo>
                <a:lnTo>
                  <a:pt x="755539" y="95007"/>
                </a:lnTo>
                <a:lnTo>
                  <a:pt x="739410" y="119313"/>
                </a:lnTo>
                <a:lnTo>
                  <a:pt x="734034" y="146961"/>
                </a:lnTo>
                <a:lnTo>
                  <a:pt x="739410" y="174610"/>
                </a:lnTo>
                <a:lnTo>
                  <a:pt x="828943" y="272394"/>
                </a:lnTo>
                <a:lnTo>
                  <a:pt x="866831" y="292569"/>
                </a:lnTo>
                <a:lnTo>
                  <a:pt x="880849" y="293914"/>
                </a:lnTo>
                <a:lnTo>
                  <a:pt x="1027658" y="293914"/>
                </a:lnTo>
                <a:lnTo>
                  <a:pt x="1027658" y="514349"/>
                </a:lnTo>
                <a:close/>
              </a:path>
              <a:path w="1028065" h="514350">
                <a:moveTo>
                  <a:pt x="1027658" y="293914"/>
                </a:moveTo>
                <a:lnTo>
                  <a:pt x="880849" y="293914"/>
                </a:lnTo>
                <a:lnTo>
                  <a:pt x="894868" y="292569"/>
                </a:lnTo>
                <a:lnTo>
                  <a:pt x="908471" y="288534"/>
                </a:lnTo>
                <a:lnTo>
                  <a:pt x="921240" y="281809"/>
                </a:lnTo>
                <a:lnTo>
                  <a:pt x="932755" y="272394"/>
                </a:lnTo>
                <a:lnTo>
                  <a:pt x="948879" y="248087"/>
                </a:lnTo>
                <a:lnTo>
                  <a:pt x="954252" y="220436"/>
                </a:lnTo>
                <a:lnTo>
                  <a:pt x="948875" y="192788"/>
                </a:lnTo>
                <a:lnTo>
                  <a:pt x="932746" y="168486"/>
                </a:lnTo>
                <a:lnTo>
                  <a:pt x="859342" y="95007"/>
                </a:lnTo>
                <a:lnTo>
                  <a:pt x="835061" y="78867"/>
                </a:lnTo>
                <a:lnTo>
                  <a:pt x="807440" y="73487"/>
                </a:lnTo>
                <a:lnTo>
                  <a:pt x="1027658" y="73487"/>
                </a:lnTo>
                <a:lnTo>
                  <a:pt x="1027658" y="293914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02810" y="734785"/>
            <a:ext cx="294005" cy="147320"/>
          </a:xfrm>
          <a:custGeom>
            <a:avLst/>
            <a:gdLst/>
            <a:ahLst/>
            <a:cxnLst/>
            <a:rect l="l" t="t" r="r" b="b"/>
            <a:pathLst>
              <a:path w="294005" h="147319">
                <a:moveTo>
                  <a:pt x="275082" y="146957"/>
                </a:moveTo>
                <a:lnTo>
                  <a:pt x="0" y="146957"/>
                </a:lnTo>
                <a:lnTo>
                  <a:pt x="28571" y="141182"/>
                </a:lnTo>
                <a:lnTo>
                  <a:pt x="51903" y="125434"/>
                </a:lnTo>
                <a:lnTo>
                  <a:pt x="67635" y="102078"/>
                </a:lnTo>
                <a:lnTo>
                  <a:pt x="73404" y="73478"/>
                </a:lnTo>
                <a:lnTo>
                  <a:pt x="67635" y="44878"/>
                </a:lnTo>
                <a:lnTo>
                  <a:pt x="51903" y="21522"/>
                </a:lnTo>
                <a:lnTo>
                  <a:pt x="28571" y="5774"/>
                </a:lnTo>
                <a:lnTo>
                  <a:pt x="0" y="0"/>
                </a:lnTo>
                <a:lnTo>
                  <a:pt x="293433" y="0"/>
                </a:lnTo>
                <a:lnTo>
                  <a:pt x="293433" y="128587"/>
                </a:lnTo>
                <a:lnTo>
                  <a:pt x="291988" y="135731"/>
                </a:lnTo>
                <a:lnTo>
                  <a:pt x="288052" y="141571"/>
                </a:lnTo>
                <a:lnTo>
                  <a:pt x="282219" y="145511"/>
                </a:lnTo>
                <a:lnTo>
                  <a:pt x="275082" y="146957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09011" y="0"/>
            <a:ext cx="587375" cy="588010"/>
          </a:xfrm>
          <a:custGeom>
            <a:avLst/>
            <a:gdLst/>
            <a:ahLst/>
            <a:cxnLst/>
            <a:rect l="l" t="t" r="r" b="b"/>
            <a:pathLst>
              <a:path w="587375" h="588010">
                <a:moveTo>
                  <a:pt x="587233" y="587828"/>
                </a:moveTo>
                <a:lnTo>
                  <a:pt x="0" y="587828"/>
                </a:lnTo>
                <a:lnTo>
                  <a:pt x="0" y="18369"/>
                </a:lnTo>
                <a:lnTo>
                  <a:pt x="1444" y="11225"/>
                </a:lnTo>
                <a:lnTo>
                  <a:pt x="5380" y="5385"/>
                </a:lnTo>
                <a:lnTo>
                  <a:pt x="11214" y="1445"/>
                </a:lnTo>
                <a:lnTo>
                  <a:pt x="18351" y="0"/>
                </a:lnTo>
                <a:lnTo>
                  <a:pt x="568882" y="0"/>
                </a:lnTo>
                <a:lnTo>
                  <a:pt x="576019" y="1445"/>
                </a:lnTo>
                <a:lnTo>
                  <a:pt x="581852" y="5385"/>
                </a:lnTo>
                <a:lnTo>
                  <a:pt x="585789" y="11225"/>
                </a:lnTo>
                <a:lnTo>
                  <a:pt x="587233" y="18369"/>
                </a:lnTo>
                <a:lnTo>
                  <a:pt x="587233" y="587828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85602" y="2939142"/>
            <a:ext cx="734060" cy="220979"/>
          </a:xfrm>
          <a:custGeom>
            <a:avLst/>
            <a:gdLst/>
            <a:ahLst/>
            <a:cxnLst/>
            <a:rect l="l" t="t" r="r" b="b"/>
            <a:pathLst>
              <a:path w="734059" h="220980">
                <a:moveTo>
                  <a:pt x="734041" y="220435"/>
                </a:moveTo>
                <a:lnTo>
                  <a:pt x="0" y="220435"/>
                </a:lnTo>
                <a:lnTo>
                  <a:pt x="0" y="0"/>
                </a:lnTo>
                <a:lnTo>
                  <a:pt x="734041" y="0"/>
                </a:lnTo>
                <a:lnTo>
                  <a:pt x="734041" y="220435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485602" y="3380014"/>
            <a:ext cx="734060" cy="220979"/>
          </a:xfrm>
          <a:custGeom>
            <a:avLst/>
            <a:gdLst/>
            <a:ahLst/>
            <a:cxnLst/>
            <a:rect l="l" t="t" r="r" b="b"/>
            <a:pathLst>
              <a:path w="734059" h="220979">
                <a:moveTo>
                  <a:pt x="734041" y="220435"/>
                </a:moveTo>
                <a:lnTo>
                  <a:pt x="0" y="220435"/>
                </a:lnTo>
                <a:lnTo>
                  <a:pt x="0" y="0"/>
                </a:lnTo>
                <a:lnTo>
                  <a:pt x="734041" y="0"/>
                </a:lnTo>
                <a:lnTo>
                  <a:pt x="734041" y="220435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412197" y="3233057"/>
            <a:ext cx="587375" cy="73660"/>
          </a:xfrm>
          <a:custGeom>
            <a:avLst/>
            <a:gdLst/>
            <a:ahLst/>
            <a:cxnLst/>
            <a:rect l="l" t="t" r="r" b="b"/>
            <a:pathLst>
              <a:path w="587375" h="73660">
                <a:moveTo>
                  <a:pt x="587233" y="73478"/>
                </a:moveTo>
                <a:lnTo>
                  <a:pt x="0" y="73478"/>
                </a:lnTo>
                <a:lnTo>
                  <a:pt x="0" y="0"/>
                </a:lnTo>
                <a:lnTo>
                  <a:pt x="587233" y="0"/>
                </a:lnTo>
                <a:lnTo>
                  <a:pt x="587233" y="73478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035595" y="146963"/>
            <a:ext cx="4252595" cy="3968115"/>
          </a:xfrm>
          <a:custGeom>
            <a:avLst/>
            <a:gdLst/>
            <a:ahLst/>
            <a:cxnLst/>
            <a:rect l="l" t="t" r="r" b="b"/>
            <a:pathLst>
              <a:path w="4252594" h="3968115">
                <a:moveTo>
                  <a:pt x="1101064" y="3104464"/>
                </a:moveTo>
                <a:lnTo>
                  <a:pt x="1099629" y="3097326"/>
                </a:lnTo>
                <a:lnTo>
                  <a:pt x="1095692" y="3091484"/>
                </a:lnTo>
                <a:lnTo>
                  <a:pt x="1089850" y="3087547"/>
                </a:lnTo>
                <a:lnTo>
                  <a:pt x="1082713" y="3086100"/>
                </a:lnTo>
                <a:lnTo>
                  <a:pt x="1027658" y="3086100"/>
                </a:lnTo>
                <a:lnTo>
                  <a:pt x="1027658" y="3306534"/>
                </a:lnTo>
                <a:lnTo>
                  <a:pt x="1022286" y="3334181"/>
                </a:lnTo>
                <a:lnTo>
                  <a:pt x="994651" y="3367913"/>
                </a:lnTo>
                <a:lnTo>
                  <a:pt x="954265" y="3380016"/>
                </a:lnTo>
                <a:lnTo>
                  <a:pt x="940244" y="3378670"/>
                </a:lnTo>
                <a:lnTo>
                  <a:pt x="902347" y="3358489"/>
                </a:lnTo>
                <a:lnTo>
                  <a:pt x="828954" y="3285020"/>
                </a:lnTo>
                <a:lnTo>
                  <a:pt x="807440" y="3233064"/>
                </a:lnTo>
                <a:lnTo>
                  <a:pt x="812825" y="3205416"/>
                </a:lnTo>
                <a:lnTo>
                  <a:pt x="828954" y="3181108"/>
                </a:lnTo>
                <a:lnTo>
                  <a:pt x="853224" y="3164967"/>
                </a:lnTo>
                <a:lnTo>
                  <a:pt x="880846" y="3159582"/>
                </a:lnTo>
                <a:lnTo>
                  <a:pt x="908469" y="3164967"/>
                </a:lnTo>
                <a:lnTo>
                  <a:pt x="932751" y="3181108"/>
                </a:lnTo>
                <a:lnTo>
                  <a:pt x="1006157" y="3254591"/>
                </a:lnTo>
                <a:lnTo>
                  <a:pt x="1022286" y="3278886"/>
                </a:lnTo>
                <a:lnTo>
                  <a:pt x="1027658" y="3306534"/>
                </a:lnTo>
                <a:lnTo>
                  <a:pt x="1027658" y="3086100"/>
                </a:lnTo>
                <a:lnTo>
                  <a:pt x="91757" y="3086100"/>
                </a:lnTo>
                <a:lnTo>
                  <a:pt x="84620" y="3087547"/>
                </a:lnTo>
                <a:lnTo>
                  <a:pt x="78790" y="3091484"/>
                </a:lnTo>
                <a:lnTo>
                  <a:pt x="74853" y="3097326"/>
                </a:lnTo>
                <a:lnTo>
                  <a:pt x="73406" y="3104464"/>
                </a:lnTo>
                <a:lnTo>
                  <a:pt x="73406" y="3655555"/>
                </a:lnTo>
                <a:lnTo>
                  <a:pt x="74853" y="3662705"/>
                </a:lnTo>
                <a:lnTo>
                  <a:pt x="78790" y="3668547"/>
                </a:lnTo>
                <a:lnTo>
                  <a:pt x="84620" y="3672484"/>
                </a:lnTo>
                <a:lnTo>
                  <a:pt x="91757" y="3673932"/>
                </a:lnTo>
                <a:lnTo>
                  <a:pt x="1082713" y="3673932"/>
                </a:lnTo>
                <a:lnTo>
                  <a:pt x="1089850" y="3672484"/>
                </a:lnTo>
                <a:lnTo>
                  <a:pt x="1095692" y="3668547"/>
                </a:lnTo>
                <a:lnTo>
                  <a:pt x="1099629" y="3662705"/>
                </a:lnTo>
                <a:lnTo>
                  <a:pt x="1101064" y="3655555"/>
                </a:lnTo>
                <a:lnTo>
                  <a:pt x="1101064" y="3380016"/>
                </a:lnTo>
                <a:lnTo>
                  <a:pt x="1101064" y="3159582"/>
                </a:lnTo>
                <a:lnTo>
                  <a:pt x="1101064" y="3104464"/>
                </a:lnTo>
                <a:close/>
              </a:path>
              <a:path w="4252594" h="3968115">
                <a:moveTo>
                  <a:pt x="1908517" y="3086100"/>
                </a:moveTo>
                <a:lnTo>
                  <a:pt x="1835111" y="3086100"/>
                </a:lnTo>
                <a:lnTo>
                  <a:pt x="1835111" y="3233051"/>
                </a:lnTo>
                <a:lnTo>
                  <a:pt x="1835111" y="3453498"/>
                </a:lnTo>
                <a:lnTo>
                  <a:pt x="1829346" y="3482086"/>
                </a:lnTo>
                <a:lnTo>
                  <a:pt x="1813610" y="3505454"/>
                </a:lnTo>
                <a:lnTo>
                  <a:pt x="1790280" y="3521202"/>
                </a:lnTo>
                <a:lnTo>
                  <a:pt x="1761883" y="3526942"/>
                </a:lnTo>
                <a:lnTo>
                  <a:pt x="1761883" y="3820884"/>
                </a:lnTo>
                <a:lnTo>
                  <a:pt x="1756117" y="3849484"/>
                </a:lnTo>
                <a:lnTo>
                  <a:pt x="1740382" y="3872839"/>
                </a:lnTo>
                <a:lnTo>
                  <a:pt x="1717052" y="3888587"/>
                </a:lnTo>
                <a:lnTo>
                  <a:pt x="1688490" y="3894366"/>
                </a:lnTo>
                <a:lnTo>
                  <a:pt x="1659902" y="3888587"/>
                </a:lnTo>
                <a:lnTo>
                  <a:pt x="1636560" y="3872839"/>
                </a:lnTo>
                <a:lnTo>
                  <a:pt x="1620812" y="3849484"/>
                </a:lnTo>
                <a:lnTo>
                  <a:pt x="1615033" y="3820884"/>
                </a:lnTo>
                <a:lnTo>
                  <a:pt x="1620799" y="3792283"/>
                </a:lnTo>
                <a:lnTo>
                  <a:pt x="1636509" y="3768928"/>
                </a:lnTo>
                <a:lnTo>
                  <a:pt x="1659826" y="3753180"/>
                </a:lnTo>
                <a:lnTo>
                  <a:pt x="1688388" y="3747401"/>
                </a:lnTo>
                <a:lnTo>
                  <a:pt x="1717052" y="3753180"/>
                </a:lnTo>
                <a:lnTo>
                  <a:pt x="1740382" y="3768928"/>
                </a:lnTo>
                <a:lnTo>
                  <a:pt x="1756117" y="3792283"/>
                </a:lnTo>
                <a:lnTo>
                  <a:pt x="1761883" y="3820884"/>
                </a:lnTo>
                <a:lnTo>
                  <a:pt x="1761883" y="3526942"/>
                </a:lnTo>
                <a:lnTo>
                  <a:pt x="1761705" y="3526967"/>
                </a:lnTo>
                <a:lnTo>
                  <a:pt x="1614893" y="3526967"/>
                </a:lnTo>
                <a:lnTo>
                  <a:pt x="1586331" y="3521202"/>
                </a:lnTo>
                <a:lnTo>
                  <a:pt x="1562989" y="3505454"/>
                </a:lnTo>
                <a:lnTo>
                  <a:pt x="1547266" y="3482086"/>
                </a:lnTo>
                <a:lnTo>
                  <a:pt x="1541487" y="3453498"/>
                </a:lnTo>
                <a:lnTo>
                  <a:pt x="1547266" y="3424898"/>
                </a:lnTo>
                <a:lnTo>
                  <a:pt x="1562989" y="3401530"/>
                </a:lnTo>
                <a:lnTo>
                  <a:pt x="1586331" y="3385794"/>
                </a:lnTo>
                <a:lnTo>
                  <a:pt x="1614893" y="3380016"/>
                </a:lnTo>
                <a:lnTo>
                  <a:pt x="1761705" y="3380016"/>
                </a:lnTo>
                <a:lnTo>
                  <a:pt x="1790280" y="3385794"/>
                </a:lnTo>
                <a:lnTo>
                  <a:pt x="1813610" y="3401530"/>
                </a:lnTo>
                <a:lnTo>
                  <a:pt x="1829346" y="3424898"/>
                </a:lnTo>
                <a:lnTo>
                  <a:pt x="1835111" y="3453498"/>
                </a:lnTo>
                <a:lnTo>
                  <a:pt x="1835111" y="3233051"/>
                </a:lnTo>
                <a:lnTo>
                  <a:pt x="1829346" y="3261652"/>
                </a:lnTo>
                <a:lnTo>
                  <a:pt x="1813610" y="3285007"/>
                </a:lnTo>
                <a:lnTo>
                  <a:pt x="1790280" y="3300755"/>
                </a:lnTo>
                <a:lnTo>
                  <a:pt x="1761705" y="3306534"/>
                </a:lnTo>
                <a:lnTo>
                  <a:pt x="1614893" y="3306534"/>
                </a:lnTo>
                <a:lnTo>
                  <a:pt x="1586331" y="3300755"/>
                </a:lnTo>
                <a:lnTo>
                  <a:pt x="1562989" y="3285007"/>
                </a:lnTo>
                <a:lnTo>
                  <a:pt x="1547266" y="3261652"/>
                </a:lnTo>
                <a:lnTo>
                  <a:pt x="1541487" y="3233051"/>
                </a:lnTo>
                <a:lnTo>
                  <a:pt x="1547266" y="3204451"/>
                </a:lnTo>
                <a:lnTo>
                  <a:pt x="1562989" y="3181096"/>
                </a:lnTo>
                <a:lnTo>
                  <a:pt x="1586331" y="3165348"/>
                </a:lnTo>
                <a:lnTo>
                  <a:pt x="1614893" y="3159582"/>
                </a:lnTo>
                <a:lnTo>
                  <a:pt x="1761705" y="3159582"/>
                </a:lnTo>
                <a:lnTo>
                  <a:pt x="1790280" y="3165348"/>
                </a:lnTo>
                <a:lnTo>
                  <a:pt x="1813610" y="3181096"/>
                </a:lnTo>
                <a:lnTo>
                  <a:pt x="1829346" y="3204451"/>
                </a:lnTo>
                <a:lnTo>
                  <a:pt x="1835111" y="3233051"/>
                </a:lnTo>
                <a:lnTo>
                  <a:pt x="1835111" y="3086100"/>
                </a:lnTo>
                <a:lnTo>
                  <a:pt x="1468081" y="3086100"/>
                </a:lnTo>
                <a:lnTo>
                  <a:pt x="1468081" y="3967848"/>
                </a:lnTo>
                <a:lnTo>
                  <a:pt x="1908517" y="3967848"/>
                </a:lnTo>
                <a:lnTo>
                  <a:pt x="1908517" y="3894366"/>
                </a:lnTo>
                <a:lnTo>
                  <a:pt x="1908517" y="3747401"/>
                </a:lnTo>
                <a:lnTo>
                  <a:pt x="1908517" y="3526967"/>
                </a:lnTo>
                <a:lnTo>
                  <a:pt x="1908517" y="3380016"/>
                </a:lnTo>
                <a:lnTo>
                  <a:pt x="1908517" y="3306534"/>
                </a:lnTo>
                <a:lnTo>
                  <a:pt x="1908517" y="3159582"/>
                </a:lnTo>
                <a:lnTo>
                  <a:pt x="1908517" y="3086100"/>
                </a:lnTo>
                <a:close/>
              </a:path>
              <a:path w="4252594" h="3968115">
                <a:moveTo>
                  <a:pt x="3303193" y="3673932"/>
                </a:moveTo>
                <a:lnTo>
                  <a:pt x="3156381" y="3673932"/>
                </a:lnTo>
                <a:lnTo>
                  <a:pt x="3156381" y="3894366"/>
                </a:lnTo>
                <a:lnTo>
                  <a:pt x="3303193" y="3894366"/>
                </a:lnTo>
                <a:lnTo>
                  <a:pt x="3303193" y="3673932"/>
                </a:lnTo>
                <a:close/>
              </a:path>
              <a:path w="4252594" h="3968115">
                <a:moveTo>
                  <a:pt x="3303193" y="3233051"/>
                </a:moveTo>
                <a:lnTo>
                  <a:pt x="3156381" y="3233051"/>
                </a:lnTo>
                <a:lnTo>
                  <a:pt x="3156381" y="3453498"/>
                </a:lnTo>
                <a:lnTo>
                  <a:pt x="3303193" y="3453498"/>
                </a:lnTo>
                <a:lnTo>
                  <a:pt x="3303193" y="3233051"/>
                </a:lnTo>
                <a:close/>
              </a:path>
              <a:path w="4252594" h="3968115">
                <a:moveTo>
                  <a:pt x="3303193" y="2792184"/>
                </a:moveTo>
                <a:lnTo>
                  <a:pt x="3156381" y="2792184"/>
                </a:lnTo>
                <a:lnTo>
                  <a:pt x="3156381" y="3012617"/>
                </a:lnTo>
                <a:lnTo>
                  <a:pt x="3303193" y="3012617"/>
                </a:lnTo>
                <a:lnTo>
                  <a:pt x="3303193" y="2792184"/>
                </a:lnTo>
                <a:close/>
              </a:path>
              <a:path w="4252594" h="3968115">
                <a:moveTo>
                  <a:pt x="3963835" y="3526967"/>
                </a:moveTo>
                <a:lnTo>
                  <a:pt x="3376599" y="3526967"/>
                </a:lnTo>
                <a:lnTo>
                  <a:pt x="3376599" y="3600450"/>
                </a:lnTo>
                <a:lnTo>
                  <a:pt x="3963835" y="3600450"/>
                </a:lnTo>
                <a:lnTo>
                  <a:pt x="3963835" y="3526967"/>
                </a:lnTo>
                <a:close/>
              </a:path>
              <a:path w="4252594" h="3968115">
                <a:moveTo>
                  <a:pt x="4184040" y="3673932"/>
                </a:moveTo>
                <a:lnTo>
                  <a:pt x="3450005" y="3673932"/>
                </a:lnTo>
                <a:lnTo>
                  <a:pt x="3450005" y="3894366"/>
                </a:lnTo>
                <a:lnTo>
                  <a:pt x="4184040" y="3894366"/>
                </a:lnTo>
                <a:lnTo>
                  <a:pt x="4184040" y="3673932"/>
                </a:lnTo>
                <a:close/>
              </a:path>
              <a:path w="4252594" h="3968115">
                <a:moveTo>
                  <a:pt x="4184040" y="514350"/>
                </a:moveTo>
                <a:lnTo>
                  <a:pt x="3009569" y="514350"/>
                </a:lnTo>
                <a:lnTo>
                  <a:pt x="3009569" y="661301"/>
                </a:lnTo>
                <a:lnTo>
                  <a:pt x="4184040" y="661301"/>
                </a:lnTo>
                <a:lnTo>
                  <a:pt x="4184040" y="514350"/>
                </a:lnTo>
                <a:close/>
              </a:path>
              <a:path w="4252594" h="3968115">
                <a:moveTo>
                  <a:pt x="4252392" y="1866900"/>
                </a:moveTo>
                <a:lnTo>
                  <a:pt x="4249953" y="1854200"/>
                </a:lnTo>
                <a:lnTo>
                  <a:pt x="4236034" y="1828800"/>
                </a:lnTo>
                <a:lnTo>
                  <a:pt x="4229087" y="1816100"/>
                </a:lnTo>
                <a:lnTo>
                  <a:pt x="4197286" y="1790700"/>
                </a:lnTo>
                <a:lnTo>
                  <a:pt x="4156989" y="1765300"/>
                </a:lnTo>
                <a:lnTo>
                  <a:pt x="4110634" y="1752600"/>
                </a:lnTo>
                <a:lnTo>
                  <a:pt x="4071518" y="1765300"/>
                </a:lnTo>
                <a:lnTo>
                  <a:pt x="4036377" y="1778000"/>
                </a:lnTo>
                <a:lnTo>
                  <a:pt x="4006634" y="1803400"/>
                </a:lnTo>
                <a:lnTo>
                  <a:pt x="3983698" y="1828800"/>
                </a:lnTo>
                <a:lnTo>
                  <a:pt x="2715958" y="1828800"/>
                </a:lnTo>
                <a:lnTo>
                  <a:pt x="2711475" y="1790700"/>
                </a:lnTo>
                <a:lnTo>
                  <a:pt x="2698623" y="1739900"/>
                </a:lnTo>
                <a:lnTo>
                  <a:pt x="2678303" y="1701800"/>
                </a:lnTo>
                <a:lnTo>
                  <a:pt x="2618778" y="1651000"/>
                </a:lnTo>
                <a:lnTo>
                  <a:pt x="2581376" y="1625600"/>
                </a:lnTo>
                <a:lnTo>
                  <a:pt x="2540063" y="1612900"/>
                </a:lnTo>
                <a:lnTo>
                  <a:pt x="3670211" y="1612900"/>
                </a:lnTo>
                <a:lnTo>
                  <a:pt x="3698786" y="1600200"/>
                </a:lnTo>
                <a:lnTo>
                  <a:pt x="3722116" y="1587500"/>
                </a:lnTo>
                <a:lnTo>
                  <a:pt x="3737851" y="1562100"/>
                </a:lnTo>
                <a:lnTo>
                  <a:pt x="3743617" y="1536700"/>
                </a:lnTo>
                <a:lnTo>
                  <a:pt x="3743617" y="1460500"/>
                </a:lnTo>
                <a:lnTo>
                  <a:pt x="3743617" y="723900"/>
                </a:lnTo>
                <a:lnTo>
                  <a:pt x="3596805" y="723900"/>
                </a:lnTo>
                <a:lnTo>
                  <a:pt x="3596805" y="1460500"/>
                </a:lnTo>
                <a:lnTo>
                  <a:pt x="2350389" y="1460500"/>
                </a:lnTo>
                <a:lnTo>
                  <a:pt x="2355431" y="1435100"/>
                </a:lnTo>
                <a:lnTo>
                  <a:pt x="2363012" y="1397000"/>
                </a:lnTo>
                <a:lnTo>
                  <a:pt x="2410968" y="1155700"/>
                </a:lnTo>
                <a:lnTo>
                  <a:pt x="2676093" y="1117600"/>
                </a:lnTo>
                <a:lnTo>
                  <a:pt x="2698750" y="1143000"/>
                </a:lnTo>
                <a:lnTo>
                  <a:pt x="2725750" y="1155700"/>
                </a:lnTo>
                <a:lnTo>
                  <a:pt x="2756230" y="1168400"/>
                </a:lnTo>
                <a:lnTo>
                  <a:pt x="2789351" y="1168400"/>
                </a:lnTo>
                <a:lnTo>
                  <a:pt x="2835706" y="1155700"/>
                </a:lnTo>
                <a:lnTo>
                  <a:pt x="2876004" y="1143000"/>
                </a:lnTo>
                <a:lnTo>
                  <a:pt x="2907792" y="1104900"/>
                </a:lnTo>
                <a:lnTo>
                  <a:pt x="2928670" y="1066800"/>
                </a:lnTo>
                <a:lnTo>
                  <a:pt x="2936163" y="1016000"/>
                </a:lnTo>
                <a:lnTo>
                  <a:pt x="2928670" y="977900"/>
                </a:lnTo>
                <a:lnTo>
                  <a:pt x="2907792" y="939800"/>
                </a:lnTo>
                <a:lnTo>
                  <a:pt x="2876004" y="901700"/>
                </a:lnTo>
                <a:lnTo>
                  <a:pt x="2835706" y="889000"/>
                </a:lnTo>
                <a:lnTo>
                  <a:pt x="2789351" y="876300"/>
                </a:lnTo>
                <a:lnTo>
                  <a:pt x="2744355" y="876300"/>
                </a:lnTo>
                <a:lnTo>
                  <a:pt x="2705011" y="901700"/>
                </a:lnTo>
                <a:lnTo>
                  <a:pt x="2673515" y="927100"/>
                </a:lnTo>
                <a:lnTo>
                  <a:pt x="2652064" y="965200"/>
                </a:lnTo>
                <a:lnTo>
                  <a:pt x="2336850" y="1028700"/>
                </a:lnTo>
                <a:lnTo>
                  <a:pt x="2315641" y="1028700"/>
                </a:lnTo>
                <a:lnTo>
                  <a:pt x="2297861" y="1041400"/>
                </a:lnTo>
                <a:lnTo>
                  <a:pt x="2284603" y="1054100"/>
                </a:lnTo>
                <a:lnTo>
                  <a:pt x="2276945" y="1079500"/>
                </a:lnTo>
                <a:lnTo>
                  <a:pt x="2212873" y="1397000"/>
                </a:lnTo>
                <a:lnTo>
                  <a:pt x="2202116" y="1397000"/>
                </a:lnTo>
                <a:lnTo>
                  <a:pt x="2202116" y="571500"/>
                </a:lnTo>
                <a:lnTo>
                  <a:pt x="2199881" y="558800"/>
                </a:lnTo>
                <a:lnTo>
                  <a:pt x="2193429" y="533400"/>
                </a:lnTo>
                <a:lnTo>
                  <a:pt x="2183142" y="520700"/>
                </a:lnTo>
                <a:lnTo>
                  <a:pt x="2169426" y="508000"/>
                </a:lnTo>
                <a:lnTo>
                  <a:pt x="1981911" y="393700"/>
                </a:lnTo>
                <a:lnTo>
                  <a:pt x="1981911" y="266700"/>
                </a:lnTo>
                <a:lnTo>
                  <a:pt x="2011870" y="241300"/>
                </a:lnTo>
                <a:lnTo>
                  <a:pt x="2035048" y="215900"/>
                </a:lnTo>
                <a:lnTo>
                  <a:pt x="2050008" y="177800"/>
                </a:lnTo>
                <a:lnTo>
                  <a:pt x="2055317" y="139700"/>
                </a:lnTo>
                <a:lnTo>
                  <a:pt x="2047824" y="88900"/>
                </a:lnTo>
                <a:lnTo>
                  <a:pt x="2026958" y="50800"/>
                </a:lnTo>
                <a:lnTo>
                  <a:pt x="1995157" y="25400"/>
                </a:lnTo>
                <a:lnTo>
                  <a:pt x="1954860" y="0"/>
                </a:lnTo>
                <a:lnTo>
                  <a:pt x="1862162" y="0"/>
                </a:lnTo>
                <a:lnTo>
                  <a:pt x="1821865" y="25400"/>
                </a:lnTo>
                <a:lnTo>
                  <a:pt x="1790065" y="50800"/>
                </a:lnTo>
                <a:lnTo>
                  <a:pt x="1769198" y="88900"/>
                </a:lnTo>
                <a:lnTo>
                  <a:pt x="1761705" y="139700"/>
                </a:lnTo>
                <a:lnTo>
                  <a:pt x="1767014" y="177800"/>
                </a:lnTo>
                <a:lnTo>
                  <a:pt x="1781975" y="215900"/>
                </a:lnTo>
                <a:lnTo>
                  <a:pt x="1805165" y="241300"/>
                </a:lnTo>
                <a:lnTo>
                  <a:pt x="1835111" y="266700"/>
                </a:lnTo>
                <a:lnTo>
                  <a:pt x="1835111" y="431800"/>
                </a:lnTo>
                <a:lnTo>
                  <a:pt x="1837347" y="444500"/>
                </a:lnTo>
                <a:lnTo>
                  <a:pt x="1843798" y="457200"/>
                </a:lnTo>
                <a:lnTo>
                  <a:pt x="1854073" y="482600"/>
                </a:lnTo>
                <a:lnTo>
                  <a:pt x="1867789" y="482600"/>
                </a:lnTo>
                <a:lnTo>
                  <a:pt x="2055317" y="609600"/>
                </a:lnTo>
                <a:lnTo>
                  <a:pt x="2055317" y="1397000"/>
                </a:lnTo>
                <a:lnTo>
                  <a:pt x="2033257" y="1409700"/>
                </a:lnTo>
                <a:lnTo>
                  <a:pt x="2011883" y="1409700"/>
                </a:lnTo>
                <a:lnTo>
                  <a:pt x="1991271" y="1422400"/>
                </a:lnTo>
                <a:lnTo>
                  <a:pt x="1971535" y="1435100"/>
                </a:lnTo>
                <a:lnTo>
                  <a:pt x="1394688" y="990600"/>
                </a:lnTo>
                <a:lnTo>
                  <a:pt x="1394688" y="787400"/>
                </a:lnTo>
                <a:lnTo>
                  <a:pt x="1424635" y="762000"/>
                </a:lnTo>
                <a:lnTo>
                  <a:pt x="1447812" y="723900"/>
                </a:lnTo>
                <a:lnTo>
                  <a:pt x="1462773" y="698500"/>
                </a:lnTo>
                <a:lnTo>
                  <a:pt x="1468081" y="660400"/>
                </a:lnTo>
                <a:lnTo>
                  <a:pt x="1460588" y="609600"/>
                </a:lnTo>
                <a:lnTo>
                  <a:pt x="1439722" y="571500"/>
                </a:lnTo>
                <a:lnTo>
                  <a:pt x="1407922" y="533400"/>
                </a:lnTo>
                <a:lnTo>
                  <a:pt x="1367637" y="520700"/>
                </a:lnTo>
                <a:lnTo>
                  <a:pt x="1321282" y="508000"/>
                </a:lnTo>
                <a:lnTo>
                  <a:pt x="1274927" y="520700"/>
                </a:lnTo>
                <a:lnTo>
                  <a:pt x="1234630" y="533400"/>
                </a:lnTo>
                <a:lnTo>
                  <a:pt x="1202829" y="571500"/>
                </a:lnTo>
                <a:lnTo>
                  <a:pt x="1181963" y="609600"/>
                </a:lnTo>
                <a:lnTo>
                  <a:pt x="1174470" y="660400"/>
                </a:lnTo>
                <a:lnTo>
                  <a:pt x="1179779" y="698500"/>
                </a:lnTo>
                <a:lnTo>
                  <a:pt x="1194752" y="723900"/>
                </a:lnTo>
                <a:lnTo>
                  <a:pt x="1217930" y="762000"/>
                </a:lnTo>
                <a:lnTo>
                  <a:pt x="1247876" y="787400"/>
                </a:lnTo>
                <a:lnTo>
                  <a:pt x="1247876" y="1016000"/>
                </a:lnTo>
                <a:lnTo>
                  <a:pt x="1255344" y="1054100"/>
                </a:lnTo>
                <a:lnTo>
                  <a:pt x="1767979" y="1460500"/>
                </a:lnTo>
                <a:lnTo>
                  <a:pt x="660641" y="1460500"/>
                </a:lnTo>
                <a:lnTo>
                  <a:pt x="660641" y="800100"/>
                </a:lnTo>
                <a:lnTo>
                  <a:pt x="513829" y="800100"/>
                </a:lnTo>
                <a:lnTo>
                  <a:pt x="513829" y="1536700"/>
                </a:lnTo>
                <a:lnTo>
                  <a:pt x="519607" y="1562100"/>
                </a:lnTo>
                <a:lnTo>
                  <a:pt x="535330" y="1587500"/>
                </a:lnTo>
                <a:lnTo>
                  <a:pt x="558673" y="1600200"/>
                </a:lnTo>
                <a:lnTo>
                  <a:pt x="587235" y="1612900"/>
                </a:lnTo>
                <a:lnTo>
                  <a:pt x="1717382" y="1612900"/>
                </a:lnTo>
                <a:lnTo>
                  <a:pt x="1676069" y="1625600"/>
                </a:lnTo>
                <a:lnTo>
                  <a:pt x="1638668" y="1651000"/>
                </a:lnTo>
                <a:lnTo>
                  <a:pt x="1606067" y="1676400"/>
                </a:lnTo>
                <a:lnTo>
                  <a:pt x="1558823" y="1739900"/>
                </a:lnTo>
                <a:lnTo>
                  <a:pt x="1545971" y="1790700"/>
                </a:lnTo>
                <a:lnTo>
                  <a:pt x="1541487" y="1828800"/>
                </a:lnTo>
                <a:lnTo>
                  <a:pt x="273761" y="1828800"/>
                </a:lnTo>
                <a:lnTo>
                  <a:pt x="250812" y="1803400"/>
                </a:lnTo>
                <a:lnTo>
                  <a:pt x="221068" y="1778000"/>
                </a:lnTo>
                <a:lnTo>
                  <a:pt x="185940" y="1765300"/>
                </a:lnTo>
                <a:lnTo>
                  <a:pt x="146812" y="1752600"/>
                </a:lnTo>
                <a:lnTo>
                  <a:pt x="100457" y="1765300"/>
                </a:lnTo>
                <a:lnTo>
                  <a:pt x="60172" y="1790700"/>
                </a:lnTo>
                <a:lnTo>
                  <a:pt x="28371" y="1816100"/>
                </a:lnTo>
                <a:lnTo>
                  <a:pt x="7505" y="1854200"/>
                </a:lnTo>
                <a:lnTo>
                  <a:pt x="0" y="1905000"/>
                </a:lnTo>
                <a:lnTo>
                  <a:pt x="7505" y="1955800"/>
                </a:lnTo>
                <a:lnTo>
                  <a:pt x="28371" y="1993900"/>
                </a:lnTo>
                <a:lnTo>
                  <a:pt x="60172" y="2019300"/>
                </a:lnTo>
                <a:lnTo>
                  <a:pt x="100457" y="2044700"/>
                </a:lnTo>
                <a:lnTo>
                  <a:pt x="185928" y="2044700"/>
                </a:lnTo>
                <a:lnTo>
                  <a:pt x="221068" y="2032000"/>
                </a:lnTo>
                <a:lnTo>
                  <a:pt x="250812" y="2006600"/>
                </a:lnTo>
                <a:lnTo>
                  <a:pt x="273761" y="1981200"/>
                </a:lnTo>
                <a:lnTo>
                  <a:pt x="1377327" y="1981200"/>
                </a:lnTo>
                <a:lnTo>
                  <a:pt x="1353743" y="2006600"/>
                </a:lnTo>
                <a:lnTo>
                  <a:pt x="1336128" y="2044700"/>
                </a:lnTo>
                <a:lnTo>
                  <a:pt x="1325092" y="2082800"/>
                </a:lnTo>
                <a:lnTo>
                  <a:pt x="1321282" y="2120900"/>
                </a:lnTo>
                <a:lnTo>
                  <a:pt x="1322108" y="2146300"/>
                </a:lnTo>
                <a:lnTo>
                  <a:pt x="1324533" y="2159000"/>
                </a:lnTo>
                <a:lnTo>
                  <a:pt x="1328496" y="2184400"/>
                </a:lnTo>
                <a:lnTo>
                  <a:pt x="1333906" y="2197100"/>
                </a:lnTo>
                <a:lnTo>
                  <a:pt x="587235" y="2197100"/>
                </a:lnTo>
                <a:lnTo>
                  <a:pt x="558673" y="2209800"/>
                </a:lnTo>
                <a:lnTo>
                  <a:pt x="535330" y="2222500"/>
                </a:lnTo>
                <a:lnTo>
                  <a:pt x="519607" y="2247900"/>
                </a:lnTo>
                <a:lnTo>
                  <a:pt x="513829" y="2273300"/>
                </a:lnTo>
                <a:lnTo>
                  <a:pt x="513829" y="3009900"/>
                </a:lnTo>
                <a:lnTo>
                  <a:pt x="660641" y="3009900"/>
                </a:lnTo>
                <a:lnTo>
                  <a:pt x="660641" y="2349500"/>
                </a:lnTo>
                <a:lnTo>
                  <a:pt x="1614893" y="2349500"/>
                </a:lnTo>
                <a:lnTo>
                  <a:pt x="1614893" y="2578100"/>
                </a:lnTo>
                <a:lnTo>
                  <a:pt x="1361147" y="2616200"/>
                </a:lnTo>
                <a:lnTo>
                  <a:pt x="1338491" y="2590800"/>
                </a:lnTo>
                <a:lnTo>
                  <a:pt x="1311490" y="2578100"/>
                </a:lnTo>
                <a:lnTo>
                  <a:pt x="1280998" y="2565400"/>
                </a:lnTo>
                <a:lnTo>
                  <a:pt x="1247876" y="2565400"/>
                </a:lnTo>
                <a:lnTo>
                  <a:pt x="1201521" y="2578100"/>
                </a:lnTo>
                <a:lnTo>
                  <a:pt x="1161224" y="2590800"/>
                </a:lnTo>
                <a:lnTo>
                  <a:pt x="1129436" y="2628900"/>
                </a:lnTo>
                <a:lnTo>
                  <a:pt x="1108570" y="2667000"/>
                </a:lnTo>
                <a:lnTo>
                  <a:pt x="1101064" y="2717800"/>
                </a:lnTo>
                <a:lnTo>
                  <a:pt x="1108570" y="2755900"/>
                </a:lnTo>
                <a:lnTo>
                  <a:pt x="1129436" y="2794000"/>
                </a:lnTo>
                <a:lnTo>
                  <a:pt x="1161224" y="2832100"/>
                </a:lnTo>
                <a:lnTo>
                  <a:pt x="1201521" y="2857500"/>
                </a:lnTo>
                <a:lnTo>
                  <a:pt x="1292872" y="2857500"/>
                </a:lnTo>
                <a:lnTo>
                  <a:pt x="1332217" y="2832100"/>
                </a:lnTo>
                <a:lnTo>
                  <a:pt x="1363713" y="2806700"/>
                </a:lnTo>
                <a:lnTo>
                  <a:pt x="1385163" y="2768600"/>
                </a:lnTo>
                <a:lnTo>
                  <a:pt x="1700364" y="2705100"/>
                </a:lnTo>
                <a:lnTo>
                  <a:pt x="1724888" y="2705100"/>
                </a:lnTo>
                <a:lnTo>
                  <a:pt x="1744306" y="2692400"/>
                </a:lnTo>
                <a:lnTo>
                  <a:pt x="1757095" y="2667000"/>
                </a:lnTo>
                <a:lnTo>
                  <a:pt x="1761705" y="2641600"/>
                </a:lnTo>
                <a:lnTo>
                  <a:pt x="1761705" y="2616200"/>
                </a:lnTo>
                <a:lnTo>
                  <a:pt x="1761705" y="2349500"/>
                </a:lnTo>
                <a:lnTo>
                  <a:pt x="2055317" y="2349500"/>
                </a:lnTo>
                <a:lnTo>
                  <a:pt x="2055317" y="2781300"/>
                </a:lnTo>
                <a:lnTo>
                  <a:pt x="2056739" y="2794000"/>
                </a:lnTo>
                <a:lnTo>
                  <a:pt x="2060905" y="2819400"/>
                </a:lnTo>
                <a:lnTo>
                  <a:pt x="2067648" y="2832100"/>
                </a:lnTo>
                <a:lnTo>
                  <a:pt x="2076818" y="2832100"/>
                </a:lnTo>
                <a:lnTo>
                  <a:pt x="2495740" y="3251200"/>
                </a:lnTo>
                <a:lnTo>
                  <a:pt x="2495740" y="3467100"/>
                </a:lnTo>
                <a:lnTo>
                  <a:pt x="2465794" y="3492500"/>
                </a:lnTo>
                <a:lnTo>
                  <a:pt x="2442616" y="3517900"/>
                </a:lnTo>
                <a:lnTo>
                  <a:pt x="2427655" y="3556000"/>
                </a:lnTo>
                <a:lnTo>
                  <a:pt x="2422347" y="3594100"/>
                </a:lnTo>
                <a:lnTo>
                  <a:pt x="2429840" y="3644900"/>
                </a:lnTo>
                <a:lnTo>
                  <a:pt x="2450706" y="3683000"/>
                </a:lnTo>
                <a:lnTo>
                  <a:pt x="2482507" y="3708400"/>
                </a:lnTo>
                <a:lnTo>
                  <a:pt x="2522804" y="3733800"/>
                </a:lnTo>
                <a:lnTo>
                  <a:pt x="2569146" y="3746500"/>
                </a:lnTo>
                <a:lnTo>
                  <a:pt x="2615501" y="3733800"/>
                </a:lnTo>
                <a:lnTo>
                  <a:pt x="2655798" y="3708400"/>
                </a:lnTo>
                <a:lnTo>
                  <a:pt x="2687599" y="3683000"/>
                </a:lnTo>
                <a:lnTo>
                  <a:pt x="2708465" y="3644900"/>
                </a:lnTo>
                <a:lnTo>
                  <a:pt x="2715958" y="3594100"/>
                </a:lnTo>
                <a:lnTo>
                  <a:pt x="2710650" y="3556000"/>
                </a:lnTo>
                <a:lnTo>
                  <a:pt x="2695689" y="3517900"/>
                </a:lnTo>
                <a:lnTo>
                  <a:pt x="2672499" y="3492500"/>
                </a:lnTo>
                <a:lnTo>
                  <a:pt x="2642552" y="3467100"/>
                </a:lnTo>
                <a:lnTo>
                  <a:pt x="2642552" y="3225800"/>
                </a:lnTo>
                <a:lnTo>
                  <a:pt x="2630220" y="3187700"/>
                </a:lnTo>
                <a:lnTo>
                  <a:pt x="2202129" y="2755900"/>
                </a:lnTo>
                <a:lnTo>
                  <a:pt x="2202129" y="2349500"/>
                </a:lnTo>
                <a:lnTo>
                  <a:pt x="2275535" y="2349500"/>
                </a:lnTo>
                <a:lnTo>
                  <a:pt x="2275535" y="2641600"/>
                </a:lnTo>
                <a:lnTo>
                  <a:pt x="2278824" y="2654300"/>
                </a:lnTo>
                <a:lnTo>
                  <a:pt x="2288159" y="2679700"/>
                </a:lnTo>
                <a:lnTo>
                  <a:pt x="2302713" y="2692400"/>
                </a:lnTo>
                <a:lnTo>
                  <a:pt x="2321674" y="2705100"/>
                </a:lnTo>
                <a:lnTo>
                  <a:pt x="2570835" y="2806700"/>
                </a:lnTo>
                <a:lnTo>
                  <a:pt x="2587447" y="2857500"/>
                </a:lnTo>
                <a:lnTo>
                  <a:pt x="2619565" y="2895600"/>
                </a:lnTo>
                <a:lnTo>
                  <a:pt x="2663583" y="2921000"/>
                </a:lnTo>
                <a:lnTo>
                  <a:pt x="2715958" y="2933700"/>
                </a:lnTo>
                <a:lnTo>
                  <a:pt x="2762313" y="2921000"/>
                </a:lnTo>
                <a:lnTo>
                  <a:pt x="2802598" y="2908300"/>
                </a:lnTo>
                <a:lnTo>
                  <a:pt x="2834398" y="2870200"/>
                </a:lnTo>
                <a:lnTo>
                  <a:pt x="2855264" y="2832100"/>
                </a:lnTo>
                <a:lnTo>
                  <a:pt x="2862770" y="2781300"/>
                </a:lnTo>
                <a:lnTo>
                  <a:pt x="2855264" y="2743200"/>
                </a:lnTo>
                <a:lnTo>
                  <a:pt x="2834398" y="2705100"/>
                </a:lnTo>
                <a:lnTo>
                  <a:pt x="2802598" y="2667000"/>
                </a:lnTo>
                <a:lnTo>
                  <a:pt x="2762313" y="2641600"/>
                </a:lnTo>
                <a:lnTo>
                  <a:pt x="2667216" y="2641600"/>
                </a:lnTo>
                <a:lnTo>
                  <a:pt x="2645257" y="2654300"/>
                </a:lnTo>
                <a:lnTo>
                  <a:pt x="2625369" y="2667000"/>
                </a:lnTo>
                <a:lnTo>
                  <a:pt x="2422347" y="2590800"/>
                </a:lnTo>
                <a:lnTo>
                  <a:pt x="2422347" y="2349500"/>
                </a:lnTo>
                <a:lnTo>
                  <a:pt x="3596805" y="2349500"/>
                </a:lnTo>
                <a:lnTo>
                  <a:pt x="3596805" y="2717800"/>
                </a:lnTo>
                <a:lnTo>
                  <a:pt x="3743617" y="2717800"/>
                </a:lnTo>
                <a:lnTo>
                  <a:pt x="3743617" y="2349500"/>
                </a:lnTo>
                <a:lnTo>
                  <a:pt x="3743617" y="2273300"/>
                </a:lnTo>
                <a:lnTo>
                  <a:pt x="3737851" y="2247900"/>
                </a:lnTo>
                <a:lnTo>
                  <a:pt x="3722116" y="2222500"/>
                </a:lnTo>
                <a:lnTo>
                  <a:pt x="3698786" y="2209800"/>
                </a:lnTo>
                <a:lnTo>
                  <a:pt x="3670211" y="2197100"/>
                </a:lnTo>
                <a:lnTo>
                  <a:pt x="2923540" y="2197100"/>
                </a:lnTo>
                <a:lnTo>
                  <a:pt x="2928950" y="2184400"/>
                </a:lnTo>
                <a:lnTo>
                  <a:pt x="2932912" y="2159000"/>
                </a:lnTo>
                <a:lnTo>
                  <a:pt x="2935338" y="2146300"/>
                </a:lnTo>
                <a:lnTo>
                  <a:pt x="2936176" y="2120900"/>
                </a:lnTo>
                <a:lnTo>
                  <a:pt x="2932353" y="2082800"/>
                </a:lnTo>
                <a:lnTo>
                  <a:pt x="2921317" y="2044700"/>
                </a:lnTo>
                <a:lnTo>
                  <a:pt x="2903702" y="2006600"/>
                </a:lnTo>
                <a:lnTo>
                  <a:pt x="2880118" y="1981200"/>
                </a:lnTo>
                <a:lnTo>
                  <a:pt x="3983698" y="1981200"/>
                </a:lnTo>
                <a:lnTo>
                  <a:pt x="4006634" y="2006600"/>
                </a:lnTo>
                <a:lnTo>
                  <a:pt x="4036377" y="2032000"/>
                </a:lnTo>
                <a:lnTo>
                  <a:pt x="4071518" y="2044700"/>
                </a:lnTo>
                <a:lnTo>
                  <a:pt x="4156989" y="2044700"/>
                </a:lnTo>
                <a:lnTo>
                  <a:pt x="4197286" y="2019300"/>
                </a:lnTo>
                <a:lnTo>
                  <a:pt x="4229087" y="1993900"/>
                </a:lnTo>
                <a:lnTo>
                  <a:pt x="4236034" y="1981200"/>
                </a:lnTo>
                <a:lnTo>
                  <a:pt x="4249953" y="1955800"/>
                </a:lnTo>
                <a:lnTo>
                  <a:pt x="4252392" y="1930400"/>
                </a:lnTo>
                <a:lnTo>
                  <a:pt x="4252392" y="1866900"/>
                </a:lnTo>
                <a:close/>
              </a:path>
            </a:pathLst>
          </a:custGeom>
          <a:solidFill>
            <a:srgbClr val="000000">
              <a:alpha val="3764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6957536"/>
            <a:ext cx="6671945" cy="3329940"/>
            <a:chOff x="0" y="6957536"/>
            <a:chExt cx="6671945" cy="3329940"/>
          </a:xfrm>
        </p:grpSpPr>
        <p:sp>
          <p:nvSpPr>
            <p:cNvPr id="12" name="object 12"/>
            <p:cNvSpPr/>
            <p:nvPr/>
          </p:nvSpPr>
          <p:spPr>
            <a:xfrm>
              <a:off x="0" y="7034818"/>
              <a:ext cx="6594475" cy="3252470"/>
            </a:xfrm>
            <a:custGeom>
              <a:avLst/>
              <a:gdLst/>
              <a:ahLst/>
              <a:cxnLst/>
              <a:rect l="l" t="t" r="r" b="b"/>
              <a:pathLst>
                <a:path w="6594475" h="3252470">
                  <a:moveTo>
                    <a:pt x="3958399" y="1039579"/>
                  </a:moveTo>
                  <a:lnTo>
                    <a:pt x="854852" y="1039579"/>
                  </a:lnTo>
                  <a:lnTo>
                    <a:pt x="874331" y="994244"/>
                  </a:lnTo>
                  <a:lnTo>
                    <a:pt x="895061" y="949677"/>
                  </a:lnTo>
                  <a:lnTo>
                    <a:pt x="917016" y="905894"/>
                  </a:lnTo>
                  <a:lnTo>
                    <a:pt x="940171" y="862913"/>
                  </a:lnTo>
                  <a:lnTo>
                    <a:pt x="964499" y="820753"/>
                  </a:lnTo>
                  <a:lnTo>
                    <a:pt x="989977" y="779432"/>
                  </a:lnTo>
                  <a:lnTo>
                    <a:pt x="1016578" y="738967"/>
                  </a:lnTo>
                  <a:lnTo>
                    <a:pt x="1044276" y="699376"/>
                  </a:lnTo>
                  <a:lnTo>
                    <a:pt x="1073047" y="660677"/>
                  </a:lnTo>
                  <a:lnTo>
                    <a:pt x="1102864" y="622887"/>
                  </a:lnTo>
                  <a:lnTo>
                    <a:pt x="1133701" y="586025"/>
                  </a:lnTo>
                  <a:lnTo>
                    <a:pt x="1165535" y="550109"/>
                  </a:lnTo>
                  <a:lnTo>
                    <a:pt x="1198338" y="515156"/>
                  </a:lnTo>
                  <a:lnTo>
                    <a:pt x="1232086" y="481184"/>
                  </a:lnTo>
                  <a:lnTo>
                    <a:pt x="1266752" y="448211"/>
                  </a:lnTo>
                  <a:lnTo>
                    <a:pt x="1302312" y="416255"/>
                  </a:lnTo>
                  <a:lnTo>
                    <a:pt x="1338740" y="385333"/>
                  </a:lnTo>
                  <a:lnTo>
                    <a:pt x="1376010" y="355464"/>
                  </a:lnTo>
                  <a:lnTo>
                    <a:pt x="1414096" y="326665"/>
                  </a:lnTo>
                  <a:lnTo>
                    <a:pt x="1452974" y="298955"/>
                  </a:lnTo>
                  <a:lnTo>
                    <a:pt x="1492617" y="272350"/>
                  </a:lnTo>
                  <a:lnTo>
                    <a:pt x="1533000" y="246869"/>
                  </a:lnTo>
                  <a:lnTo>
                    <a:pt x="1574098" y="222530"/>
                  </a:lnTo>
                  <a:lnTo>
                    <a:pt x="1615884" y="199351"/>
                  </a:lnTo>
                  <a:lnTo>
                    <a:pt x="1658334" y="177349"/>
                  </a:lnTo>
                  <a:lnTo>
                    <a:pt x="1701423" y="156542"/>
                  </a:lnTo>
                  <a:lnTo>
                    <a:pt x="1745123" y="136948"/>
                  </a:lnTo>
                  <a:lnTo>
                    <a:pt x="1789410" y="118586"/>
                  </a:lnTo>
                  <a:lnTo>
                    <a:pt x="1834259" y="101471"/>
                  </a:lnTo>
                  <a:lnTo>
                    <a:pt x="1879643" y="85624"/>
                  </a:lnTo>
                  <a:lnTo>
                    <a:pt x="1925537" y="71061"/>
                  </a:lnTo>
                  <a:lnTo>
                    <a:pt x="1971916" y="57800"/>
                  </a:lnTo>
                  <a:lnTo>
                    <a:pt x="2018755" y="45859"/>
                  </a:lnTo>
                  <a:lnTo>
                    <a:pt x="2066026" y="35257"/>
                  </a:lnTo>
                  <a:lnTo>
                    <a:pt x="2113706" y="26010"/>
                  </a:lnTo>
                  <a:lnTo>
                    <a:pt x="2161769" y="18137"/>
                  </a:lnTo>
                  <a:lnTo>
                    <a:pt x="2210188" y="11655"/>
                  </a:lnTo>
                  <a:lnTo>
                    <a:pt x="2258939" y="6582"/>
                  </a:lnTo>
                  <a:lnTo>
                    <a:pt x="2307995" y="2937"/>
                  </a:lnTo>
                  <a:lnTo>
                    <a:pt x="2357332" y="737"/>
                  </a:lnTo>
                  <a:lnTo>
                    <a:pt x="2406924" y="0"/>
                  </a:lnTo>
                  <a:lnTo>
                    <a:pt x="2455987" y="715"/>
                  </a:lnTo>
                  <a:lnTo>
                    <a:pt x="2504785" y="2849"/>
                  </a:lnTo>
                  <a:lnTo>
                    <a:pt x="2553292" y="6387"/>
                  </a:lnTo>
                  <a:lnTo>
                    <a:pt x="2601485" y="11309"/>
                  </a:lnTo>
                  <a:lnTo>
                    <a:pt x="2649341" y="17601"/>
                  </a:lnTo>
                  <a:lnTo>
                    <a:pt x="2696836" y="25244"/>
                  </a:lnTo>
                  <a:lnTo>
                    <a:pt x="2743945" y="34222"/>
                  </a:lnTo>
                  <a:lnTo>
                    <a:pt x="2790647" y="44518"/>
                  </a:lnTo>
                  <a:lnTo>
                    <a:pt x="2836916" y="56115"/>
                  </a:lnTo>
                  <a:lnTo>
                    <a:pt x="2882729" y="68996"/>
                  </a:lnTo>
                  <a:lnTo>
                    <a:pt x="2928062" y="83145"/>
                  </a:lnTo>
                  <a:lnTo>
                    <a:pt x="2972892" y="98544"/>
                  </a:lnTo>
                  <a:lnTo>
                    <a:pt x="3017194" y="115176"/>
                  </a:lnTo>
                  <a:lnTo>
                    <a:pt x="3060946" y="133025"/>
                  </a:lnTo>
                  <a:lnTo>
                    <a:pt x="3104123" y="152074"/>
                  </a:lnTo>
                  <a:lnTo>
                    <a:pt x="3146702" y="172305"/>
                  </a:lnTo>
                  <a:lnTo>
                    <a:pt x="3188659" y="193703"/>
                  </a:lnTo>
                  <a:lnTo>
                    <a:pt x="3229971" y="216249"/>
                  </a:lnTo>
                  <a:lnTo>
                    <a:pt x="3270612" y="239928"/>
                  </a:lnTo>
                  <a:lnTo>
                    <a:pt x="3310561" y="264721"/>
                  </a:lnTo>
                  <a:lnTo>
                    <a:pt x="3349793" y="290613"/>
                  </a:lnTo>
                  <a:lnTo>
                    <a:pt x="3388285" y="317587"/>
                  </a:lnTo>
                  <a:lnTo>
                    <a:pt x="3426012" y="345625"/>
                  </a:lnTo>
                  <a:lnTo>
                    <a:pt x="3462952" y="374710"/>
                  </a:lnTo>
                  <a:lnTo>
                    <a:pt x="3499079" y="404826"/>
                  </a:lnTo>
                  <a:lnTo>
                    <a:pt x="3534372" y="435956"/>
                  </a:lnTo>
                  <a:lnTo>
                    <a:pt x="3568805" y="468083"/>
                  </a:lnTo>
                  <a:lnTo>
                    <a:pt x="3602356" y="501190"/>
                  </a:lnTo>
                  <a:lnTo>
                    <a:pt x="3635000" y="535260"/>
                  </a:lnTo>
                  <a:lnTo>
                    <a:pt x="3666714" y="570277"/>
                  </a:lnTo>
                  <a:lnTo>
                    <a:pt x="3697474" y="606222"/>
                  </a:lnTo>
                  <a:lnTo>
                    <a:pt x="3727257" y="643080"/>
                  </a:lnTo>
                  <a:lnTo>
                    <a:pt x="3756038" y="680834"/>
                  </a:lnTo>
                  <a:lnTo>
                    <a:pt x="3783794" y="719466"/>
                  </a:lnTo>
                  <a:lnTo>
                    <a:pt x="3810502" y="758960"/>
                  </a:lnTo>
                  <a:lnTo>
                    <a:pt x="3836137" y="799299"/>
                  </a:lnTo>
                  <a:lnTo>
                    <a:pt x="3860676" y="840465"/>
                  </a:lnTo>
                  <a:lnTo>
                    <a:pt x="3884095" y="882443"/>
                  </a:lnTo>
                  <a:lnTo>
                    <a:pt x="3906370" y="925215"/>
                  </a:lnTo>
                  <a:lnTo>
                    <a:pt x="3927478" y="968764"/>
                  </a:lnTo>
                  <a:lnTo>
                    <a:pt x="3947491" y="1013304"/>
                  </a:lnTo>
                  <a:lnTo>
                    <a:pt x="3958399" y="1039579"/>
                  </a:lnTo>
                  <a:close/>
                </a:path>
                <a:path w="6594475" h="3252470">
                  <a:moveTo>
                    <a:pt x="6056822" y="3252181"/>
                  </a:moveTo>
                  <a:lnTo>
                    <a:pt x="118759" y="3252181"/>
                  </a:lnTo>
                  <a:lnTo>
                    <a:pt x="112025" y="3249168"/>
                  </a:lnTo>
                  <a:lnTo>
                    <a:pt x="71251" y="3228983"/>
                  </a:lnTo>
                  <a:lnTo>
                    <a:pt x="31387" y="3207281"/>
                  </a:lnTo>
                  <a:lnTo>
                    <a:pt x="0" y="3188585"/>
                  </a:lnTo>
                  <a:lnTo>
                    <a:pt x="0" y="1184881"/>
                  </a:lnTo>
                  <a:lnTo>
                    <a:pt x="71252" y="1144483"/>
                  </a:lnTo>
                  <a:lnTo>
                    <a:pt x="112025" y="1124298"/>
                  </a:lnTo>
                  <a:lnTo>
                    <a:pt x="153669" y="1105669"/>
                  </a:lnTo>
                  <a:lnTo>
                    <a:pt x="196146" y="1088633"/>
                  </a:lnTo>
                  <a:lnTo>
                    <a:pt x="239418" y="1073229"/>
                  </a:lnTo>
                  <a:lnTo>
                    <a:pt x="283447" y="1059495"/>
                  </a:lnTo>
                  <a:lnTo>
                    <a:pt x="328195" y="1047468"/>
                  </a:lnTo>
                  <a:lnTo>
                    <a:pt x="373624" y="1037188"/>
                  </a:lnTo>
                  <a:lnTo>
                    <a:pt x="419697" y="1028691"/>
                  </a:lnTo>
                  <a:lnTo>
                    <a:pt x="466374" y="1022016"/>
                  </a:lnTo>
                  <a:lnTo>
                    <a:pt x="513619" y="1017201"/>
                  </a:lnTo>
                  <a:lnTo>
                    <a:pt x="561393" y="1014284"/>
                  </a:lnTo>
                  <a:lnTo>
                    <a:pt x="609658" y="1013304"/>
                  </a:lnTo>
                  <a:lnTo>
                    <a:pt x="658997" y="1014349"/>
                  </a:lnTo>
                  <a:lnTo>
                    <a:pt x="708151" y="1017478"/>
                  </a:lnTo>
                  <a:lnTo>
                    <a:pt x="757249" y="1022718"/>
                  </a:lnTo>
                  <a:lnTo>
                    <a:pt x="806170" y="1030081"/>
                  </a:lnTo>
                  <a:lnTo>
                    <a:pt x="854852" y="1039579"/>
                  </a:lnTo>
                  <a:lnTo>
                    <a:pt x="3958399" y="1039579"/>
                  </a:lnTo>
                  <a:lnTo>
                    <a:pt x="3966098" y="1058126"/>
                  </a:lnTo>
                  <a:lnTo>
                    <a:pt x="4606966" y="1058126"/>
                  </a:lnTo>
                  <a:lnTo>
                    <a:pt x="4624678" y="1063071"/>
                  </a:lnTo>
                  <a:lnTo>
                    <a:pt x="4670686" y="1077991"/>
                  </a:lnTo>
                  <a:lnTo>
                    <a:pt x="4715981" y="1094777"/>
                  </a:lnTo>
                  <a:lnTo>
                    <a:pt x="4760505" y="1113397"/>
                  </a:lnTo>
                  <a:lnTo>
                    <a:pt x="4804204" y="1133823"/>
                  </a:lnTo>
                  <a:lnTo>
                    <a:pt x="4847023" y="1156025"/>
                  </a:lnTo>
                  <a:lnTo>
                    <a:pt x="4888906" y="1179974"/>
                  </a:lnTo>
                  <a:lnTo>
                    <a:pt x="4929798" y="1205640"/>
                  </a:lnTo>
                  <a:lnTo>
                    <a:pt x="4969643" y="1232994"/>
                  </a:lnTo>
                  <a:lnTo>
                    <a:pt x="5008387" y="1262006"/>
                  </a:lnTo>
                  <a:lnTo>
                    <a:pt x="5045973" y="1292648"/>
                  </a:lnTo>
                  <a:lnTo>
                    <a:pt x="5082347" y="1324889"/>
                  </a:lnTo>
                  <a:lnTo>
                    <a:pt x="5117453" y="1358700"/>
                  </a:lnTo>
                  <a:lnTo>
                    <a:pt x="5151236" y="1394052"/>
                  </a:lnTo>
                  <a:lnTo>
                    <a:pt x="5183640" y="1430915"/>
                  </a:lnTo>
                  <a:lnTo>
                    <a:pt x="5214611" y="1469260"/>
                  </a:lnTo>
                  <a:lnTo>
                    <a:pt x="6003029" y="1469260"/>
                  </a:lnTo>
                  <a:lnTo>
                    <a:pt x="6053496" y="1492919"/>
                  </a:lnTo>
                  <a:lnTo>
                    <a:pt x="6093049" y="1514169"/>
                  </a:lnTo>
                  <a:lnTo>
                    <a:pt x="6131504" y="1537144"/>
                  </a:lnTo>
                  <a:lnTo>
                    <a:pt x="6168808" y="1561792"/>
                  </a:lnTo>
                  <a:lnTo>
                    <a:pt x="6204909" y="1588059"/>
                  </a:lnTo>
                  <a:lnTo>
                    <a:pt x="6239755" y="1615895"/>
                  </a:lnTo>
                  <a:lnTo>
                    <a:pt x="6273295" y="1645247"/>
                  </a:lnTo>
                  <a:lnTo>
                    <a:pt x="6305477" y="1676063"/>
                  </a:lnTo>
                  <a:lnTo>
                    <a:pt x="6336248" y="1708290"/>
                  </a:lnTo>
                  <a:lnTo>
                    <a:pt x="6365556" y="1741878"/>
                  </a:lnTo>
                  <a:lnTo>
                    <a:pt x="6393350" y="1776773"/>
                  </a:lnTo>
                  <a:lnTo>
                    <a:pt x="6419578" y="1812924"/>
                  </a:lnTo>
                  <a:lnTo>
                    <a:pt x="6444188" y="1850279"/>
                  </a:lnTo>
                  <a:lnTo>
                    <a:pt x="6467127" y="1888785"/>
                  </a:lnTo>
                  <a:lnTo>
                    <a:pt x="6488344" y="1928390"/>
                  </a:lnTo>
                  <a:lnTo>
                    <a:pt x="6507787" y="1969042"/>
                  </a:lnTo>
                  <a:lnTo>
                    <a:pt x="6525404" y="2010690"/>
                  </a:lnTo>
                  <a:lnTo>
                    <a:pt x="6541143" y="2053280"/>
                  </a:lnTo>
                  <a:lnTo>
                    <a:pt x="6554952" y="2096762"/>
                  </a:lnTo>
                  <a:lnTo>
                    <a:pt x="6566779" y="2141082"/>
                  </a:lnTo>
                  <a:lnTo>
                    <a:pt x="6576572" y="2186189"/>
                  </a:lnTo>
                  <a:lnTo>
                    <a:pt x="6584279" y="2232031"/>
                  </a:lnTo>
                  <a:lnTo>
                    <a:pt x="6589849" y="2278556"/>
                  </a:lnTo>
                  <a:lnTo>
                    <a:pt x="6593229" y="2325710"/>
                  </a:lnTo>
                  <a:lnTo>
                    <a:pt x="6594367" y="2373443"/>
                  </a:lnTo>
                  <a:lnTo>
                    <a:pt x="6593229" y="2421177"/>
                  </a:lnTo>
                  <a:lnTo>
                    <a:pt x="6589849" y="2468331"/>
                  </a:lnTo>
                  <a:lnTo>
                    <a:pt x="6584279" y="2514856"/>
                  </a:lnTo>
                  <a:lnTo>
                    <a:pt x="6576572" y="2560698"/>
                  </a:lnTo>
                  <a:lnTo>
                    <a:pt x="6566779" y="2605805"/>
                  </a:lnTo>
                  <a:lnTo>
                    <a:pt x="6554952" y="2650125"/>
                  </a:lnTo>
                  <a:lnTo>
                    <a:pt x="6541143" y="2693607"/>
                  </a:lnTo>
                  <a:lnTo>
                    <a:pt x="6525404" y="2736197"/>
                  </a:lnTo>
                  <a:lnTo>
                    <a:pt x="6507787" y="2777845"/>
                  </a:lnTo>
                  <a:lnTo>
                    <a:pt x="6488344" y="2818497"/>
                  </a:lnTo>
                  <a:lnTo>
                    <a:pt x="6467127" y="2858103"/>
                  </a:lnTo>
                  <a:lnTo>
                    <a:pt x="6444188" y="2896608"/>
                  </a:lnTo>
                  <a:lnTo>
                    <a:pt x="6419578" y="2933963"/>
                  </a:lnTo>
                  <a:lnTo>
                    <a:pt x="6393350" y="2970114"/>
                  </a:lnTo>
                  <a:lnTo>
                    <a:pt x="6365556" y="3005009"/>
                  </a:lnTo>
                  <a:lnTo>
                    <a:pt x="6336248" y="3038597"/>
                  </a:lnTo>
                  <a:lnTo>
                    <a:pt x="6305477" y="3070825"/>
                  </a:lnTo>
                  <a:lnTo>
                    <a:pt x="6273295" y="3101640"/>
                  </a:lnTo>
                  <a:lnTo>
                    <a:pt x="6239755" y="3130992"/>
                  </a:lnTo>
                  <a:lnTo>
                    <a:pt x="6204909" y="3158828"/>
                  </a:lnTo>
                  <a:lnTo>
                    <a:pt x="6168808" y="3185096"/>
                  </a:lnTo>
                  <a:lnTo>
                    <a:pt x="6131504" y="3209743"/>
                  </a:lnTo>
                  <a:lnTo>
                    <a:pt x="6093049" y="3232718"/>
                  </a:lnTo>
                  <a:lnTo>
                    <a:pt x="6056822" y="3252181"/>
                  </a:lnTo>
                  <a:close/>
                </a:path>
                <a:path w="6594475" h="3252470">
                  <a:moveTo>
                    <a:pt x="4606966" y="1058126"/>
                  </a:moveTo>
                  <a:lnTo>
                    <a:pt x="3966098" y="1058126"/>
                  </a:lnTo>
                  <a:lnTo>
                    <a:pt x="4018431" y="1044502"/>
                  </a:lnTo>
                  <a:lnTo>
                    <a:pt x="4071322" y="1033316"/>
                  </a:lnTo>
                  <a:lnTo>
                    <a:pt x="4124710" y="1024587"/>
                  </a:lnTo>
                  <a:lnTo>
                    <a:pt x="4178536" y="1018330"/>
                  </a:lnTo>
                  <a:lnTo>
                    <a:pt x="4232739" y="1014563"/>
                  </a:lnTo>
                  <a:lnTo>
                    <a:pt x="4287259" y="1013304"/>
                  </a:lnTo>
                  <a:lnTo>
                    <a:pt x="4336720" y="1014349"/>
                  </a:lnTo>
                  <a:lnTo>
                    <a:pt x="4385853" y="1017464"/>
                  </a:lnTo>
                  <a:lnTo>
                    <a:pt x="4434604" y="1022621"/>
                  </a:lnTo>
                  <a:lnTo>
                    <a:pt x="4482918" y="1029790"/>
                  </a:lnTo>
                  <a:lnTo>
                    <a:pt x="4530738" y="1038940"/>
                  </a:lnTo>
                  <a:lnTo>
                    <a:pt x="4578010" y="1050044"/>
                  </a:lnTo>
                  <a:lnTo>
                    <a:pt x="4606966" y="1058126"/>
                  </a:lnTo>
                  <a:close/>
                </a:path>
                <a:path w="6594475" h="3252470">
                  <a:moveTo>
                    <a:pt x="6003029" y="1469260"/>
                  </a:moveTo>
                  <a:lnTo>
                    <a:pt x="5214611" y="1469260"/>
                  </a:lnTo>
                  <a:lnTo>
                    <a:pt x="5261549" y="1450182"/>
                  </a:lnTo>
                  <a:lnTo>
                    <a:pt x="5309406" y="1433541"/>
                  </a:lnTo>
                  <a:lnTo>
                    <a:pt x="5358059" y="1419372"/>
                  </a:lnTo>
                  <a:lnTo>
                    <a:pt x="5407385" y="1407706"/>
                  </a:lnTo>
                  <a:lnTo>
                    <a:pt x="5457261" y="1398575"/>
                  </a:lnTo>
                  <a:lnTo>
                    <a:pt x="5507564" y="1392013"/>
                  </a:lnTo>
                  <a:lnTo>
                    <a:pt x="5558171" y="1388052"/>
                  </a:lnTo>
                  <a:lnTo>
                    <a:pt x="5608959" y="1386724"/>
                  </a:lnTo>
                  <a:lnTo>
                    <a:pt x="5656643" y="1387864"/>
                  </a:lnTo>
                  <a:lnTo>
                    <a:pt x="5703747" y="1391250"/>
                  </a:lnTo>
                  <a:lnTo>
                    <a:pt x="5750221" y="1396828"/>
                  </a:lnTo>
                  <a:lnTo>
                    <a:pt x="5796011" y="1404549"/>
                  </a:lnTo>
                  <a:lnTo>
                    <a:pt x="5841066" y="1414358"/>
                  </a:lnTo>
                  <a:lnTo>
                    <a:pt x="5885334" y="1426204"/>
                  </a:lnTo>
                  <a:lnTo>
                    <a:pt x="5928763" y="1440036"/>
                  </a:lnTo>
                  <a:lnTo>
                    <a:pt x="5971301" y="1455800"/>
                  </a:lnTo>
                  <a:lnTo>
                    <a:pt x="6003029" y="1469260"/>
                  </a:lnTo>
                  <a:close/>
                </a:path>
              </a:pathLst>
            </a:custGeom>
            <a:solidFill>
              <a:srgbClr val="A6E2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6957536"/>
              <a:ext cx="6671945" cy="3327400"/>
            </a:xfrm>
            <a:custGeom>
              <a:avLst/>
              <a:gdLst/>
              <a:ahLst/>
              <a:cxnLst/>
              <a:rect l="l" t="t" r="r" b="b"/>
              <a:pathLst>
                <a:path w="6671945" h="3327400">
                  <a:moveTo>
                    <a:pt x="2652617" y="12699"/>
                  </a:moveTo>
                  <a:lnTo>
                    <a:pt x="2163814" y="12699"/>
                  </a:lnTo>
                  <a:lnTo>
                    <a:pt x="2211869" y="0"/>
                  </a:lnTo>
                  <a:lnTo>
                    <a:pt x="2604090" y="0"/>
                  </a:lnTo>
                  <a:lnTo>
                    <a:pt x="2652617" y="12699"/>
                  </a:lnTo>
                  <a:close/>
                </a:path>
                <a:path w="6671945" h="3327400">
                  <a:moveTo>
                    <a:pt x="977889" y="1028699"/>
                  </a:moveTo>
                  <a:lnTo>
                    <a:pt x="808532" y="1028699"/>
                  </a:lnTo>
                  <a:lnTo>
                    <a:pt x="829295" y="977899"/>
                  </a:lnTo>
                  <a:lnTo>
                    <a:pt x="851205" y="939799"/>
                  </a:lnTo>
                  <a:lnTo>
                    <a:pt x="874239" y="888999"/>
                  </a:lnTo>
                  <a:lnTo>
                    <a:pt x="898373" y="850899"/>
                  </a:lnTo>
                  <a:lnTo>
                    <a:pt x="923586" y="812799"/>
                  </a:lnTo>
                  <a:lnTo>
                    <a:pt x="949854" y="774699"/>
                  </a:lnTo>
                  <a:lnTo>
                    <a:pt x="977155" y="736599"/>
                  </a:lnTo>
                  <a:lnTo>
                    <a:pt x="1005467" y="698499"/>
                  </a:lnTo>
                  <a:lnTo>
                    <a:pt x="1034765" y="660399"/>
                  </a:lnTo>
                  <a:lnTo>
                    <a:pt x="1065028" y="622299"/>
                  </a:lnTo>
                  <a:lnTo>
                    <a:pt x="1096234" y="584199"/>
                  </a:lnTo>
                  <a:lnTo>
                    <a:pt x="1128358" y="546099"/>
                  </a:lnTo>
                  <a:lnTo>
                    <a:pt x="1161379" y="507999"/>
                  </a:lnTo>
                  <a:lnTo>
                    <a:pt x="1195274" y="482599"/>
                  </a:lnTo>
                  <a:lnTo>
                    <a:pt x="1230020" y="444499"/>
                  </a:lnTo>
                  <a:lnTo>
                    <a:pt x="1265595" y="419099"/>
                  </a:lnTo>
                  <a:lnTo>
                    <a:pt x="1301975" y="380999"/>
                  </a:lnTo>
                  <a:lnTo>
                    <a:pt x="1339138" y="355599"/>
                  </a:lnTo>
                  <a:lnTo>
                    <a:pt x="1377062" y="330199"/>
                  </a:lnTo>
                  <a:lnTo>
                    <a:pt x="1415723" y="304799"/>
                  </a:lnTo>
                  <a:lnTo>
                    <a:pt x="1455099" y="279399"/>
                  </a:lnTo>
                  <a:lnTo>
                    <a:pt x="1495168" y="253999"/>
                  </a:lnTo>
                  <a:lnTo>
                    <a:pt x="1535905" y="228599"/>
                  </a:lnTo>
                  <a:lnTo>
                    <a:pt x="1619299" y="177799"/>
                  </a:lnTo>
                  <a:lnTo>
                    <a:pt x="1661909" y="165099"/>
                  </a:lnTo>
                  <a:lnTo>
                    <a:pt x="1705097" y="139699"/>
                  </a:lnTo>
                  <a:lnTo>
                    <a:pt x="1748842" y="126999"/>
                  </a:lnTo>
                  <a:lnTo>
                    <a:pt x="1793120" y="101599"/>
                  </a:lnTo>
                  <a:lnTo>
                    <a:pt x="2116088" y="12699"/>
                  </a:lnTo>
                  <a:lnTo>
                    <a:pt x="2700793" y="12699"/>
                  </a:lnTo>
                  <a:lnTo>
                    <a:pt x="3026305" y="101599"/>
                  </a:lnTo>
                  <a:lnTo>
                    <a:pt x="3070862" y="126999"/>
                  </a:lnTo>
                  <a:lnTo>
                    <a:pt x="3114867" y="139699"/>
                  </a:lnTo>
                  <a:lnTo>
                    <a:pt x="3136581" y="152399"/>
                  </a:lnTo>
                  <a:lnTo>
                    <a:pt x="2256835" y="152399"/>
                  </a:lnTo>
                  <a:lnTo>
                    <a:pt x="2207646" y="165099"/>
                  </a:lnTo>
                  <a:lnTo>
                    <a:pt x="2158915" y="165099"/>
                  </a:lnTo>
                  <a:lnTo>
                    <a:pt x="2062919" y="190499"/>
                  </a:lnTo>
                  <a:lnTo>
                    <a:pt x="2015699" y="190499"/>
                  </a:lnTo>
                  <a:lnTo>
                    <a:pt x="1969029" y="203199"/>
                  </a:lnTo>
                  <a:lnTo>
                    <a:pt x="1922931" y="228599"/>
                  </a:lnTo>
                  <a:lnTo>
                    <a:pt x="1788299" y="266699"/>
                  </a:lnTo>
                  <a:lnTo>
                    <a:pt x="1701823" y="317499"/>
                  </a:lnTo>
                  <a:lnTo>
                    <a:pt x="1659637" y="330199"/>
                  </a:lnTo>
                  <a:lnTo>
                    <a:pt x="1618183" y="355599"/>
                  </a:lnTo>
                  <a:lnTo>
                    <a:pt x="1577484" y="380999"/>
                  </a:lnTo>
                  <a:lnTo>
                    <a:pt x="1537562" y="406399"/>
                  </a:lnTo>
                  <a:lnTo>
                    <a:pt x="1498440" y="431799"/>
                  </a:lnTo>
                  <a:lnTo>
                    <a:pt x="1460141" y="457199"/>
                  </a:lnTo>
                  <a:lnTo>
                    <a:pt x="1422688" y="482599"/>
                  </a:lnTo>
                  <a:lnTo>
                    <a:pt x="1386104" y="520699"/>
                  </a:lnTo>
                  <a:lnTo>
                    <a:pt x="1350411" y="546099"/>
                  </a:lnTo>
                  <a:lnTo>
                    <a:pt x="1315632" y="584199"/>
                  </a:lnTo>
                  <a:lnTo>
                    <a:pt x="1281790" y="609599"/>
                  </a:lnTo>
                  <a:lnTo>
                    <a:pt x="1248908" y="647699"/>
                  </a:lnTo>
                  <a:lnTo>
                    <a:pt x="1217008" y="673099"/>
                  </a:lnTo>
                  <a:lnTo>
                    <a:pt x="1186114" y="711199"/>
                  </a:lnTo>
                  <a:lnTo>
                    <a:pt x="1156248" y="749299"/>
                  </a:lnTo>
                  <a:lnTo>
                    <a:pt x="1127433" y="787399"/>
                  </a:lnTo>
                  <a:lnTo>
                    <a:pt x="1099692" y="825499"/>
                  </a:lnTo>
                  <a:lnTo>
                    <a:pt x="1073047" y="863599"/>
                  </a:lnTo>
                  <a:lnTo>
                    <a:pt x="1047521" y="901699"/>
                  </a:lnTo>
                  <a:lnTo>
                    <a:pt x="1023138" y="939799"/>
                  </a:lnTo>
                  <a:lnTo>
                    <a:pt x="999920" y="990599"/>
                  </a:lnTo>
                  <a:lnTo>
                    <a:pt x="977889" y="1028699"/>
                  </a:lnTo>
                  <a:close/>
                </a:path>
                <a:path w="6671945" h="3327400">
                  <a:moveTo>
                    <a:pt x="3919468" y="1219199"/>
                  </a:moveTo>
                  <a:lnTo>
                    <a:pt x="3903301" y="1181099"/>
                  </a:lnTo>
                  <a:lnTo>
                    <a:pt x="3885871" y="1142999"/>
                  </a:lnTo>
                  <a:lnTo>
                    <a:pt x="3867201" y="1092199"/>
                  </a:lnTo>
                  <a:lnTo>
                    <a:pt x="3847312" y="1054099"/>
                  </a:lnTo>
                  <a:lnTo>
                    <a:pt x="3826228" y="1003299"/>
                  </a:lnTo>
                  <a:lnTo>
                    <a:pt x="3803969" y="965199"/>
                  </a:lnTo>
                  <a:lnTo>
                    <a:pt x="3780557" y="927099"/>
                  </a:lnTo>
                  <a:lnTo>
                    <a:pt x="3756016" y="888999"/>
                  </a:lnTo>
                  <a:lnTo>
                    <a:pt x="3730367" y="850899"/>
                  </a:lnTo>
                  <a:lnTo>
                    <a:pt x="3703632" y="812799"/>
                  </a:lnTo>
                  <a:lnTo>
                    <a:pt x="3675834" y="774699"/>
                  </a:lnTo>
                  <a:lnTo>
                    <a:pt x="3646993" y="736599"/>
                  </a:lnTo>
                  <a:lnTo>
                    <a:pt x="3617133" y="698499"/>
                  </a:lnTo>
                  <a:lnTo>
                    <a:pt x="3586275" y="673099"/>
                  </a:lnTo>
                  <a:lnTo>
                    <a:pt x="3554442" y="634999"/>
                  </a:lnTo>
                  <a:lnTo>
                    <a:pt x="3521656" y="596899"/>
                  </a:lnTo>
                  <a:lnTo>
                    <a:pt x="3487938" y="571499"/>
                  </a:lnTo>
                  <a:lnTo>
                    <a:pt x="3453312" y="533399"/>
                  </a:lnTo>
                  <a:lnTo>
                    <a:pt x="3417798" y="507999"/>
                  </a:lnTo>
                  <a:lnTo>
                    <a:pt x="3381419" y="482599"/>
                  </a:lnTo>
                  <a:lnTo>
                    <a:pt x="3344197" y="457199"/>
                  </a:lnTo>
                  <a:lnTo>
                    <a:pt x="3306154" y="419099"/>
                  </a:lnTo>
                  <a:lnTo>
                    <a:pt x="3267312" y="393699"/>
                  </a:lnTo>
                  <a:lnTo>
                    <a:pt x="3227694" y="380999"/>
                  </a:lnTo>
                  <a:lnTo>
                    <a:pt x="3187321" y="355599"/>
                  </a:lnTo>
                  <a:lnTo>
                    <a:pt x="3146216" y="330199"/>
                  </a:lnTo>
                  <a:lnTo>
                    <a:pt x="3104400" y="304799"/>
                  </a:lnTo>
                  <a:lnTo>
                    <a:pt x="3061896" y="292099"/>
                  </a:lnTo>
                  <a:lnTo>
                    <a:pt x="3018725" y="266699"/>
                  </a:lnTo>
                  <a:lnTo>
                    <a:pt x="2930474" y="241299"/>
                  </a:lnTo>
                  <a:lnTo>
                    <a:pt x="2885437" y="215899"/>
                  </a:lnTo>
                  <a:lnTo>
                    <a:pt x="2793651" y="190499"/>
                  </a:lnTo>
                  <a:lnTo>
                    <a:pt x="2746947" y="190499"/>
                  </a:lnTo>
                  <a:lnTo>
                    <a:pt x="2652025" y="165099"/>
                  </a:lnTo>
                  <a:lnTo>
                    <a:pt x="2603851" y="165099"/>
                  </a:lnTo>
                  <a:lnTo>
                    <a:pt x="2555233" y="152399"/>
                  </a:lnTo>
                  <a:lnTo>
                    <a:pt x="3136581" y="152399"/>
                  </a:lnTo>
                  <a:lnTo>
                    <a:pt x="3158295" y="165099"/>
                  </a:lnTo>
                  <a:lnTo>
                    <a:pt x="3201124" y="177799"/>
                  </a:lnTo>
                  <a:lnTo>
                    <a:pt x="3284897" y="228599"/>
                  </a:lnTo>
                  <a:lnTo>
                    <a:pt x="3325796" y="253999"/>
                  </a:lnTo>
                  <a:lnTo>
                    <a:pt x="3366006" y="279399"/>
                  </a:lnTo>
                  <a:lnTo>
                    <a:pt x="3405505" y="304799"/>
                  </a:lnTo>
                  <a:lnTo>
                    <a:pt x="3444271" y="330199"/>
                  </a:lnTo>
                  <a:lnTo>
                    <a:pt x="3482280" y="368299"/>
                  </a:lnTo>
                  <a:lnTo>
                    <a:pt x="3519511" y="393699"/>
                  </a:lnTo>
                  <a:lnTo>
                    <a:pt x="3555940" y="419099"/>
                  </a:lnTo>
                  <a:lnTo>
                    <a:pt x="3591546" y="457199"/>
                  </a:lnTo>
                  <a:lnTo>
                    <a:pt x="3626306" y="482599"/>
                  </a:lnTo>
                  <a:lnTo>
                    <a:pt x="3660197" y="520699"/>
                  </a:lnTo>
                  <a:lnTo>
                    <a:pt x="3693197" y="558799"/>
                  </a:lnTo>
                  <a:lnTo>
                    <a:pt x="3725283" y="596899"/>
                  </a:lnTo>
                  <a:lnTo>
                    <a:pt x="3756433" y="622299"/>
                  </a:lnTo>
                  <a:lnTo>
                    <a:pt x="3786625" y="660399"/>
                  </a:lnTo>
                  <a:lnTo>
                    <a:pt x="3815835" y="698499"/>
                  </a:lnTo>
                  <a:lnTo>
                    <a:pt x="3844042" y="736599"/>
                  </a:lnTo>
                  <a:lnTo>
                    <a:pt x="3871222" y="787399"/>
                  </a:lnTo>
                  <a:lnTo>
                    <a:pt x="3897354" y="825499"/>
                  </a:lnTo>
                  <a:lnTo>
                    <a:pt x="3922414" y="863599"/>
                  </a:lnTo>
                  <a:lnTo>
                    <a:pt x="3946381" y="901699"/>
                  </a:lnTo>
                  <a:lnTo>
                    <a:pt x="3969231" y="952499"/>
                  </a:lnTo>
                  <a:lnTo>
                    <a:pt x="3990943" y="990599"/>
                  </a:lnTo>
                  <a:lnTo>
                    <a:pt x="4011493" y="1041399"/>
                  </a:lnTo>
                  <a:lnTo>
                    <a:pt x="4581917" y="1041399"/>
                  </a:lnTo>
                  <a:lnTo>
                    <a:pt x="4722302" y="1079499"/>
                  </a:lnTo>
                  <a:lnTo>
                    <a:pt x="4767729" y="1104899"/>
                  </a:lnTo>
                  <a:lnTo>
                    <a:pt x="4812388" y="1117599"/>
                  </a:lnTo>
                  <a:lnTo>
                    <a:pt x="4856228" y="1142999"/>
                  </a:lnTo>
                  <a:lnTo>
                    <a:pt x="4877713" y="1155699"/>
                  </a:lnTo>
                  <a:lnTo>
                    <a:pt x="4287259" y="1155699"/>
                  </a:lnTo>
                  <a:lnTo>
                    <a:pt x="4232271" y="1168399"/>
                  </a:lnTo>
                  <a:lnTo>
                    <a:pt x="4124481" y="1168399"/>
                  </a:lnTo>
                  <a:lnTo>
                    <a:pt x="3919468" y="1219199"/>
                  </a:lnTo>
                  <a:close/>
                </a:path>
                <a:path w="6671945" h="3327400">
                  <a:moveTo>
                    <a:pt x="709327" y="1015999"/>
                  </a:moveTo>
                  <a:lnTo>
                    <a:pt x="514402" y="1015999"/>
                  </a:lnTo>
                  <a:lnTo>
                    <a:pt x="561806" y="1003299"/>
                  </a:lnTo>
                  <a:lnTo>
                    <a:pt x="659493" y="1003299"/>
                  </a:lnTo>
                  <a:lnTo>
                    <a:pt x="709327" y="1015999"/>
                  </a:lnTo>
                  <a:close/>
                </a:path>
                <a:path w="6671945" h="3327400">
                  <a:moveTo>
                    <a:pt x="4387062" y="1015999"/>
                  </a:moveTo>
                  <a:lnTo>
                    <a:pt x="4175871" y="1015999"/>
                  </a:lnTo>
                  <a:lnTo>
                    <a:pt x="4231424" y="1003299"/>
                  </a:lnTo>
                  <a:lnTo>
                    <a:pt x="4337316" y="1003299"/>
                  </a:lnTo>
                  <a:lnTo>
                    <a:pt x="4387062" y="1015999"/>
                  </a:lnTo>
                  <a:close/>
                </a:path>
                <a:path w="6671945" h="3327400">
                  <a:moveTo>
                    <a:pt x="0" y="1346199"/>
                  </a:moveTo>
                  <a:lnTo>
                    <a:pt x="0" y="1168399"/>
                  </a:lnTo>
                  <a:lnTo>
                    <a:pt x="31925" y="1142999"/>
                  </a:lnTo>
                  <a:lnTo>
                    <a:pt x="72237" y="1130299"/>
                  </a:lnTo>
                  <a:lnTo>
                    <a:pt x="113356" y="1104899"/>
                  </a:lnTo>
                  <a:lnTo>
                    <a:pt x="241236" y="1066799"/>
                  </a:lnTo>
                  <a:lnTo>
                    <a:pt x="421072" y="1015999"/>
                  </a:lnTo>
                  <a:lnTo>
                    <a:pt x="759045" y="1015999"/>
                  </a:lnTo>
                  <a:lnTo>
                    <a:pt x="808532" y="1028699"/>
                  </a:lnTo>
                  <a:lnTo>
                    <a:pt x="977889" y="1028699"/>
                  </a:lnTo>
                  <a:lnTo>
                    <a:pt x="957069" y="1066799"/>
                  </a:lnTo>
                  <a:lnTo>
                    <a:pt x="937483" y="1117599"/>
                  </a:lnTo>
                  <a:lnTo>
                    <a:pt x="919152" y="1155699"/>
                  </a:lnTo>
                  <a:lnTo>
                    <a:pt x="609659" y="1155699"/>
                  </a:lnTo>
                  <a:lnTo>
                    <a:pt x="560867" y="1168399"/>
                  </a:lnTo>
                  <a:lnTo>
                    <a:pt x="464970" y="1168399"/>
                  </a:lnTo>
                  <a:lnTo>
                    <a:pt x="371618" y="1193799"/>
                  </a:lnTo>
                  <a:lnTo>
                    <a:pt x="326008" y="1193799"/>
                  </a:lnTo>
                  <a:lnTo>
                    <a:pt x="281167" y="1206499"/>
                  </a:lnTo>
                  <a:lnTo>
                    <a:pt x="237140" y="1231899"/>
                  </a:lnTo>
                  <a:lnTo>
                    <a:pt x="151708" y="1257299"/>
                  </a:lnTo>
                  <a:lnTo>
                    <a:pt x="110390" y="1282699"/>
                  </a:lnTo>
                  <a:lnTo>
                    <a:pt x="70065" y="1308099"/>
                  </a:lnTo>
                  <a:lnTo>
                    <a:pt x="30777" y="1320799"/>
                  </a:lnTo>
                  <a:lnTo>
                    <a:pt x="0" y="1346199"/>
                  </a:lnTo>
                  <a:close/>
                </a:path>
                <a:path w="6671945" h="3327400">
                  <a:moveTo>
                    <a:pt x="4581917" y="1041399"/>
                  </a:moveTo>
                  <a:lnTo>
                    <a:pt x="4011493" y="1041399"/>
                  </a:lnTo>
                  <a:lnTo>
                    <a:pt x="4120658" y="1015999"/>
                  </a:lnTo>
                  <a:lnTo>
                    <a:pt x="4436445" y="1015999"/>
                  </a:lnTo>
                  <a:lnTo>
                    <a:pt x="4485416" y="1028699"/>
                  </a:lnTo>
                  <a:lnTo>
                    <a:pt x="4533924" y="1028699"/>
                  </a:lnTo>
                  <a:lnTo>
                    <a:pt x="4581917" y="1041399"/>
                  </a:lnTo>
                  <a:close/>
                </a:path>
                <a:path w="6671945" h="3327400">
                  <a:moveTo>
                    <a:pt x="902101" y="1206499"/>
                  </a:moveTo>
                  <a:lnTo>
                    <a:pt x="759007" y="1168399"/>
                  </a:lnTo>
                  <a:lnTo>
                    <a:pt x="660036" y="1168399"/>
                  </a:lnTo>
                  <a:lnTo>
                    <a:pt x="609659" y="1155699"/>
                  </a:lnTo>
                  <a:lnTo>
                    <a:pt x="919152" y="1155699"/>
                  </a:lnTo>
                  <a:lnTo>
                    <a:pt x="902101" y="1206499"/>
                  </a:lnTo>
                  <a:close/>
                </a:path>
                <a:path w="6671945" h="3327400">
                  <a:moveTo>
                    <a:pt x="5189906" y="1638299"/>
                  </a:moveTo>
                  <a:lnTo>
                    <a:pt x="5162180" y="1600199"/>
                  </a:lnTo>
                  <a:lnTo>
                    <a:pt x="5132849" y="1562099"/>
                  </a:lnTo>
                  <a:lnTo>
                    <a:pt x="5101966" y="1523999"/>
                  </a:lnTo>
                  <a:lnTo>
                    <a:pt x="5069581" y="1485899"/>
                  </a:lnTo>
                  <a:lnTo>
                    <a:pt x="5035743" y="1460499"/>
                  </a:lnTo>
                  <a:lnTo>
                    <a:pt x="5000505" y="1422399"/>
                  </a:lnTo>
                  <a:lnTo>
                    <a:pt x="4963915" y="1396999"/>
                  </a:lnTo>
                  <a:lnTo>
                    <a:pt x="4926024" y="1371599"/>
                  </a:lnTo>
                  <a:lnTo>
                    <a:pt x="4886884" y="1346199"/>
                  </a:lnTo>
                  <a:lnTo>
                    <a:pt x="4846543" y="1320799"/>
                  </a:lnTo>
                  <a:lnTo>
                    <a:pt x="4805054" y="1295399"/>
                  </a:lnTo>
                  <a:lnTo>
                    <a:pt x="4762466" y="1269999"/>
                  </a:lnTo>
                  <a:lnTo>
                    <a:pt x="4718830" y="1244599"/>
                  </a:lnTo>
                  <a:lnTo>
                    <a:pt x="4628614" y="1219199"/>
                  </a:lnTo>
                  <a:lnTo>
                    <a:pt x="4437825" y="1168399"/>
                  </a:lnTo>
                  <a:lnTo>
                    <a:pt x="4338059" y="1168399"/>
                  </a:lnTo>
                  <a:lnTo>
                    <a:pt x="4287259" y="1155699"/>
                  </a:lnTo>
                  <a:lnTo>
                    <a:pt x="4877713" y="1155699"/>
                  </a:lnTo>
                  <a:lnTo>
                    <a:pt x="4899198" y="1168399"/>
                  </a:lnTo>
                  <a:lnTo>
                    <a:pt x="4941246" y="1193799"/>
                  </a:lnTo>
                  <a:lnTo>
                    <a:pt x="4982324" y="1219199"/>
                  </a:lnTo>
                  <a:lnTo>
                    <a:pt x="5022378" y="1244599"/>
                  </a:lnTo>
                  <a:lnTo>
                    <a:pt x="5061360" y="1269999"/>
                  </a:lnTo>
                  <a:lnTo>
                    <a:pt x="5099217" y="1308099"/>
                  </a:lnTo>
                  <a:lnTo>
                    <a:pt x="5135900" y="1346199"/>
                  </a:lnTo>
                  <a:lnTo>
                    <a:pt x="5171357" y="1371599"/>
                  </a:lnTo>
                  <a:lnTo>
                    <a:pt x="5205537" y="1409699"/>
                  </a:lnTo>
                  <a:lnTo>
                    <a:pt x="5238390" y="1447799"/>
                  </a:lnTo>
                  <a:lnTo>
                    <a:pt x="5979439" y="1447799"/>
                  </a:lnTo>
                  <a:lnTo>
                    <a:pt x="6022262" y="1460499"/>
                  </a:lnTo>
                  <a:lnTo>
                    <a:pt x="6064152" y="1485899"/>
                  </a:lnTo>
                  <a:lnTo>
                    <a:pt x="6105064" y="1498599"/>
                  </a:lnTo>
                  <a:lnTo>
                    <a:pt x="6144949" y="1523999"/>
                  </a:lnTo>
                  <a:lnTo>
                    <a:pt x="6164354" y="1536699"/>
                  </a:lnTo>
                  <a:lnTo>
                    <a:pt x="5509622" y="1536699"/>
                  </a:lnTo>
                  <a:lnTo>
                    <a:pt x="5413344" y="1562099"/>
                  </a:lnTo>
                  <a:lnTo>
                    <a:pt x="5366536" y="1562099"/>
                  </a:lnTo>
                  <a:lnTo>
                    <a:pt x="5320715" y="1587499"/>
                  </a:lnTo>
                  <a:lnTo>
                    <a:pt x="5232327" y="1612899"/>
                  </a:lnTo>
                  <a:lnTo>
                    <a:pt x="5189906" y="1638299"/>
                  </a:lnTo>
                  <a:close/>
                </a:path>
                <a:path w="6671945" h="3327400">
                  <a:moveTo>
                    <a:pt x="5979439" y="1447799"/>
                  </a:moveTo>
                  <a:lnTo>
                    <a:pt x="5238390" y="1447799"/>
                  </a:lnTo>
                  <a:lnTo>
                    <a:pt x="5289529" y="1435099"/>
                  </a:lnTo>
                  <a:lnTo>
                    <a:pt x="5341485" y="1409699"/>
                  </a:lnTo>
                  <a:lnTo>
                    <a:pt x="5394126" y="1396999"/>
                  </a:lnTo>
                  <a:lnTo>
                    <a:pt x="5447324" y="1396999"/>
                  </a:lnTo>
                  <a:lnTo>
                    <a:pt x="5500949" y="1384299"/>
                  </a:lnTo>
                  <a:lnTo>
                    <a:pt x="5752993" y="1384299"/>
                  </a:lnTo>
                  <a:lnTo>
                    <a:pt x="5935731" y="1435099"/>
                  </a:lnTo>
                  <a:lnTo>
                    <a:pt x="5979439" y="1447799"/>
                  </a:lnTo>
                  <a:close/>
                </a:path>
                <a:path w="6671945" h="3327400">
                  <a:moveTo>
                    <a:pt x="6207197" y="3327399"/>
                  </a:moveTo>
                  <a:lnTo>
                    <a:pt x="5843824" y="3327399"/>
                  </a:lnTo>
                  <a:lnTo>
                    <a:pt x="5887357" y="3314699"/>
                  </a:lnTo>
                  <a:lnTo>
                    <a:pt x="5930722" y="3289299"/>
                  </a:lnTo>
                  <a:lnTo>
                    <a:pt x="6014286" y="3263899"/>
                  </a:lnTo>
                  <a:lnTo>
                    <a:pt x="6054360" y="3238499"/>
                  </a:lnTo>
                  <a:lnTo>
                    <a:pt x="6093212" y="3213099"/>
                  </a:lnTo>
                  <a:lnTo>
                    <a:pt x="6130779" y="3187699"/>
                  </a:lnTo>
                  <a:lnTo>
                    <a:pt x="6166999" y="3162299"/>
                  </a:lnTo>
                  <a:lnTo>
                    <a:pt x="6201809" y="3136899"/>
                  </a:lnTo>
                  <a:lnTo>
                    <a:pt x="6235146" y="3098799"/>
                  </a:lnTo>
                  <a:lnTo>
                    <a:pt x="6266948" y="3073399"/>
                  </a:lnTo>
                  <a:lnTo>
                    <a:pt x="6297153" y="3035299"/>
                  </a:lnTo>
                  <a:lnTo>
                    <a:pt x="6325696" y="2997199"/>
                  </a:lnTo>
                  <a:lnTo>
                    <a:pt x="6352517" y="2971799"/>
                  </a:lnTo>
                  <a:lnTo>
                    <a:pt x="6377552" y="2933699"/>
                  </a:lnTo>
                  <a:lnTo>
                    <a:pt x="6400739" y="2895599"/>
                  </a:lnTo>
                  <a:lnTo>
                    <a:pt x="6422014" y="2844799"/>
                  </a:lnTo>
                  <a:lnTo>
                    <a:pt x="6441316" y="2806699"/>
                  </a:lnTo>
                  <a:lnTo>
                    <a:pt x="6458582" y="2768599"/>
                  </a:lnTo>
                  <a:lnTo>
                    <a:pt x="6473749" y="2717799"/>
                  </a:lnTo>
                  <a:lnTo>
                    <a:pt x="6486754" y="2679699"/>
                  </a:lnTo>
                  <a:lnTo>
                    <a:pt x="6497535" y="2628899"/>
                  </a:lnTo>
                  <a:lnTo>
                    <a:pt x="6506030" y="2590799"/>
                  </a:lnTo>
                  <a:lnTo>
                    <a:pt x="6512175" y="2539999"/>
                  </a:lnTo>
                  <a:lnTo>
                    <a:pt x="6515908" y="2489199"/>
                  </a:lnTo>
                  <a:lnTo>
                    <a:pt x="6517166" y="2438399"/>
                  </a:lnTo>
                  <a:lnTo>
                    <a:pt x="6515908" y="2400299"/>
                  </a:lnTo>
                  <a:lnTo>
                    <a:pt x="6512175" y="2349499"/>
                  </a:lnTo>
                  <a:lnTo>
                    <a:pt x="6506030" y="2298699"/>
                  </a:lnTo>
                  <a:lnTo>
                    <a:pt x="6497535" y="2260599"/>
                  </a:lnTo>
                  <a:lnTo>
                    <a:pt x="6486754" y="2209799"/>
                  </a:lnTo>
                  <a:lnTo>
                    <a:pt x="6473749" y="2171699"/>
                  </a:lnTo>
                  <a:lnTo>
                    <a:pt x="6458582" y="2120899"/>
                  </a:lnTo>
                  <a:lnTo>
                    <a:pt x="6441316" y="2082799"/>
                  </a:lnTo>
                  <a:lnTo>
                    <a:pt x="6422014" y="2044699"/>
                  </a:lnTo>
                  <a:lnTo>
                    <a:pt x="6400739" y="1993899"/>
                  </a:lnTo>
                  <a:lnTo>
                    <a:pt x="6377552" y="1955799"/>
                  </a:lnTo>
                  <a:lnTo>
                    <a:pt x="6352517" y="1917699"/>
                  </a:lnTo>
                  <a:lnTo>
                    <a:pt x="6325696" y="1879599"/>
                  </a:lnTo>
                  <a:lnTo>
                    <a:pt x="6297153" y="1854199"/>
                  </a:lnTo>
                  <a:lnTo>
                    <a:pt x="6266948" y="1816099"/>
                  </a:lnTo>
                  <a:lnTo>
                    <a:pt x="6235146" y="1790699"/>
                  </a:lnTo>
                  <a:lnTo>
                    <a:pt x="6201809" y="1752599"/>
                  </a:lnTo>
                  <a:lnTo>
                    <a:pt x="6166999" y="1727199"/>
                  </a:lnTo>
                  <a:lnTo>
                    <a:pt x="6130779" y="1701799"/>
                  </a:lnTo>
                  <a:lnTo>
                    <a:pt x="6093212" y="1676399"/>
                  </a:lnTo>
                  <a:lnTo>
                    <a:pt x="6054360" y="1650999"/>
                  </a:lnTo>
                  <a:lnTo>
                    <a:pt x="6014286" y="1625599"/>
                  </a:lnTo>
                  <a:lnTo>
                    <a:pt x="5973052" y="1612899"/>
                  </a:lnTo>
                  <a:lnTo>
                    <a:pt x="5930722" y="1587499"/>
                  </a:lnTo>
                  <a:lnTo>
                    <a:pt x="5797776" y="1549399"/>
                  </a:lnTo>
                  <a:lnTo>
                    <a:pt x="5751685" y="1549399"/>
                  </a:lnTo>
                  <a:lnTo>
                    <a:pt x="5704810" y="1536699"/>
                  </a:lnTo>
                  <a:lnTo>
                    <a:pt x="6164354" y="1536699"/>
                  </a:lnTo>
                  <a:lnTo>
                    <a:pt x="6183760" y="1549399"/>
                  </a:lnTo>
                  <a:lnTo>
                    <a:pt x="6221450" y="1574799"/>
                  </a:lnTo>
                  <a:lnTo>
                    <a:pt x="6257973" y="1600199"/>
                  </a:lnTo>
                  <a:lnTo>
                    <a:pt x="6293280" y="1625599"/>
                  </a:lnTo>
                  <a:lnTo>
                    <a:pt x="6327324" y="1663699"/>
                  </a:lnTo>
                  <a:lnTo>
                    <a:pt x="6360060" y="1689099"/>
                  </a:lnTo>
                  <a:lnTo>
                    <a:pt x="6391438" y="1727199"/>
                  </a:lnTo>
                  <a:lnTo>
                    <a:pt x="6421412" y="1765299"/>
                  </a:lnTo>
                  <a:lnTo>
                    <a:pt x="6449936" y="1790699"/>
                  </a:lnTo>
                  <a:lnTo>
                    <a:pt x="6476961" y="1828799"/>
                  </a:lnTo>
                  <a:lnTo>
                    <a:pt x="6502440" y="1866899"/>
                  </a:lnTo>
                  <a:lnTo>
                    <a:pt x="6526327" y="1904999"/>
                  </a:lnTo>
                  <a:lnTo>
                    <a:pt x="6548574" y="1943099"/>
                  </a:lnTo>
                  <a:lnTo>
                    <a:pt x="6569134" y="1993899"/>
                  </a:lnTo>
                  <a:lnTo>
                    <a:pt x="6587960" y="2031999"/>
                  </a:lnTo>
                  <a:lnTo>
                    <a:pt x="6605005" y="2070099"/>
                  </a:lnTo>
                  <a:lnTo>
                    <a:pt x="6620221" y="2120899"/>
                  </a:lnTo>
                  <a:lnTo>
                    <a:pt x="6633561" y="2158999"/>
                  </a:lnTo>
                  <a:lnTo>
                    <a:pt x="6644978" y="2209799"/>
                  </a:lnTo>
                  <a:lnTo>
                    <a:pt x="6654425" y="2247899"/>
                  </a:lnTo>
                  <a:lnTo>
                    <a:pt x="6661855" y="2298699"/>
                  </a:lnTo>
                  <a:lnTo>
                    <a:pt x="6667221" y="2349499"/>
                  </a:lnTo>
                  <a:lnTo>
                    <a:pt x="6670475" y="2400299"/>
                  </a:lnTo>
                  <a:lnTo>
                    <a:pt x="6671570" y="2438399"/>
                  </a:lnTo>
                  <a:lnTo>
                    <a:pt x="6670475" y="2489199"/>
                  </a:lnTo>
                  <a:lnTo>
                    <a:pt x="6667221" y="2539999"/>
                  </a:lnTo>
                  <a:lnTo>
                    <a:pt x="6661855" y="2590799"/>
                  </a:lnTo>
                  <a:lnTo>
                    <a:pt x="6654425" y="2641599"/>
                  </a:lnTo>
                  <a:lnTo>
                    <a:pt x="6644978" y="2679699"/>
                  </a:lnTo>
                  <a:lnTo>
                    <a:pt x="6633561" y="2730499"/>
                  </a:lnTo>
                  <a:lnTo>
                    <a:pt x="6620221" y="2768599"/>
                  </a:lnTo>
                  <a:lnTo>
                    <a:pt x="6605005" y="2819399"/>
                  </a:lnTo>
                  <a:lnTo>
                    <a:pt x="6587960" y="2857499"/>
                  </a:lnTo>
                  <a:lnTo>
                    <a:pt x="6569134" y="2895599"/>
                  </a:lnTo>
                  <a:lnTo>
                    <a:pt x="6548574" y="2946399"/>
                  </a:lnTo>
                  <a:lnTo>
                    <a:pt x="6526327" y="2984499"/>
                  </a:lnTo>
                  <a:lnTo>
                    <a:pt x="6502440" y="3022599"/>
                  </a:lnTo>
                  <a:lnTo>
                    <a:pt x="6476961" y="3060699"/>
                  </a:lnTo>
                  <a:lnTo>
                    <a:pt x="6449936" y="3098799"/>
                  </a:lnTo>
                  <a:lnTo>
                    <a:pt x="6421412" y="3124199"/>
                  </a:lnTo>
                  <a:lnTo>
                    <a:pt x="6391438" y="3162299"/>
                  </a:lnTo>
                  <a:lnTo>
                    <a:pt x="6360060" y="3200399"/>
                  </a:lnTo>
                  <a:lnTo>
                    <a:pt x="6327324" y="3225799"/>
                  </a:lnTo>
                  <a:lnTo>
                    <a:pt x="6293280" y="3263899"/>
                  </a:lnTo>
                  <a:lnTo>
                    <a:pt x="6257973" y="3289299"/>
                  </a:lnTo>
                  <a:lnTo>
                    <a:pt x="6221450" y="3314699"/>
                  </a:lnTo>
                  <a:lnTo>
                    <a:pt x="6207197" y="3327399"/>
                  </a:lnTo>
                  <a:close/>
                </a:path>
                <a:path w="6671945" h="3327400">
                  <a:moveTo>
                    <a:pt x="352256" y="3327399"/>
                  </a:moveTo>
                  <a:lnTo>
                    <a:pt x="0" y="3327399"/>
                  </a:lnTo>
                  <a:lnTo>
                    <a:pt x="0" y="3162299"/>
                  </a:lnTo>
                  <a:lnTo>
                    <a:pt x="30777" y="3187699"/>
                  </a:lnTo>
                  <a:lnTo>
                    <a:pt x="70065" y="3213099"/>
                  </a:lnTo>
                  <a:lnTo>
                    <a:pt x="110390" y="3238499"/>
                  </a:lnTo>
                  <a:lnTo>
                    <a:pt x="151708" y="3251199"/>
                  </a:lnTo>
                  <a:lnTo>
                    <a:pt x="193973" y="3276599"/>
                  </a:lnTo>
                  <a:lnTo>
                    <a:pt x="326008" y="3314699"/>
                  </a:lnTo>
                  <a:lnTo>
                    <a:pt x="352256" y="3327399"/>
                  </a:lnTo>
                  <a:close/>
                </a:path>
              </a:pathLst>
            </a:custGeom>
            <a:solidFill>
              <a:srgbClr val="29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8194958"/>
              <a:ext cx="6367780" cy="2092325"/>
            </a:xfrm>
            <a:custGeom>
              <a:avLst/>
              <a:gdLst/>
              <a:ahLst/>
              <a:cxnLst/>
              <a:rect l="l" t="t" r="r" b="b"/>
              <a:pathLst>
                <a:path w="6367780" h="2092325">
                  <a:moveTo>
                    <a:pt x="5843083" y="2092041"/>
                  </a:moveTo>
                  <a:lnTo>
                    <a:pt x="352253" y="2092041"/>
                  </a:lnTo>
                  <a:lnTo>
                    <a:pt x="326008" y="2085622"/>
                  </a:lnTo>
                  <a:lnTo>
                    <a:pt x="281167" y="2072581"/>
                  </a:lnTo>
                  <a:lnTo>
                    <a:pt x="237140" y="2057702"/>
                  </a:lnTo>
                  <a:lnTo>
                    <a:pt x="193973" y="2041027"/>
                  </a:lnTo>
                  <a:lnTo>
                    <a:pt x="151708" y="2022603"/>
                  </a:lnTo>
                  <a:lnTo>
                    <a:pt x="110390" y="2002473"/>
                  </a:lnTo>
                  <a:lnTo>
                    <a:pt x="70065" y="1980683"/>
                  </a:lnTo>
                  <a:lnTo>
                    <a:pt x="30777" y="1957276"/>
                  </a:lnTo>
                  <a:lnTo>
                    <a:pt x="0" y="1937155"/>
                  </a:lnTo>
                  <a:lnTo>
                    <a:pt x="0" y="116246"/>
                  </a:lnTo>
                  <a:lnTo>
                    <a:pt x="52535" y="82801"/>
                  </a:lnTo>
                  <a:lnTo>
                    <a:pt x="94105" y="59376"/>
                  </a:lnTo>
                  <a:lnTo>
                    <a:pt x="136772" y="37734"/>
                  </a:lnTo>
                  <a:lnTo>
                    <a:pt x="180484" y="17925"/>
                  </a:lnTo>
                  <a:lnTo>
                    <a:pt x="225192" y="0"/>
                  </a:lnTo>
                  <a:lnTo>
                    <a:pt x="271772" y="35008"/>
                  </a:lnTo>
                  <a:lnTo>
                    <a:pt x="319569" y="70061"/>
                  </a:lnTo>
                  <a:lnTo>
                    <a:pt x="368597" y="105143"/>
                  </a:lnTo>
                  <a:lnTo>
                    <a:pt x="418873" y="140240"/>
                  </a:lnTo>
                  <a:lnTo>
                    <a:pt x="470411" y="175336"/>
                  </a:lnTo>
                  <a:lnTo>
                    <a:pt x="523226" y="210417"/>
                  </a:lnTo>
                  <a:lnTo>
                    <a:pt x="577334" y="245469"/>
                  </a:lnTo>
                  <a:lnTo>
                    <a:pt x="632749" y="280475"/>
                  </a:lnTo>
                  <a:lnTo>
                    <a:pt x="689487" y="315421"/>
                  </a:lnTo>
                  <a:lnTo>
                    <a:pt x="747563" y="350292"/>
                  </a:lnTo>
                  <a:lnTo>
                    <a:pt x="806992" y="385074"/>
                  </a:lnTo>
                  <a:lnTo>
                    <a:pt x="867790" y="419751"/>
                  </a:lnTo>
                  <a:lnTo>
                    <a:pt x="929971" y="454309"/>
                  </a:lnTo>
                  <a:lnTo>
                    <a:pt x="993550" y="488732"/>
                  </a:lnTo>
                  <a:lnTo>
                    <a:pt x="1058543" y="523005"/>
                  </a:lnTo>
                  <a:lnTo>
                    <a:pt x="1124965" y="557115"/>
                  </a:lnTo>
                  <a:lnTo>
                    <a:pt x="1192831" y="591045"/>
                  </a:lnTo>
                  <a:lnTo>
                    <a:pt x="1297371" y="641572"/>
                  </a:lnTo>
                  <a:lnTo>
                    <a:pt x="1405245" y="691612"/>
                  </a:lnTo>
                  <a:lnTo>
                    <a:pt x="1516504" y="741115"/>
                  </a:lnTo>
                  <a:lnTo>
                    <a:pt x="1631199" y="790031"/>
                  </a:lnTo>
                  <a:lnTo>
                    <a:pt x="1749382" y="838309"/>
                  </a:lnTo>
                  <a:lnTo>
                    <a:pt x="1871104" y="885898"/>
                  </a:lnTo>
                  <a:lnTo>
                    <a:pt x="1996416" y="932749"/>
                  </a:lnTo>
                  <a:lnTo>
                    <a:pt x="2125369" y="978812"/>
                  </a:lnTo>
                  <a:lnTo>
                    <a:pt x="2258014" y="1024036"/>
                  </a:lnTo>
                  <a:lnTo>
                    <a:pt x="2394402" y="1068370"/>
                  </a:lnTo>
                  <a:lnTo>
                    <a:pt x="2534585" y="1111765"/>
                  </a:lnTo>
                  <a:lnTo>
                    <a:pt x="2727486" y="1168076"/>
                  </a:lnTo>
                  <a:lnTo>
                    <a:pt x="2927344" y="1222509"/>
                  </a:lnTo>
                  <a:lnTo>
                    <a:pt x="3134282" y="1274943"/>
                  </a:lnTo>
                  <a:lnTo>
                    <a:pt x="3348419" y="1325260"/>
                  </a:lnTo>
                  <a:lnTo>
                    <a:pt x="3569878" y="1373340"/>
                  </a:lnTo>
                  <a:lnTo>
                    <a:pt x="3798779" y="1419064"/>
                  </a:lnTo>
                  <a:lnTo>
                    <a:pt x="4035244" y="1462314"/>
                  </a:lnTo>
                  <a:lnTo>
                    <a:pt x="4341645" y="1512713"/>
                  </a:lnTo>
                  <a:lnTo>
                    <a:pt x="4660292" y="1558827"/>
                  </a:lnTo>
                  <a:lnTo>
                    <a:pt x="4991419" y="1600421"/>
                  </a:lnTo>
                  <a:lnTo>
                    <a:pt x="5335264" y="1637263"/>
                  </a:lnTo>
                  <a:lnTo>
                    <a:pt x="5692063" y="1669120"/>
                  </a:lnTo>
                  <a:lnTo>
                    <a:pt x="6062053" y="1695759"/>
                  </a:lnTo>
                  <a:lnTo>
                    <a:pt x="6367702" y="1713157"/>
                  </a:lnTo>
                  <a:lnTo>
                    <a:pt x="6340391" y="1752392"/>
                  </a:lnTo>
                  <a:lnTo>
                    <a:pt x="6311107" y="1790086"/>
                  </a:lnTo>
                  <a:lnTo>
                    <a:pt x="6279924" y="1826164"/>
                  </a:lnTo>
                  <a:lnTo>
                    <a:pt x="6246917" y="1860552"/>
                  </a:lnTo>
                  <a:lnTo>
                    <a:pt x="6212160" y="1893175"/>
                  </a:lnTo>
                  <a:lnTo>
                    <a:pt x="6175727" y="1923956"/>
                  </a:lnTo>
                  <a:lnTo>
                    <a:pt x="6137693" y="1952822"/>
                  </a:lnTo>
                  <a:lnTo>
                    <a:pt x="6098132" y="1979696"/>
                  </a:lnTo>
                  <a:lnTo>
                    <a:pt x="6057119" y="2004505"/>
                  </a:lnTo>
                  <a:lnTo>
                    <a:pt x="6014727" y="2027173"/>
                  </a:lnTo>
                  <a:lnTo>
                    <a:pt x="5971032" y="2047625"/>
                  </a:lnTo>
                  <a:lnTo>
                    <a:pt x="5926107" y="2065786"/>
                  </a:lnTo>
                  <a:lnTo>
                    <a:pt x="5880026" y="2081581"/>
                  </a:lnTo>
                  <a:lnTo>
                    <a:pt x="5843083" y="2092041"/>
                  </a:lnTo>
                  <a:close/>
                </a:path>
              </a:pathLst>
            </a:custGeom>
            <a:solidFill>
              <a:srgbClr val="8CD3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0132114"/>
              <a:ext cx="352425" cy="154940"/>
            </a:xfrm>
            <a:custGeom>
              <a:avLst/>
              <a:gdLst/>
              <a:ahLst/>
              <a:cxnLst/>
              <a:rect l="l" t="t" r="r" b="b"/>
              <a:pathLst>
                <a:path w="352425" h="154940">
                  <a:moveTo>
                    <a:pt x="352253" y="154886"/>
                  </a:moveTo>
                  <a:lnTo>
                    <a:pt x="281167" y="135426"/>
                  </a:lnTo>
                  <a:lnTo>
                    <a:pt x="237140" y="120546"/>
                  </a:lnTo>
                  <a:lnTo>
                    <a:pt x="193972" y="103872"/>
                  </a:lnTo>
                  <a:lnTo>
                    <a:pt x="151708" y="85448"/>
                  </a:lnTo>
                  <a:lnTo>
                    <a:pt x="110390" y="65318"/>
                  </a:lnTo>
                  <a:lnTo>
                    <a:pt x="70065" y="43527"/>
                  </a:lnTo>
                  <a:lnTo>
                    <a:pt x="30777" y="20120"/>
                  </a:lnTo>
                  <a:lnTo>
                    <a:pt x="0" y="0"/>
                  </a:lnTo>
                  <a:lnTo>
                    <a:pt x="30777" y="20120"/>
                  </a:lnTo>
                  <a:lnTo>
                    <a:pt x="70065" y="43527"/>
                  </a:lnTo>
                  <a:lnTo>
                    <a:pt x="110391" y="65318"/>
                  </a:lnTo>
                  <a:lnTo>
                    <a:pt x="151708" y="85448"/>
                  </a:lnTo>
                  <a:lnTo>
                    <a:pt x="193973" y="103872"/>
                  </a:lnTo>
                  <a:lnTo>
                    <a:pt x="237141" y="120546"/>
                  </a:lnTo>
                  <a:lnTo>
                    <a:pt x="281167" y="135426"/>
                  </a:lnTo>
                  <a:lnTo>
                    <a:pt x="326008" y="148466"/>
                  </a:lnTo>
                  <a:lnTo>
                    <a:pt x="352253" y="154886"/>
                  </a:lnTo>
                  <a:close/>
                </a:path>
              </a:pathLst>
            </a:custGeom>
            <a:solidFill>
              <a:srgbClr val="6A808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78676" y="274138"/>
            <a:ext cx="5448299" cy="5038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64505" cy="1809296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610888" y="6154575"/>
            <a:ext cx="12940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5" dirty="0"/>
              <a:t>Xử</a:t>
            </a:r>
            <a:r>
              <a:rPr sz="3800" spc="-75" dirty="0"/>
              <a:t> </a:t>
            </a:r>
            <a:r>
              <a:rPr sz="3800" spc="-145" dirty="0"/>
              <a:t>lý</a:t>
            </a:r>
            <a:r>
              <a:rPr sz="3800" spc="-75" dirty="0"/>
              <a:t> </a:t>
            </a:r>
            <a:r>
              <a:rPr sz="3800" spc="-160" dirty="0"/>
              <a:t>yêu</a:t>
            </a:r>
            <a:r>
              <a:rPr sz="3800" spc="-75" dirty="0"/>
              <a:t> </a:t>
            </a:r>
            <a:r>
              <a:rPr sz="3800" spc="-160" dirty="0"/>
              <a:t>cầu:</a:t>
            </a:r>
            <a:r>
              <a:rPr sz="3800" spc="-75" dirty="0"/>
              <a:t> </a:t>
            </a:r>
            <a:r>
              <a:rPr sz="3800" spc="-135" dirty="0"/>
              <a:t>Server</a:t>
            </a:r>
            <a:r>
              <a:rPr sz="3800" spc="-75" dirty="0"/>
              <a:t> </a:t>
            </a:r>
            <a:r>
              <a:rPr sz="3800" spc="-95" dirty="0"/>
              <a:t>nhận</a:t>
            </a:r>
            <a:r>
              <a:rPr sz="3800" spc="-75" dirty="0"/>
              <a:t> </a:t>
            </a:r>
            <a:r>
              <a:rPr sz="3800" spc="-35" dirty="0"/>
              <a:t>và</a:t>
            </a:r>
            <a:r>
              <a:rPr sz="3800" spc="-75" dirty="0"/>
              <a:t> </a:t>
            </a:r>
            <a:r>
              <a:rPr sz="3800" spc="-295" dirty="0"/>
              <a:t>xử</a:t>
            </a:r>
            <a:r>
              <a:rPr sz="3800" spc="-75" dirty="0"/>
              <a:t> </a:t>
            </a:r>
            <a:r>
              <a:rPr sz="3800" spc="-145" dirty="0"/>
              <a:t>lý</a:t>
            </a:r>
            <a:r>
              <a:rPr sz="3800" spc="-75" dirty="0"/>
              <a:t> </a:t>
            </a:r>
            <a:r>
              <a:rPr sz="3800" spc="-40" dirty="0"/>
              <a:t>các</a:t>
            </a:r>
            <a:r>
              <a:rPr sz="3800" spc="-70" dirty="0"/>
              <a:t> </a:t>
            </a:r>
            <a:r>
              <a:rPr sz="3800" spc="-160" dirty="0"/>
              <a:t>yêu</a:t>
            </a:r>
            <a:r>
              <a:rPr sz="3800" spc="-75" dirty="0"/>
              <a:t> </a:t>
            </a:r>
            <a:r>
              <a:rPr sz="3800" spc="-65" dirty="0"/>
              <a:t>cầu</a:t>
            </a:r>
            <a:r>
              <a:rPr sz="3800" spc="-75" dirty="0"/>
              <a:t> </a:t>
            </a:r>
            <a:r>
              <a:rPr sz="3800" spc="-260" dirty="0"/>
              <a:t>từ</a:t>
            </a:r>
            <a:r>
              <a:rPr sz="3800" spc="-75" dirty="0"/>
              <a:t> </a:t>
            </a:r>
            <a:r>
              <a:rPr sz="3800" spc="-160" dirty="0"/>
              <a:t>client.</a:t>
            </a: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DA2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7144" y="5123772"/>
            <a:ext cx="4524374" cy="3257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000" y="4694159"/>
            <a:ext cx="4324349" cy="41147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850270" y="4694751"/>
            <a:ext cx="2409825" cy="4104004"/>
            <a:chOff x="14850270" y="4694751"/>
            <a:chExt cx="2409825" cy="4104004"/>
          </a:xfrm>
        </p:grpSpPr>
        <p:sp>
          <p:nvSpPr>
            <p:cNvPr id="6" name="object 6"/>
            <p:cNvSpPr/>
            <p:nvPr/>
          </p:nvSpPr>
          <p:spPr>
            <a:xfrm>
              <a:off x="16055676" y="5392996"/>
              <a:ext cx="1196975" cy="3293745"/>
            </a:xfrm>
            <a:custGeom>
              <a:avLst/>
              <a:gdLst/>
              <a:ahLst/>
              <a:cxnLst/>
              <a:rect l="l" t="t" r="r" b="b"/>
              <a:pathLst>
                <a:path w="1196975" h="3293745">
                  <a:moveTo>
                    <a:pt x="0" y="3293440"/>
                  </a:moveTo>
                  <a:lnTo>
                    <a:pt x="411" y="689852"/>
                  </a:lnTo>
                  <a:lnTo>
                    <a:pt x="1196352" y="0"/>
                  </a:lnTo>
                  <a:lnTo>
                    <a:pt x="1196352" y="2605562"/>
                  </a:lnTo>
                  <a:lnTo>
                    <a:pt x="0" y="3293440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148761" y="5883843"/>
              <a:ext cx="889635" cy="2372995"/>
            </a:xfrm>
            <a:custGeom>
              <a:avLst/>
              <a:gdLst/>
              <a:ahLst/>
              <a:cxnLst/>
              <a:rect l="l" t="t" r="r" b="b"/>
              <a:pathLst>
                <a:path w="889634" h="2372995">
                  <a:moveTo>
                    <a:pt x="658" y="516988"/>
                  </a:moveTo>
                  <a:lnTo>
                    <a:pt x="82" y="479225"/>
                  </a:lnTo>
                  <a:lnTo>
                    <a:pt x="823850" y="3856"/>
                  </a:lnTo>
                  <a:lnTo>
                    <a:pt x="831171" y="860"/>
                  </a:lnTo>
                  <a:lnTo>
                    <a:pt x="838592" y="0"/>
                  </a:lnTo>
                  <a:lnTo>
                    <a:pt x="845782" y="1068"/>
                  </a:lnTo>
                  <a:lnTo>
                    <a:pt x="852409" y="3856"/>
                  </a:lnTo>
                  <a:lnTo>
                    <a:pt x="881027" y="20380"/>
                  </a:lnTo>
                  <a:lnTo>
                    <a:pt x="866872" y="20380"/>
                  </a:lnTo>
                  <a:lnTo>
                    <a:pt x="856935" y="22943"/>
                  </a:lnTo>
                  <a:lnTo>
                    <a:pt x="658" y="516988"/>
                  </a:lnTo>
                  <a:close/>
                </a:path>
                <a:path w="889634" h="2372995">
                  <a:moveTo>
                    <a:pt x="884754" y="22532"/>
                  </a:moveTo>
                  <a:lnTo>
                    <a:pt x="882271" y="21763"/>
                  </a:lnTo>
                  <a:lnTo>
                    <a:pt x="875814" y="20516"/>
                  </a:lnTo>
                  <a:lnTo>
                    <a:pt x="866872" y="20380"/>
                  </a:lnTo>
                  <a:lnTo>
                    <a:pt x="881027" y="20380"/>
                  </a:lnTo>
                  <a:lnTo>
                    <a:pt x="884754" y="22532"/>
                  </a:lnTo>
                  <a:close/>
                </a:path>
                <a:path w="889634" h="2372995">
                  <a:moveTo>
                    <a:pt x="576" y="777627"/>
                  </a:moveTo>
                  <a:lnTo>
                    <a:pt x="0" y="739864"/>
                  </a:lnTo>
                  <a:lnTo>
                    <a:pt x="823768" y="264412"/>
                  </a:lnTo>
                  <a:lnTo>
                    <a:pt x="831089" y="261416"/>
                  </a:lnTo>
                  <a:lnTo>
                    <a:pt x="838510" y="260556"/>
                  </a:lnTo>
                  <a:lnTo>
                    <a:pt x="845700" y="261624"/>
                  </a:lnTo>
                  <a:lnTo>
                    <a:pt x="852327" y="264412"/>
                  </a:lnTo>
                  <a:lnTo>
                    <a:pt x="880945" y="280936"/>
                  </a:lnTo>
                  <a:lnTo>
                    <a:pt x="866790" y="280936"/>
                  </a:lnTo>
                  <a:lnTo>
                    <a:pt x="856853" y="283500"/>
                  </a:lnTo>
                  <a:lnTo>
                    <a:pt x="576" y="777627"/>
                  </a:lnTo>
                  <a:close/>
                </a:path>
                <a:path w="889634" h="2372995">
                  <a:moveTo>
                    <a:pt x="884672" y="283088"/>
                  </a:moveTo>
                  <a:lnTo>
                    <a:pt x="882189" y="282319"/>
                  </a:lnTo>
                  <a:lnTo>
                    <a:pt x="875732" y="281072"/>
                  </a:lnTo>
                  <a:lnTo>
                    <a:pt x="866790" y="280936"/>
                  </a:lnTo>
                  <a:lnTo>
                    <a:pt x="880945" y="280936"/>
                  </a:lnTo>
                  <a:lnTo>
                    <a:pt x="884672" y="283088"/>
                  </a:lnTo>
                  <a:close/>
                </a:path>
                <a:path w="889634" h="2372995">
                  <a:moveTo>
                    <a:pt x="576" y="1038183"/>
                  </a:moveTo>
                  <a:lnTo>
                    <a:pt x="0" y="1000420"/>
                  </a:lnTo>
                  <a:lnTo>
                    <a:pt x="823768" y="524969"/>
                  </a:lnTo>
                  <a:lnTo>
                    <a:pt x="831089" y="521972"/>
                  </a:lnTo>
                  <a:lnTo>
                    <a:pt x="838510" y="521112"/>
                  </a:lnTo>
                  <a:lnTo>
                    <a:pt x="845700" y="522180"/>
                  </a:lnTo>
                  <a:lnTo>
                    <a:pt x="852327" y="524969"/>
                  </a:lnTo>
                  <a:lnTo>
                    <a:pt x="880945" y="541492"/>
                  </a:lnTo>
                  <a:lnTo>
                    <a:pt x="866790" y="541492"/>
                  </a:lnTo>
                  <a:lnTo>
                    <a:pt x="856853" y="544056"/>
                  </a:lnTo>
                  <a:lnTo>
                    <a:pt x="576" y="1038183"/>
                  </a:lnTo>
                  <a:close/>
                </a:path>
                <a:path w="889634" h="2372995">
                  <a:moveTo>
                    <a:pt x="884672" y="543644"/>
                  </a:moveTo>
                  <a:lnTo>
                    <a:pt x="882189" y="542876"/>
                  </a:lnTo>
                  <a:lnTo>
                    <a:pt x="875732" y="541629"/>
                  </a:lnTo>
                  <a:lnTo>
                    <a:pt x="866790" y="541492"/>
                  </a:lnTo>
                  <a:lnTo>
                    <a:pt x="880945" y="541492"/>
                  </a:lnTo>
                  <a:lnTo>
                    <a:pt x="884672" y="543644"/>
                  </a:lnTo>
                  <a:close/>
                </a:path>
                <a:path w="889634" h="2372995">
                  <a:moveTo>
                    <a:pt x="576" y="1298821"/>
                  </a:moveTo>
                  <a:lnTo>
                    <a:pt x="0" y="1261058"/>
                  </a:lnTo>
                  <a:lnTo>
                    <a:pt x="823768" y="785607"/>
                  </a:lnTo>
                  <a:lnTo>
                    <a:pt x="831089" y="782610"/>
                  </a:lnTo>
                  <a:lnTo>
                    <a:pt x="838510" y="781750"/>
                  </a:lnTo>
                  <a:lnTo>
                    <a:pt x="845700" y="782819"/>
                  </a:lnTo>
                  <a:lnTo>
                    <a:pt x="852327" y="785607"/>
                  </a:lnTo>
                  <a:lnTo>
                    <a:pt x="880945" y="802131"/>
                  </a:lnTo>
                  <a:lnTo>
                    <a:pt x="866790" y="802131"/>
                  </a:lnTo>
                  <a:lnTo>
                    <a:pt x="856853" y="804694"/>
                  </a:lnTo>
                  <a:lnTo>
                    <a:pt x="576" y="1298821"/>
                  </a:lnTo>
                  <a:close/>
                </a:path>
                <a:path w="889634" h="2372995">
                  <a:moveTo>
                    <a:pt x="884672" y="804283"/>
                  </a:moveTo>
                  <a:lnTo>
                    <a:pt x="882189" y="803514"/>
                  </a:lnTo>
                  <a:lnTo>
                    <a:pt x="875732" y="802267"/>
                  </a:lnTo>
                  <a:lnTo>
                    <a:pt x="866790" y="802131"/>
                  </a:lnTo>
                  <a:lnTo>
                    <a:pt x="880945" y="802131"/>
                  </a:lnTo>
                  <a:lnTo>
                    <a:pt x="884672" y="804283"/>
                  </a:lnTo>
                  <a:close/>
                </a:path>
                <a:path w="889634" h="2372995">
                  <a:moveTo>
                    <a:pt x="576" y="1559460"/>
                  </a:moveTo>
                  <a:lnTo>
                    <a:pt x="0" y="1521697"/>
                  </a:lnTo>
                  <a:lnTo>
                    <a:pt x="823768" y="1046246"/>
                  </a:lnTo>
                  <a:lnTo>
                    <a:pt x="831089" y="1043249"/>
                  </a:lnTo>
                  <a:lnTo>
                    <a:pt x="838510" y="1042389"/>
                  </a:lnTo>
                  <a:lnTo>
                    <a:pt x="845700" y="1043457"/>
                  </a:lnTo>
                  <a:lnTo>
                    <a:pt x="852327" y="1046246"/>
                  </a:lnTo>
                  <a:lnTo>
                    <a:pt x="880945" y="1062769"/>
                  </a:lnTo>
                  <a:lnTo>
                    <a:pt x="866790" y="1062769"/>
                  </a:lnTo>
                  <a:lnTo>
                    <a:pt x="856853" y="1065333"/>
                  </a:lnTo>
                  <a:lnTo>
                    <a:pt x="576" y="1559460"/>
                  </a:lnTo>
                  <a:close/>
                </a:path>
                <a:path w="889634" h="2372995">
                  <a:moveTo>
                    <a:pt x="884672" y="1064921"/>
                  </a:moveTo>
                  <a:lnTo>
                    <a:pt x="882189" y="1064153"/>
                  </a:lnTo>
                  <a:lnTo>
                    <a:pt x="875732" y="1062906"/>
                  </a:lnTo>
                  <a:lnTo>
                    <a:pt x="866790" y="1062769"/>
                  </a:lnTo>
                  <a:lnTo>
                    <a:pt x="880945" y="1062769"/>
                  </a:lnTo>
                  <a:lnTo>
                    <a:pt x="884672" y="1064921"/>
                  </a:lnTo>
                  <a:close/>
                </a:path>
                <a:path w="889634" h="2372995">
                  <a:moveTo>
                    <a:pt x="576" y="1820016"/>
                  </a:moveTo>
                  <a:lnTo>
                    <a:pt x="0" y="1782253"/>
                  </a:lnTo>
                  <a:lnTo>
                    <a:pt x="823768" y="1306802"/>
                  </a:lnTo>
                  <a:lnTo>
                    <a:pt x="831089" y="1303806"/>
                  </a:lnTo>
                  <a:lnTo>
                    <a:pt x="838510" y="1302946"/>
                  </a:lnTo>
                  <a:lnTo>
                    <a:pt x="845700" y="1304014"/>
                  </a:lnTo>
                  <a:lnTo>
                    <a:pt x="852327" y="1306802"/>
                  </a:lnTo>
                  <a:lnTo>
                    <a:pt x="880945" y="1323326"/>
                  </a:lnTo>
                  <a:lnTo>
                    <a:pt x="866790" y="1323326"/>
                  </a:lnTo>
                  <a:lnTo>
                    <a:pt x="856853" y="1325889"/>
                  </a:lnTo>
                  <a:lnTo>
                    <a:pt x="576" y="1820016"/>
                  </a:lnTo>
                  <a:close/>
                </a:path>
                <a:path w="889634" h="2372995">
                  <a:moveTo>
                    <a:pt x="884672" y="1325478"/>
                  </a:moveTo>
                  <a:lnTo>
                    <a:pt x="882189" y="1324709"/>
                  </a:lnTo>
                  <a:lnTo>
                    <a:pt x="875732" y="1323462"/>
                  </a:lnTo>
                  <a:lnTo>
                    <a:pt x="866790" y="1323326"/>
                  </a:lnTo>
                  <a:lnTo>
                    <a:pt x="880945" y="1323326"/>
                  </a:lnTo>
                  <a:lnTo>
                    <a:pt x="884672" y="1325478"/>
                  </a:lnTo>
                  <a:close/>
                </a:path>
                <a:path w="889634" h="2372995">
                  <a:moveTo>
                    <a:pt x="576" y="2080655"/>
                  </a:moveTo>
                  <a:lnTo>
                    <a:pt x="0" y="2042892"/>
                  </a:lnTo>
                  <a:lnTo>
                    <a:pt x="823768" y="1567441"/>
                  </a:lnTo>
                  <a:lnTo>
                    <a:pt x="831089" y="1564444"/>
                  </a:lnTo>
                  <a:lnTo>
                    <a:pt x="838510" y="1563584"/>
                  </a:lnTo>
                  <a:lnTo>
                    <a:pt x="845700" y="1564652"/>
                  </a:lnTo>
                  <a:lnTo>
                    <a:pt x="852327" y="1567441"/>
                  </a:lnTo>
                  <a:lnTo>
                    <a:pt x="880945" y="1583964"/>
                  </a:lnTo>
                  <a:lnTo>
                    <a:pt x="866790" y="1583964"/>
                  </a:lnTo>
                  <a:lnTo>
                    <a:pt x="856853" y="1586528"/>
                  </a:lnTo>
                  <a:lnTo>
                    <a:pt x="576" y="2080655"/>
                  </a:lnTo>
                  <a:close/>
                </a:path>
                <a:path w="889634" h="2372995">
                  <a:moveTo>
                    <a:pt x="884672" y="1586116"/>
                  </a:moveTo>
                  <a:lnTo>
                    <a:pt x="882189" y="1585347"/>
                  </a:lnTo>
                  <a:lnTo>
                    <a:pt x="875732" y="1584100"/>
                  </a:lnTo>
                  <a:lnTo>
                    <a:pt x="866790" y="1583964"/>
                  </a:lnTo>
                  <a:lnTo>
                    <a:pt x="880945" y="1583964"/>
                  </a:lnTo>
                  <a:lnTo>
                    <a:pt x="884672" y="1586116"/>
                  </a:lnTo>
                  <a:close/>
                </a:path>
                <a:path w="889634" h="2372995">
                  <a:moveTo>
                    <a:pt x="658" y="2324016"/>
                  </a:moveTo>
                  <a:lnTo>
                    <a:pt x="82" y="2293082"/>
                  </a:lnTo>
                  <a:lnTo>
                    <a:pt x="866647" y="1795581"/>
                  </a:lnTo>
                  <a:lnTo>
                    <a:pt x="889034" y="1808333"/>
                  </a:lnTo>
                  <a:lnTo>
                    <a:pt x="658" y="2324016"/>
                  </a:lnTo>
                  <a:close/>
                </a:path>
                <a:path w="889634" h="2372995">
                  <a:moveTo>
                    <a:pt x="856771" y="1886739"/>
                  </a:moveTo>
                  <a:lnTo>
                    <a:pt x="829529" y="1871025"/>
                  </a:lnTo>
                  <a:lnTo>
                    <a:pt x="850763" y="1858767"/>
                  </a:lnTo>
                  <a:lnTo>
                    <a:pt x="878005" y="1873987"/>
                  </a:lnTo>
                  <a:lnTo>
                    <a:pt x="856771" y="1886739"/>
                  </a:lnTo>
                  <a:close/>
                </a:path>
                <a:path w="889634" h="2372995">
                  <a:moveTo>
                    <a:pt x="82" y="2372557"/>
                  </a:moveTo>
                  <a:lnTo>
                    <a:pt x="658" y="2343926"/>
                  </a:lnTo>
                  <a:lnTo>
                    <a:pt x="795126" y="1887973"/>
                  </a:lnTo>
                  <a:lnTo>
                    <a:pt x="819323" y="1901959"/>
                  </a:lnTo>
                  <a:lnTo>
                    <a:pt x="82" y="2372557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4524" y="5547010"/>
              <a:ext cx="1197093" cy="3251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49995" y="5899605"/>
              <a:ext cx="474980" cy="2212975"/>
            </a:xfrm>
            <a:custGeom>
              <a:avLst/>
              <a:gdLst/>
              <a:ahLst/>
              <a:cxnLst/>
              <a:rect l="l" t="t" r="r" b="b"/>
              <a:pathLst>
                <a:path w="474980" h="2212975">
                  <a:moveTo>
                    <a:pt x="0" y="302620"/>
                  </a:moveTo>
                  <a:lnTo>
                    <a:pt x="0" y="263788"/>
                  </a:lnTo>
                  <a:lnTo>
                    <a:pt x="453735" y="1915"/>
                  </a:lnTo>
                  <a:lnTo>
                    <a:pt x="460998" y="0"/>
                  </a:lnTo>
                  <a:lnTo>
                    <a:pt x="467829" y="1894"/>
                  </a:lnTo>
                  <a:lnTo>
                    <a:pt x="472901" y="6843"/>
                  </a:lnTo>
                  <a:lnTo>
                    <a:pt x="474887" y="14091"/>
                  </a:lnTo>
                  <a:lnTo>
                    <a:pt x="473972" y="21046"/>
                  </a:lnTo>
                  <a:lnTo>
                    <a:pt x="471337" y="27399"/>
                  </a:lnTo>
                  <a:lnTo>
                    <a:pt x="467144" y="32857"/>
                  </a:lnTo>
                  <a:lnTo>
                    <a:pt x="461554" y="37127"/>
                  </a:lnTo>
                  <a:lnTo>
                    <a:pt x="0" y="302620"/>
                  </a:lnTo>
                  <a:close/>
                </a:path>
                <a:path w="474980" h="2212975">
                  <a:moveTo>
                    <a:pt x="82" y="387525"/>
                  </a:moveTo>
                  <a:lnTo>
                    <a:pt x="82" y="348692"/>
                  </a:lnTo>
                  <a:lnTo>
                    <a:pt x="453817" y="86820"/>
                  </a:lnTo>
                  <a:lnTo>
                    <a:pt x="461067" y="84904"/>
                  </a:lnTo>
                  <a:lnTo>
                    <a:pt x="467870" y="86799"/>
                  </a:lnTo>
                  <a:lnTo>
                    <a:pt x="472914" y="91748"/>
                  </a:lnTo>
                  <a:lnTo>
                    <a:pt x="474887" y="98996"/>
                  </a:lnTo>
                  <a:lnTo>
                    <a:pt x="473961" y="105916"/>
                  </a:lnTo>
                  <a:lnTo>
                    <a:pt x="471306" y="112273"/>
                  </a:lnTo>
                  <a:lnTo>
                    <a:pt x="467109" y="117750"/>
                  </a:lnTo>
                  <a:lnTo>
                    <a:pt x="461554" y="122032"/>
                  </a:lnTo>
                  <a:lnTo>
                    <a:pt x="82" y="387525"/>
                  </a:lnTo>
                  <a:close/>
                </a:path>
                <a:path w="474980" h="2212975">
                  <a:moveTo>
                    <a:pt x="82" y="563341"/>
                  </a:moveTo>
                  <a:lnTo>
                    <a:pt x="82" y="524508"/>
                  </a:lnTo>
                  <a:lnTo>
                    <a:pt x="453817" y="262636"/>
                  </a:lnTo>
                  <a:lnTo>
                    <a:pt x="461067" y="260720"/>
                  </a:lnTo>
                  <a:lnTo>
                    <a:pt x="467870" y="262615"/>
                  </a:lnTo>
                  <a:lnTo>
                    <a:pt x="472914" y="267564"/>
                  </a:lnTo>
                  <a:lnTo>
                    <a:pt x="474887" y="274812"/>
                  </a:lnTo>
                  <a:lnTo>
                    <a:pt x="473961" y="281732"/>
                  </a:lnTo>
                  <a:lnTo>
                    <a:pt x="471306" y="288089"/>
                  </a:lnTo>
                  <a:lnTo>
                    <a:pt x="467109" y="293566"/>
                  </a:lnTo>
                  <a:lnTo>
                    <a:pt x="461554" y="297848"/>
                  </a:lnTo>
                  <a:lnTo>
                    <a:pt x="82" y="563341"/>
                  </a:lnTo>
                  <a:close/>
                </a:path>
                <a:path w="474980" h="2212975">
                  <a:moveTo>
                    <a:pt x="82" y="648246"/>
                  </a:moveTo>
                  <a:lnTo>
                    <a:pt x="82" y="609413"/>
                  </a:lnTo>
                  <a:lnTo>
                    <a:pt x="453817" y="347541"/>
                  </a:lnTo>
                  <a:lnTo>
                    <a:pt x="461067" y="345638"/>
                  </a:lnTo>
                  <a:lnTo>
                    <a:pt x="467870" y="347561"/>
                  </a:lnTo>
                  <a:lnTo>
                    <a:pt x="472914" y="352539"/>
                  </a:lnTo>
                  <a:lnTo>
                    <a:pt x="474887" y="359799"/>
                  </a:lnTo>
                  <a:lnTo>
                    <a:pt x="473961" y="366719"/>
                  </a:lnTo>
                  <a:lnTo>
                    <a:pt x="471306" y="373076"/>
                  </a:lnTo>
                  <a:lnTo>
                    <a:pt x="467109" y="378553"/>
                  </a:lnTo>
                  <a:lnTo>
                    <a:pt x="461554" y="382835"/>
                  </a:lnTo>
                  <a:lnTo>
                    <a:pt x="82" y="648246"/>
                  </a:lnTo>
                  <a:close/>
                </a:path>
                <a:path w="474980" h="2212975">
                  <a:moveTo>
                    <a:pt x="82" y="824062"/>
                  </a:moveTo>
                  <a:lnTo>
                    <a:pt x="82" y="785229"/>
                  </a:lnTo>
                  <a:lnTo>
                    <a:pt x="453817" y="523356"/>
                  </a:lnTo>
                  <a:lnTo>
                    <a:pt x="461067" y="521454"/>
                  </a:lnTo>
                  <a:lnTo>
                    <a:pt x="467870" y="523377"/>
                  </a:lnTo>
                  <a:lnTo>
                    <a:pt x="472914" y="528354"/>
                  </a:lnTo>
                  <a:lnTo>
                    <a:pt x="474887" y="535615"/>
                  </a:lnTo>
                  <a:lnTo>
                    <a:pt x="473961" y="542535"/>
                  </a:lnTo>
                  <a:lnTo>
                    <a:pt x="471306" y="548892"/>
                  </a:lnTo>
                  <a:lnTo>
                    <a:pt x="467109" y="554369"/>
                  </a:lnTo>
                  <a:lnTo>
                    <a:pt x="461554" y="558651"/>
                  </a:lnTo>
                  <a:lnTo>
                    <a:pt x="82" y="824062"/>
                  </a:lnTo>
                  <a:close/>
                </a:path>
                <a:path w="474980" h="2212975">
                  <a:moveTo>
                    <a:pt x="82" y="908966"/>
                  </a:moveTo>
                  <a:lnTo>
                    <a:pt x="82" y="870134"/>
                  </a:lnTo>
                  <a:lnTo>
                    <a:pt x="453817" y="608261"/>
                  </a:lnTo>
                  <a:lnTo>
                    <a:pt x="461067" y="606394"/>
                  </a:lnTo>
                  <a:lnTo>
                    <a:pt x="467870" y="608313"/>
                  </a:lnTo>
                  <a:lnTo>
                    <a:pt x="472914" y="613271"/>
                  </a:lnTo>
                  <a:lnTo>
                    <a:pt x="474887" y="620520"/>
                  </a:lnTo>
                  <a:lnTo>
                    <a:pt x="473961" y="627440"/>
                  </a:lnTo>
                  <a:lnTo>
                    <a:pt x="471306" y="633797"/>
                  </a:lnTo>
                  <a:lnTo>
                    <a:pt x="467109" y="639274"/>
                  </a:lnTo>
                  <a:lnTo>
                    <a:pt x="461554" y="643556"/>
                  </a:lnTo>
                  <a:lnTo>
                    <a:pt x="82" y="908966"/>
                  </a:lnTo>
                  <a:close/>
                </a:path>
                <a:path w="474980" h="2212975">
                  <a:moveTo>
                    <a:pt x="82" y="1084865"/>
                  </a:moveTo>
                  <a:lnTo>
                    <a:pt x="82" y="1046032"/>
                  </a:lnTo>
                  <a:lnTo>
                    <a:pt x="453817" y="784159"/>
                  </a:lnTo>
                  <a:lnTo>
                    <a:pt x="461067" y="782244"/>
                  </a:lnTo>
                  <a:lnTo>
                    <a:pt x="467870" y="784139"/>
                  </a:lnTo>
                  <a:lnTo>
                    <a:pt x="472914" y="789088"/>
                  </a:lnTo>
                  <a:lnTo>
                    <a:pt x="474887" y="796336"/>
                  </a:lnTo>
                  <a:lnTo>
                    <a:pt x="473961" y="803256"/>
                  </a:lnTo>
                  <a:lnTo>
                    <a:pt x="471306" y="809612"/>
                  </a:lnTo>
                  <a:lnTo>
                    <a:pt x="467109" y="815090"/>
                  </a:lnTo>
                  <a:lnTo>
                    <a:pt x="461554" y="819372"/>
                  </a:lnTo>
                  <a:lnTo>
                    <a:pt x="82" y="1084865"/>
                  </a:lnTo>
                  <a:close/>
                </a:path>
                <a:path w="474980" h="2212975">
                  <a:moveTo>
                    <a:pt x="82" y="1169770"/>
                  </a:moveTo>
                  <a:lnTo>
                    <a:pt x="82" y="1130937"/>
                  </a:lnTo>
                  <a:lnTo>
                    <a:pt x="453817" y="869065"/>
                  </a:lnTo>
                  <a:lnTo>
                    <a:pt x="461067" y="867149"/>
                  </a:lnTo>
                  <a:lnTo>
                    <a:pt x="467870" y="869044"/>
                  </a:lnTo>
                  <a:lnTo>
                    <a:pt x="472914" y="873993"/>
                  </a:lnTo>
                  <a:lnTo>
                    <a:pt x="474887" y="881241"/>
                  </a:lnTo>
                  <a:lnTo>
                    <a:pt x="473961" y="888161"/>
                  </a:lnTo>
                  <a:lnTo>
                    <a:pt x="471306" y="894517"/>
                  </a:lnTo>
                  <a:lnTo>
                    <a:pt x="467109" y="899995"/>
                  </a:lnTo>
                  <a:lnTo>
                    <a:pt x="461554" y="904277"/>
                  </a:lnTo>
                  <a:lnTo>
                    <a:pt x="82" y="1169770"/>
                  </a:lnTo>
                  <a:close/>
                </a:path>
                <a:path w="474980" h="2212975">
                  <a:moveTo>
                    <a:pt x="68844" y="1302370"/>
                  </a:moveTo>
                  <a:lnTo>
                    <a:pt x="41233" y="1279356"/>
                  </a:lnTo>
                  <a:lnTo>
                    <a:pt x="453817" y="1041260"/>
                  </a:lnTo>
                  <a:lnTo>
                    <a:pt x="461067" y="1039358"/>
                  </a:lnTo>
                  <a:lnTo>
                    <a:pt x="467870" y="1041281"/>
                  </a:lnTo>
                  <a:lnTo>
                    <a:pt x="472914" y="1046258"/>
                  </a:lnTo>
                  <a:lnTo>
                    <a:pt x="474887" y="1053519"/>
                  </a:lnTo>
                  <a:lnTo>
                    <a:pt x="473961" y="1060439"/>
                  </a:lnTo>
                  <a:lnTo>
                    <a:pt x="471306" y="1066796"/>
                  </a:lnTo>
                  <a:lnTo>
                    <a:pt x="467109" y="1072273"/>
                  </a:lnTo>
                  <a:lnTo>
                    <a:pt x="461554" y="1076555"/>
                  </a:lnTo>
                  <a:lnTo>
                    <a:pt x="68844" y="1302370"/>
                  </a:lnTo>
                  <a:close/>
                </a:path>
                <a:path w="474980" h="2212975">
                  <a:moveTo>
                    <a:pt x="70945" y="1389684"/>
                  </a:moveTo>
                  <a:lnTo>
                    <a:pt x="70945" y="1350769"/>
                  </a:lnTo>
                  <a:lnTo>
                    <a:pt x="453817" y="1129785"/>
                  </a:lnTo>
                  <a:lnTo>
                    <a:pt x="461067" y="1127870"/>
                  </a:lnTo>
                  <a:lnTo>
                    <a:pt x="467870" y="1129765"/>
                  </a:lnTo>
                  <a:lnTo>
                    <a:pt x="472914" y="1134714"/>
                  </a:lnTo>
                  <a:lnTo>
                    <a:pt x="474887" y="1141962"/>
                  </a:lnTo>
                  <a:lnTo>
                    <a:pt x="473961" y="1148881"/>
                  </a:lnTo>
                  <a:lnTo>
                    <a:pt x="471306" y="1155238"/>
                  </a:lnTo>
                  <a:lnTo>
                    <a:pt x="467109" y="1160716"/>
                  </a:lnTo>
                  <a:lnTo>
                    <a:pt x="461554" y="1164998"/>
                  </a:lnTo>
                  <a:lnTo>
                    <a:pt x="70945" y="1389684"/>
                  </a:lnTo>
                  <a:close/>
                </a:path>
                <a:path w="474980" h="2212975">
                  <a:moveTo>
                    <a:pt x="0" y="1341965"/>
                  </a:moveTo>
                  <a:lnTo>
                    <a:pt x="0" y="1303133"/>
                  </a:lnTo>
                  <a:lnTo>
                    <a:pt x="3539" y="1301076"/>
                  </a:lnTo>
                  <a:lnTo>
                    <a:pt x="25267" y="1327403"/>
                  </a:lnTo>
                  <a:lnTo>
                    <a:pt x="0" y="1341965"/>
                  </a:lnTo>
                  <a:close/>
                </a:path>
                <a:path w="474980" h="2212975">
                  <a:moveTo>
                    <a:pt x="70945" y="1304120"/>
                  </a:moveTo>
                  <a:lnTo>
                    <a:pt x="68805" y="1302393"/>
                  </a:lnTo>
                  <a:lnTo>
                    <a:pt x="70945" y="1304120"/>
                  </a:lnTo>
                  <a:close/>
                </a:path>
                <a:path w="474980" h="2212975">
                  <a:moveTo>
                    <a:pt x="70945" y="1565499"/>
                  </a:moveTo>
                  <a:lnTo>
                    <a:pt x="70945" y="1526584"/>
                  </a:lnTo>
                  <a:lnTo>
                    <a:pt x="453817" y="1305601"/>
                  </a:lnTo>
                  <a:lnTo>
                    <a:pt x="461067" y="1303699"/>
                  </a:lnTo>
                  <a:lnTo>
                    <a:pt x="467870" y="1305622"/>
                  </a:lnTo>
                  <a:lnTo>
                    <a:pt x="472914" y="1310599"/>
                  </a:lnTo>
                  <a:lnTo>
                    <a:pt x="474887" y="1317860"/>
                  </a:lnTo>
                  <a:lnTo>
                    <a:pt x="473961" y="1324780"/>
                  </a:lnTo>
                  <a:lnTo>
                    <a:pt x="471306" y="1331136"/>
                  </a:lnTo>
                  <a:lnTo>
                    <a:pt x="467109" y="1336614"/>
                  </a:lnTo>
                  <a:lnTo>
                    <a:pt x="461554" y="1340896"/>
                  </a:lnTo>
                  <a:lnTo>
                    <a:pt x="70945" y="1565499"/>
                  </a:lnTo>
                  <a:close/>
                </a:path>
                <a:path w="474980" h="2212975">
                  <a:moveTo>
                    <a:pt x="0" y="1430490"/>
                  </a:moveTo>
                  <a:lnTo>
                    <a:pt x="0" y="1391658"/>
                  </a:lnTo>
                  <a:lnTo>
                    <a:pt x="25267" y="1377096"/>
                  </a:lnTo>
                  <a:lnTo>
                    <a:pt x="25267" y="1415928"/>
                  </a:lnTo>
                  <a:lnTo>
                    <a:pt x="0" y="1430490"/>
                  </a:lnTo>
                  <a:close/>
                </a:path>
                <a:path w="474980" h="2212975">
                  <a:moveTo>
                    <a:pt x="70945" y="1650404"/>
                  </a:moveTo>
                  <a:lnTo>
                    <a:pt x="70945" y="1611489"/>
                  </a:lnTo>
                  <a:lnTo>
                    <a:pt x="453817" y="1390506"/>
                  </a:lnTo>
                  <a:lnTo>
                    <a:pt x="461067" y="1388603"/>
                  </a:lnTo>
                  <a:lnTo>
                    <a:pt x="467870" y="1390527"/>
                  </a:lnTo>
                  <a:lnTo>
                    <a:pt x="472914" y="1395504"/>
                  </a:lnTo>
                  <a:lnTo>
                    <a:pt x="474887" y="1402765"/>
                  </a:lnTo>
                  <a:lnTo>
                    <a:pt x="473961" y="1409685"/>
                  </a:lnTo>
                  <a:lnTo>
                    <a:pt x="471306" y="1416041"/>
                  </a:lnTo>
                  <a:lnTo>
                    <a:pt x="467109" y="1421519"/>
                  </a:lnTo>
                  <a:lnTo>
                    <a:pt x="461554" y="1425801"/>
                  </a:lnTo>
                  <a:lnTo>
                    <a:pt x="70945" y="1650404"/>
                  </a:lnTo>
                  <a:close/>
                </a:path>
                <a:path w="474980" h="2212975">
                  <a:moveTo>
                    <a:pt x="0" y="1606306"/>
                  </a:moveTo>
                  <a:lnTo>
                    <a:pt x="0" y="1567474"/>
                  </a:lnTo>
                  <a:lnTo>
                    <a:pt x="25267" y="1552912"/>
                  </a:lnTo>
                  <a:lnTo>
                    <a:pt x="25267" y="1591744"/>
                  </a:lnTo>
                  <a:lnTo>
                    <a:pt x="0" y="1606306"/>
                  </a:lnTo>
                  <a:close/>
                </a:path>
                <a:path w="474980" h="2212975">
                  <a:moveTo>
                    <a:pt x="82" y="1867027"/>
                  </a:moveTo>
                  <a:lnTo>
                    <a:pt x="82" y="1828194"/>
                  </a:lnTo>
                  <a:lnTo>
                    <a:pt x="453817" y="1566322"/>
                  </a:lnTo>
                  <a:lnTo>
                    <a:pt x="461067" y="1564419"/>
                  </a:lnTo>
                  <a:lnTo>
                    <a:pt x="467870" y="1566343"/>
                  </a:lnTo>
                  <a:lnTo>
                    <a:pt x="472914" y="1571320"/>
                  </a:lnTo>
                  <a:lnTo>
                    <a:pt x="474887" y="1578581"/>
                  </a:lnTo>
                  <a:lnTo>
                    <a:pt x="473961" y="1585500"/>
                  </a:lnTo>
                  <a:lnTo>
                    <a:pt x="471306" y="1591857"/>
                  </a:lnTo>
                  <a:lnTo>
                    <a:pt x="467109" y="1597335"/>
                  </a:lnTo>
                  <a:lnTo>
                    <a:pt x="461554" y="1601617"/>
                  </a:lnTo>
                  <a:lnTo>
                    <a:pt x="82" y="1867027"/>
                  </a:lnTo>
                  <a:close/>
                </a:path>
                <a:path w="474980" h="2212975">
                  <a:moveTo>
                    <a:pt x="0" y="1691211"/>
                  </a:moveTo>
                  <a:lnTo>
                    <a:pt x="0" y="1652379"/>
                  </a:lnTo>
                  <a:lnTo>
                    <a:pt x="25267" y="1637816"/>
                  </a:lnTo>
                  <a:lnTo>
                    <a:pt x="25267" y="1676649"/>
                  </a:lnTo>
                  <a:lnTo>
                    <a:pt x="0" y="1691211"/>
                  </a:lnTo>
                  <a:close/>
                </a:path>
                <a:path w="474980" h="2212975">
                  <a:moveTo>
                    <a:pt x="82" y="1951932"/>
                  </a:moveTo>
                  <a:lnTo>
                    <a:pt x="82" y="1913099"/>
                  </a:lnTo>
                  <a:lnTo>
                    <a:pt x="453817" y="1651227"/>
                  </a:lnTo>
                  <a:lnTo>
                    <a:pt x="461067" y="1649359"/>
                  </a:lnTo>
                  <a:lnTo>
                    <a:pt x="467870" y="1651278"/>
                  </a:lnTo>
                  <a:lnTo>
                    <a:pt x="472914" y="1656237"/>
                  </a:lnTo>
                  <a:lnTo>
                    <a:pt x="474887" y="1663486"/>
                  </a:lnTo>
                  <a:lnTo>
                    <a:pt x="473961" y="1670405"/>
                  </a:lnTo>
                  <a:lnTo>
                    <a:pt x="471306" y="1676762"/>
                  </a:lnTo>
                  <a:lnTo>
                    <a:pt x="467109" y="1682240"/>
                  </a:lnTo>
                  <a:lnTo>
                    <a:pt x="461554" y="1686522"/>
                  </a:lnTo>
                  <a:lnTo>
                    <a:pt x="82" y="1951932"/>
                  </a:lnTo>
                  <a:close/>
                </a:path>
                <a:path w="474980" h="2212975">
                  <a:moveTo>
                    <a:pt x="0" y="2127748"/>
                  </a:moveTo>
                  <a:lnTo>
                    <a:pt x="0" y="2088915"/>
                  </a:lnTo>
                  <a:lnTo>
                    <a:pt x="453735" y="1827043"/>
                  </a:lnTo>
                  <a:lnTo>
                    <a:pt x="461033" y="1825175"/>
                  </a:lnTo>
                  <a:lnTo>
                    <a:pt x="467860" y="1827094"/>
                  </a:lnTo>
                  <a:lnTo>
                    <a:pt x="472913" y="1832052"/>
                  </a:lnTo>
                  <a:lnTo>
                    <a:pt x="474887" y="1839301"/>
                  </a:lnTo>
                  <a:lnTo>
                    <a:pt x="473961" y="1846268"/>
                  </a:lnTo>
                  <a:lnTo>
                    <a:pt x="471306" y="1852640"/>
                  </a:lnTo>
                  <a:lnTo>
                    <a:pt x="467109" y="1858102"/>
                  </a:lnTo>
                  <a:lnTo>
                    <a:pt x="461554" y="1862338"/>
                  </a:lnTo>
                  <a:lnTo>
                    <a:pt x="0" y="2127748"/>
                  </a:lnTo>
                  <a:close/>
                </a:path>
                <a:path w="474980" h="2212975">
                  <a:moveTo>
                    <a:pt x="82" y="2212735"/>
                  </a:moveTo>
                  <a:lnTo>
                    <a:pt x="82" y="2173902"/>
                  </a:lnTo>
                  <a:lnTo>
                    <a:pt x="453817" y="1912030"/>
                  </a:lnTo>
                  <a:lnTo>
                    <a:pt x="461067" y="1910115"/>
                  </a:lnTo>
                  <a:lnTo>
                    <a:pt x="467870" y="1912009"/>
                  </a:lnTo>
                  <a:lnTo>
                    <a:pt x="472914" y="1916959"/>
                  </a:lnTo>
                  <a:lnTo>
                    <a:pt x="474887" y="1924206"/>
                  </a:lnTo>
                  <a:lnTo>
                    <a:pt x="473961" y="1931126"/>
                  </a:lnTo>
                  <a:lnTo>
                    <a:pt x="471306" y="1937483"/>
                  </a:lnTo>
                  <a:lnTo>
                    <a:pt x="467109" y="1942961"/>
                  </a:lnTo>
                  <a:lnTo>
                    <a:pt x="461554" y="1947242"/>
                  </a:lnTo>
                  <a:lnTo>
                    <a:pt x="82" y="22127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858500" y="5394395"/>
              <a:ext cx="1457325" cy="3292475"/>
            </a:xfrm>
            <a:custGeom>
              <a:avLst/>
              <a:gdLst/>
              <a:ahLst/>
              <a:cxnLst/>
              <a:rect l="l" t="t" r="r" b="b"/>
              <a:pathLst>
                <a:path w="1457325" h="3292475">
                  <a:moveTo>
                    <a:pt x="1196023" y="3292124"/>
                  </a:moveTo>
                  <a:lnTo>
                    <a:pt x="0" y="2594867"/>
                  </a:lnTo>
                  <a:lnTo>
                    <a:pt x="0" y="0"/>
                  </a:lnTo>
                  <a:lnTo>
                    <a:pt x="1196188" y="690181"/>
                  </a:lnTo>
                  <a:lnTo>
                    <a:pt x="1196023" y="3292124"/>
                  </a:lnTo>
                  <a:close/>
                </a:path>
                <a:path w="1457325" h="3292475">
                  <a:moveTo>
                    <a:pt x="1196764" y="2293997"/>
                  </a:moveTo>
                  <a:lnTo>
                    <a:pt x="1196764" y="2243564"/>
                  </a:lnTo>
                  <a:lnTo>
                    <a:pt x="1316761" y="2174291"/>
                  </a:lnTo>
                  <a:lnTo>
                    <a:pt x="1316761" y="1825210"/>
                  </a:lnTo>
                  <a:lnTo>
                    <a:pt x="1196764" y="1720806"/>
                  </a:lnTo>
                  <a:lnTo>
                    <a:pt x="1196764" y="1671114"/>
                  </a:lnTo>
                  <a:lnTo>
                    <a:pt x="1286227" y="1649229"/>
                  </a:lnTo>
                  <a:lnTo>
                    <a:pt x="1456758" y="1755772"/>
                  </a:lnTo>
                  <a:lnTo>
                    <a:pt x="1416265" y="2205143"/>
                  </a:lnTo>
                  <a:lnTo>
                    <a:pt x="1362439" y="2268575"/>
                  </a:lnTo>
                  <a:lnTo>
                    <a:pt x="1196764" y="2293997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58500" y="7150167"/>
              <a:ext cx="1457325" cy="1649095"/>
            </a:xfrm>
            <a:custGeom>
              <a:avLst/>
              <a:gdLst/>
              <a:ahLst/>
              <a:cxnLst/>
              <a:rect l="l" t="t" r="r" b="b"/>
              <a:pathLst>
                <a:path w="1457325" h="1649095">
                  <a:moveTo>
                    <a:pt x="1362439" y="512802"/>
                  </a:moveTo>
                  <a:lnTo>
                    <a:pt x="1362439" y="53641"/>
                  </a:lnTo>
                  <a:lnTo>
                    <a:pt x="1456758" y="0"/>
                  </a:lnTo>
                  <a:lnTo>
                    <a:pt x="1456758" y="458338"/>
                  </a:lnTo>
                  <a:lnTo>
                    <a:pt x="1442021" y="469278"/>
                  </a:lnTo>
                  <a:lnTo>
                    <a:pt x="1409599" y="487730"/>
                  </a:lnTo>
                  <a:lnTo>
                    <a:pt x="1377177" y="505102"/>
                  </a:lnTo>
                  <a:lnTo>
                    <a:pt x="1362439" y="512802"/>
                  </a:lnTo>
                  <a:close/>
                </a:path>
                <a:path w="1457325" h="1649095">
                  <a:moveTo>
                    <a:pt x="94318" y="1012606"/>
                  </a:moveTo>
                  <a:lnTo>
                    <a:pt x="0" y="958142"/>
                  </a:lnTo>
                  <a:lnTo>
                    <a:pt x="0" y="846005"/>
                  </a:lnTo>
                  <a:lnTo>
                    <a:pt x="235378" y="981866"/>
                  </a:lnTo>
                  <a:lnTo>
                    <a:pt x="124561" y="981866"/>
                  </a:lnTo>
                  <a:lnTo>
                    <a:pt x="109668" y="986032"/>
                  </a:lnTo>
                  <a:lnTo>
                    <a:pt x="98638" y="996827"/>
                  </a:lnTo>
                  <a:lnTo>
                    <a:pt x="94318" y="1012606"/>
                  </a:lnTo>
                  <a:close/>
                </a:path>
                <a:path w="1457325" h="1649095">
                  <a:moveTo>
                    <a:pt x="1196023" y="1648489"/>
                  </a:moveTo>
                  <a:lnTo>
                    <a:pt x="1101704" y="1594025"/>
                  </a:lnTo>
                  <a:lnTo>
                    <a:pt x="1098519" y="1569986"/>
                  </a:lnTo>
                  <a:lnTo>
                    <a:pt x="1089369" y="1547952"/>
                  </a:lnTo>
                  <a:lnTo>
                    <a:pt x="1074864" y="1529004"/>
                  </a:lnTo>
                  <a:lnTo>
                    <a:pt x="1055615" y="1514220"/>
                  </a:lnTo>
                  <a:lnTo>
                    <a:pt x="140369" y="986022"/>
                  </a:lnTo>
                  <a:lnTo>
                    <a:pt x="124561" y="981866"/>
                  </a:lnTo>
                  <a:lnTo>
                    <a:pt x="235378" y="981866"/>
                  </a:lnTo>
                  <a:lnTo>
                    <a:pt x="1196023" y="1536352"/>
                  </a:lnTo>
                  <a:lnTo>
                    <a:pt x="1196023" y="164848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858500" y="4704213"/>
              <a:ext cx="2393315" cy="2499995"/>
            </a:xfrm>
            <a:custGeom>
              <a:avLst/>
              <a:gdLst/>
              <a:ahLst/>
              <a:cxnLst/>
              <a:rect l="l" t="t" r="r" b="b"/>
              <a:pathLst>
                <a:path w="2393315" h="2499995">
                  <a:moveTo>
                    <a:pt x="1196105" y="1380363"/>
                  </a:moveTo>
                  <a:lnTo>
                    <a:pt x="0" y="690182"/>
                  </a:lnTo>
                  <a:lnTo>
                    <a:pt x="1197011" y="0"/>
                  </a:lnTo>
                  <a:lnTo>
                    <a:pt x="2392787" y="690428"/>
                  </a:lnTo>
                  <a:lnTo>
                    <a:pt x="1196105" y="1380363"/>
                  </a:lnTo>
                  <a:close/>
                </a:path>
                <a:path w="2393315" h="2499995">
                  <a:moveTo>
                    <a:pt x="1362439" y="2499513"/>
                  </a:moveTo>
                  <a:lnTo>
                    <a:pt x="1196764" y="2361296"/>
                  </a:lnTo>
                  <a:lnTo>
                    <a:pt x="1291083" y="2306832"/>
                  </a:lnTo>
                  <a:lnTo>
                    <a:pt x="1456758" y="2445872"/>
                  </a:lnTo>
                  <a:lnTo>
                    <a:pt x="1443097" y="2455155"/>
                  </a:lnTo>
                  <a:lnTo>
                    <a:pt x="1410556" y="2473494"/>
                  </a:lnTo>
                  <a:lnTo>
                    <a:pt x="1362439" y="2499513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850270" y="4694751"/>
              <a:ext cx="2409825" cy="4102100"/>
            </a:xfrm>
            <a:custGeom>
              <a:avLst/>
              <a:gdLst/>
              <a:ahLst/>
              <a:cxnLst/>
              <a:rect l="l" t="t" r="r" b="b"/>
              <a:pathLst>
                <a:path w="2409825" h="4102100">
                  <a:moveTo>
                    <a:pt x="110697" y="3479800"/>
                  </a:moveTo>
                  <a:lnTo>
                    <a:pt x="0" y="3416300"/>
                  </a:lnTo>
                  <a:lnTo>
                    <a:pt x="0" y="685800"/>
                  </a:lnTo>
                  <a:lnTo>
                    <a:pt x="1205241" y="0"/>
                  </a:lnTo>
                  <a:lnTo>
                    <a:pt x="1227538" y="12700"/>
                  </a:lnTo>
                  <a:lnTo>
                    <a:pt x="1205241" y="12700"/>
                  </a:lnTo>
                  <a:lnTo>
                    <a:pt x="24608" y="698500"/>
                  </a:lnTo>
                  <a:lnTo>
                    <a:pt x="46764" y="711200"/>
                  </a:lnTo>
                  <a:lnTo>
                    <a:pt x="16378" y="711200"/>
                  </a:lnTo>
                  <a:lnTo>
                    <a:pt x="16378" y="3289300"/>
                  </a:lnTo>
                  <a:lnTo>
                    <a:pt x="60563" y="3314700"/>
                  </a:lnTo>
                  <a:lnTo>
                    <a:pt x="16378" y="3314700"/>
                  </a:lnTo>
                  <a:lnTo>
                    <a:pt x="16378" y="3403600"/>
                  </a:lnTo>
                  <a:lnTo>
                    <a:pt x="96458" y="3454400"/>
                  </a:lnTo>
                  <a:lnTo>
                    <a:pt x="110697" y="3454400"/>
                  </a:lnTo>
                  <a:lnTo>
                    <a:pt x="110697" y="3479800"/>
                  </a:lnTo>
                  <a:close/>
                </a:path>
                <a:path w="2409825" h="4102100">
                  <a:moveTo>
                    <a:pt x="1148499" y="1320800"/>
                  </a:moveTo>
                  <a:lnTo>
                    <a:pt x="1110264" y="1320800"/>
                  </a:lnTo>
                  <a:lnTo>
                    <a:pt x="2290568" y="635000"/>
                  </a:lnTo>
                  <a:lnTo>
                    <a:pt x="1205241" y="12700"/>
                  </a:lnTo>
                  <a:lnTo>
                    <a:pt x="1227538" y="12700"/>
                  </a:lnTo>
                  <a:lnTo>
                    <a:pt x="2342359" y="647700"/>
                  </a:lnTo>
                  <a:lnTo>
                    <a:pt x="2306946" y="647700"/>
                  </a:lnTo>
                  <a:lnTo>
                    <a:pt x="1148499" y="1320800"/>
                  </a:lnTo>
                  <a:close/>
                </a:path>
                <a:path w="2409825" h="4102100">
                  <a:moveTo>
                    <a:pt x="1235643" y="1371600"/>
                  </a:moveTo>
                  <a:lnTo>
                    <a:pt x="1204418" y="1371600"/>
                  </a:lnTo>
                  <a:lnTo>
                    <a:pt x="2384722" y="698500"/>
                  </a:lnTo>
                  <a:lnTo>
                    <a:pt x="2306946" y="647700"/>
                  </a:lnTo>
                  <a:lnTo>
                    <a:pt x="2342359" y="647700"/>
                  </a:lnTo>
                  <a:lnTo>
                    <a:pt x="2409248" y="685800"/>
                  </a:lnTo>
                  <a:lnTo>
                    <a:pt x="2409250" y="711200"/>
                  </a:lnTo>
                  <a:lnTo>
                    <a:pt x="2392870" y="711200"/>
                  </a:lnTo>
                  <a:lnTo>
                    <a:pt x="1235643" y="1371600"/>
                  </a:lnTo>
                  <a:close/>
                </a:path>
                <a:path w="2409825" h="4102100">
                  <a:moveTo>
                    <a:pt x="1115299" y="3911600"/>
                  </a:moveTo>
                  <a:lnTo>
                    <a:pt x="1098906" y="3911600"/>
                  </a:lnTo>
                  <a:lnTo>
                    <a:pt x="1101869" y="1333500"/>
                  </a:lnTo>
                  <a:lnTo>
                    <a:pt x="16378" y="711200"/>
                  </a:lnTo>
                  <a:lnTo>
                    <a:pt x="46764" y="711200"/>
                  </a:lnTo>
                  <a:lnTo>
                    <a:pt x="1110264" y="1320800"/>
                  </a:lnTo>
                  <a:lnTo>
                    <a:pt x="1148499" y="1320800"/>
                  </a:lnTo>
                  <a:lnTo>
                    <a:pt x="1126642" y="1333500"/>
                  </a:lnTo>
                  <a:lnTo>
                    <a:pt x="1152567" y="1346200"/>
                  </a:lnTo>
                  <a:lnTo>
                    <a:pt x="1118247" y="1346200"/>
                  </a:lnTo>
                  <a:lnTo>
                    <a:pt x="1115299" y="3911600"/>
                  </a:lnTo>
                  <a:close/>
                </a:path>
                <a:path w="2409825" h="4102100">
                  <a:moveTo>
                    <a:pt x="1235074" y="3975100"/>
                  </a:moveTo>
                  <a:lnTo>
                    <a:pt x="1213225" y="3975100"/>
                  </a:lnTo>
                  <a:lnTo>
                    <a:pt x="2392870" y="3289300"/>
                  </a:lnTo>
                  <a:lnTo>
                    <a:pt x="2392996" y="2692400"/>
                  </a:lnTo>
                  <a:lnTo>
                    <a:pt x="2392870" y="711200"/>
                  </a:lnTo>
                  <a:lnTo>
                    <a:pt x="2409250" y="711200"/>
                  </a:lnTo>
                  <a:lnTo>
                    <a:pt x="2409485" y="3302000"/>
                  </a:lnTo>
                  <a:lnTo>
                    <a:pt x="2393117" y="3302000"/>
                  </a:lnTo>
                  <a:lnTo>
                    <a:pt x="1235074" y="3975100"/>
                  </a:lnTo>
                  <a:close/>
                </a:path>
                <a:path w="2409825" h="4102100">
                  <a:moveTo>
                    <a:pt x="199501" y="1054100"/>
                  </a:moveTo>
                  <a:lnTo>
                    <a:pt x="165263" y="1041400"/>
                  </a:lnTo>
                  <a:lnTo>
                    <a:pt x="165263" y="977900"/>
                  </a:lnTo>
                  <a:lnTo>
                    <a:pt x="199501" y="1003300"/>
                  </a:lnTo>
                  <a:lnTo>
                    <a:pt x="199501" y="1054100"/>
                  </a:lnTo>
                  <a:close/>
                </a:path>
                <a:path w="2409825" h="4102100">
                  <a:moveTo>
                    <a:pt x="261969" y="1092200"/>
                  </a:moveTo>
                  <a:lnTo>
                    <a:pt x="227731" y="1079500"/>
                  </a:lnTo>
                  <a:lnTo>
                    <a:pt x="227731" y="1016000"/>
                  </a:lnTo>
                  <a:lnTo>
                    <a:pt x="261969" y="1028700"/>
                  </a:lnTo>
                  <a:lnTo>
                    <a:pt x="261969" y="1092200"/>
                  </a:lnTo>
                  <a:close/>
                </a:path>
                <a:path w="2409825" h="4102100">
                  <a:moveTo>
                    <a:pt x="324437" y="1130300"/>
                  </a:moveTo>
                  <a:lnTo>
                    <a:pt x="290199" y="1117600"/>
                  </a:lnTo>
                  <a:lnTo>
                    <a:pt x="290199" y="1054100"/>
                  </a:lnTo>
                  <a:lnTo>
                    <a:pt x="324437" y="1066800"/>
                  </a:lnTo>
                  <a:lnTo>
                    <a:pt x="324437" y="1130300"/>
                  </a:lnTo>
                  <a:close/>
                </a:path>
                <a:path w="2409825" h="4102100">
                  <a:moveTo>
                    <a:pt x="199501" y="1143000"/>
                  </a:moveTo>
                  <a:lnTo>
                    <a:pt x="165263" y="1130300"/>
                  </a:lnTo>
                  <a:lnTo>
                    <a:pt x="165263" y="1066800"/>
                  </a:lnTo>
                  <a:lnTo>
                    <a:pt x="199501" y="1079500"/>
                  </a:lnTo>
                  <a:lnTo>
                    <a:pt x="199501" y="1143000"/>
                  </a:lnTo>
                  <a:close/>
                </a:path>
                <a:path w="2409825" h="4102100">
                  <a:moveTo>
                    <a:pt x="386905" y="1168400"/>
                  </a:moveTo>
                  <a:lnTo>
                    <a:pt x="352667" y="1143000"/>
                  </a:lnTo>
                  <a:lnTo>
                    <a:pt x="352667" y="1092200"/>
                  </a:lnTo>
                  <a:lnTo>
                    <a:pt x="386905" y="1104900"/>
                  </a:lnTo>
                  <a:lnTo>
                    <a:pt x="386905" y="1168400"/>
                  </a:lnTo>
                  <a:close/>
                </a:path>
                <a:path w="2409825" h="4102100">
                  <a:moveTo>
                    <a:pt x="261969" y="1181100"/>
                  </a:moveTo>
                  <a:lnTo>
                    <a:pt x="227731" y="1168400"/>
                  </a:lnTo>
                  <a:lnTo>
                    <a:pt x="227731" y="1104900"/>
                  </a:lnTo>
                  <a:lnTo>
                    <a:pt x="261969" y="1117600"/>
                  </a:lnTo>
                  <a:lnTo>
                    <a:pt x="261969" y="1181100"/>
                  </a:lnTo>
                  <a:close/>
                </a:path>
                <a:path w="2409825" h="4102100">
                  <a:moveTo>
                    <a:pt x="449373" y="1206500"/>
                  </a:moveTo>
                  <a:lnTo>
                    <a:pt x="415135" y="1181100"/>
                  </a:lnTo>
                  <a:lnTo>
                    <a:pt x="415135" y="1117600"/>
                  </a:lnTo>
                  <a:lnTo>
                    <a:pt x="449373" y="1143000"/>
                  </a:lnTo>
                  <a:lnTo>
                    <a:pt x="449373" y="1206500"/>
                  </a:lnTo>
                  <a:close/>
                </a:path>
                <a:path w="2409825" h="4102100">
                  <a:moveTo>
                    <a:pt x="324437" y="1219200"/>
                  </a:moveTo>
                  <a:lnTo>
                    <a:pt x="290199" y="1193800"/>
                  </a:lnTo>
                  <a:lnTo>
                    <a:pt x="290199" y="1143000"/>
                  </a:lnTo>
                  <a:lnTo>
                    <a:pt x="324437" y="1155700"/>
                  </a:lnTo>
                  <a:lnTo>
                    <a:pt x="324437" y="1219200"/>
                  </a:lnTo>
                  <a:close/>
                </a:path>
                <a:path w="2409825" h="4102100">
                  <a:moveTo>
                    <a:pt x="199501" y="1231900"/>
                  </a:moveTo>
                  <a:lnTo>
                    <a:pt x="165263" y="1219200"/>
                  </a:lnTo>
                  <a:lnTo>
                    <a:pt x="165263" y="1155700"/>
                  </a:lnTo>
                  <a:lnTo>
                    <a:pt x="199501" y="1168400"/>
                  </a:lnTo>
                  <a:lnTo>
                    <a:pt x="199501" y="1231900"/>
                  </a:lnTo>
                  <a:close/>
                </a:path>
                <a:path w="2409825" h="4102100">
                  <a:moveTo>
                    <a:pt x="511840" y="1244600"/>
                  </a:moveTo>
                  <a:lnTo>
                    <a:pt x="477602" y="1219200"/>
                  </a:lnTo>
                  <a:lnTo>
                    <a:pt x="477602" y="1155700"/>
                  </a:lnTo>
                  <a:lnTo>
                    <a:pt x="511840" y="1181100"/>
                  </a:lnTo>
                  <a:lnTo>
                    <a:pt x="511840" y="1244600"/>
                  </a:lnTo>
                  <a:close/>
                </a:path>
                <a:path w="2409825" h="4102100">
                  <a:moveTo>
                    <a:pt x="386905" y="1257300"/>
                  </a:moveTo>
                  <a:lnTo>
                    <a:pt x="352667" y="1231900"/>
                  </a:lnTo>
                  <a:lnTo>
                    <a:pt x="352667" y="1168400"/>
                  </a:lnTo>
                  <a:lnTo>
                    <a:pt x="386905" y="1193800"/>
                  </a:lnTo>
                  <a:lnTo>
                    <a:pt x="386905" y="1257300"/>
                  </a:lnTo>
                  <a:close/>
                </a:path>
                <a:path w="2409825" h="4102100">
                  <a:moveTo>
                    <a:pt x="261969" y="1270000"/>
                  </a:moveTo>
                  <a:lnTo>
                    <a:pt x="227731" y="1244600"/>
                  </a:lnTo>
                  <a:lnTo>
                    <a:pt x="227731" y="1193800"/>
                  </a:lnTo>
                  <a:lnTo>
                    <a:pt x="261969" y="1206500"/>
                  </a:lnTo>
                  <a:lnTo>
                    <a:pt x="261969" y="1270000"/>
                  </a:lnTo>
                  <a:close/>
                </a:path>
                <a:path w="2409825" h="4102100">
                  <a:moveTo>
                    <a:pt x="574308" y="1270000"/>
                  </a:moveTo>
                  <a:lnTo>
                    <a:pt x="540070" y="1257300"/>
                  </a:lnTo>
                  <a:lnTo>
                    <a:pt x="540070" y="1193800"/>
                  </a:lnTo>
                  <a:lnTo>
                    <a:pt x="574308" y="1219200"/>
                  </a:lnTo>
                  <a:lnTo>
                    <a:pt x="574308" y="1270000"/>
                  </a:lnTo>
                  <a:close/>
                </a:path>
                <a:path w="2409825" h="4102100">
                  <a:moveTo>
                    <a:pt x="449373" y="1295400"/>
                  </a:moveTo>
                  <a:lnTo>
                    <a:pt x="415135" y="1270000"/>
                  </a:lnTo>
                  <a:lnTo>
                    <a:pt x="415135" y="1206500"/>
                  </a:lnTo>
                  <a:lnTo>
                    <a:pt x="449373" y="1231900"/>
                  </a:lnTo>
                  <a:lnTo>
                    <a:pt x="449373" y="1295400"/>
                  </a:lnTo>
                  <a:close/>
                </a:path>
                <a:path w="2409825" h="4102100">
                  <a:moveTo>
                    <a:pt x="324437" y="1308100"/>
                  </a:moveTo>
                  <a:lnTo>
                    <a:pt x="290199" y="1282700"/>
                  </a:lnTo>
                  <a:lnTo>
                    <a:pt x="290199" y="1219200"/>
                  </a:lnTo>
                  <a:lnTo>
                    <a:pt x="324437" y="1244600"/>
                  </a:lnTo>
                  <a:lnTo>
                    <a:pt x="324437" y="1308100"/>
                  </a:lnTo>
                  <a:close/>
                </a:path>
                <a:path w="2409825" h="4102100">
                  <a:moveTo>
                    <a:pt x="636776" y="1308100"/>
                  </a:moveTo>
                  <a:lnTo>
                    <a:pt x="602538" y="1295400"/>
                  </a:lnTo>
                  <a:lnTo>
                    <a:pt x="602538" y="1231900"/>
                  </a:lnTo>
                  <a:lnTo>
                    <a:pt x="636776" y="1244600"/>
                  </a:lnTo>
                  <a:lnTo>
                    <a:pt x="636776" y="1308100"/>
                  </a:lnTo>
                  <a:close/>
                </a:path>
                <a:path w="2409825" h="4102100">
                  <a:moveTo>
                    <a:pt x="199501" y="1320800"/>
                  </a:moveTo>
                  <a:lnTo>
                    <a:pt x="165263" y="1295400"/>
                  </a:lnTo>
                  <a:lnTo>
                    <a:pt x="165263" y="1244600"/>
                  </a:lnTo>
                  <a:lnTo>
                    <a:pt x="199501" y="1257300"/>
                  </a:lnTo>
                  <a:lnTo>
                    <a:pt x="199501" y="1320800"/>
                  </a:lnTo>
                  <a:close/>
                </a:path>
                <a:path w="2409825" h="4102100">
                  <a:moveTo>
                    <a:pt x="511840" y="1320800"/>
                  </a:moveTo>
                  <a:lnTo>
                    <a:pt x="477602" y="1308100"/>
                  </a:lnTo>
                  <a:lnTo>
                    <a:pt x="477602" y="1244600"/>
                  </a:lnTo>
                  <a:lnTo>
                    <a:pt x="511840" y="1270000"/>
                  </a:lnTo>
                  <a:lnTo>
                    <a:pt x="511840" y="1320800"/>
                  </a:lnTo>
                  <a:close/>
                </a:path>
                <a:path w="2409825" h="4102100">
                  <a:moveTo>
                    <a:pt x="386905" y="1346200"/>
                  </a:moveTo>
                  <a:lnTo>
                    <a:pt x="352667" y="1320800"/>
                  </a:lnTo>
                  <a:lnTo>
                    <a:pt x="352667" y="1257300"/>
                  </a:lnTo>
                  <a:lnTo>
                    <a:pt x="386905" y="1282700"/>
                  </a:lnTo>
                  <a:lnTo>
                    <a:pt x="386905" y="1346200"/>
                  </a:lnTo>
                  <a:close/>
                </a:path>
                <a:path w="2409825" h="4102100">
                  <a:moveTo>
                    <a:pt x="261969" y="1358900"/>
                  </a:moveTo>
                  <a:lnTo>
                    <a:pt x="227731" y="1333500"/>
                  </a:lnTo>
                  <a:lnTo>
                    <a:pt x="227731" y="1270000"/>
                  </a:lnTo>
                  <a:lnTo>
                    <a:pt x="261969" y="1295400"/>
                  </a:lnTo>
                  <a:lnTo>
                    <a:pt x="261969" y="1358900"/>
                  </a:lnTo>
                  <a:close/>
                </a:path>
                <a:path w="2409825" h="4102100">
                  <a:moveTo>
                    <a:pt x="699244" y="1346200"/>
                  </a:moveTo>
                  <a:lnTo>
                    <a:pt x="665006" y="1333500"/>
                  </a:lnTo>
                  <a:lnTo>
                    <a:pt x="665006" y="1270000"/>
                  </a:lnTo>
                  <a:lnTo>
                    <a:pt x="699244" y="1282700"/>
                  </a:lnTo>
                  <a:lnTo>
                    <a:pt x="699244" y="1346200"/>
                  </a:lnTo>
                  <a:close/>
                </a:path>
                <a:path w="2409825" h="4102100">
                  <a:moveTo>
                    <a:pt x="574308" y="1358900"/>
                  </a:moveTo>
                  <a:lnTo>
                    <a:pt x="540070" y="1346200"/>
                  </a:lnTo>
                  <a:lnTo>
                    <a:pt x="540070" y="1282700"/>
                  </a:lnTo>
                  <a:lnTo>
                    <a:pt x="574308" y="1295400"/>
                  </a:lnTo>
                  <a:lnTo>
                    <a:pt x="574308" y="1358900"/>
                  </a:lnTo>
                  <a:close/>
                </a:path>
                <a:path w="2409825" h="4102100">
                  <a:moveTo>
                    <a:pt x="449373" y="1384300"/>
                  </a:moveTo>
                  <a:lnTo>
                    <a:pt x="415135" y="1358900"/>
                  </a:lnTo>
                  <a:lnTo>
                    <a:pt x="415135" y="1295400"/>
                  </a:lnTo>
                  <a:lnTo>
                    <a:pt x="449373" y="1320800"/>
                  </a:lnTo>
                  <a:lnTo>
                    <a:pt x="449373" y="1384300"/>
                  </a:lnTo>
                  <a:close/>
                </a:path>
                <a:path w="2409825" h="4102100">
                  <a:moveTo>
                    <a:pt x="324437" y="1397000"/>
                  </a:moveTo>
                  <a:lnTo>
                    <a:pt x="290199" y="1371600"/>
                  </a:lnTo>
                  <a:lnTo>
                    <a:pt x="290199" y="1308100"/>
                  </a:lnTo>
                  <a:lnTo>
                    <a:pt x="324437" y="1333500"/>
                  </a:lnTo>
                  <a:lnTo>
                    <a:pt x="324437" y="1397000"/>
                  </a:lnTo>
                  <a:close/>
                </a:path>
                <a:path w="2409825" h="4102100">
                  <a:moveTo>
                    <a:pt x="199501" y="1409700"/>
                  </a:moveTo>
                  <a:lnTo>
                    <a:pt x="165263" y="1384300"/>
                  </a:lnTo>
                  <a:lnTo>
                    <a:pt x="165263" y="1320800"/>
                  </a:lnTo>
                  <a:lnTo>
                    <a:pt x="199501" y="1346200"/>
                  </a:lnTo>
                  <a:lnTo>
                    <a:pt x="199501" y="1409700"/>
                  </a:lnTo>
                  <a:close/>
                </a:path>
                <a:path w="2409825" h="4102100">
                  <a:moveTo>
                    <a:pt x="636776" y="1397000"/>
                  </a:moveTo>
                  <a:lnTo>
                    <a:pt x="602538" y="1384300"/>
                  </a:lnTo>
                  <a:lnTo>
                    <a:pt x="602538" y="1320800"/>
                  </a:lnTo>
                  <a:lnTo>
                    <a:pt x="636776" y="1333500"/>
                  </a:lnTo>
                  <a:lnTo>
                    <a:pt x="636776" y="1397000"/>
                  </a:lnTo>
                  <a:close/>
                </a:path>
                <a:path w="2409825" h="4102100">
                  <a:moveTo>
                    <a:pt x="511840" y="1409700"/>
                  </a:moveTo>
                  <a:lnTo>
                    <a:pt x="477602" y="1397000"/>
                  </a:lnTo>
                  <a:lnTo>
                    <a:pt x="477602" y="1333500"/>
                  </a:lnTo>
                  <a:lnTo>
                    <a:pt x="511840" y="1346200"/>
                  </a:lnTo>
                  <a:lnTo>
                    <a:pt x="511840" y="1409700"/>
                  </a:lnTo>
                  <a:close/>
                </a:path>
                <a:path w="2409825" h="4102100">
                  <a:moveTo>
                    <a:pt x="386905" y="1435100"/>
                  </a:moveTo>
                  <a:lnTo>
                    <a:pt x="352667" y="1409700"/>
                  </a:lnTo>
                  <a:lnTo>
                    <a:pt x="352667" y="1346200"/>
                  </a:lnTo>
                  <a:lnTo>
                    <a:pt x="386905" y="1371600"/>
                  </a:lnTo>
                  <a:lnTo>
                    <a:pt x="386905" y="1435100"/>
                  </a:lnTo>
                  <a:close/>
                </a:path>
                <a:path w="2409825" h="4102100">
                  <a:moveTo>
                    <a:pt x="1213225" y="3975100"/>
                  </a:moveTo>
                  <a:lnTo>
                    <a:pt x="1196846" y="3975100"/>
                  </a:lnTo>
                  <a:lnTo>
                    <a:pt x="1196928" y="2997200"/>
                  </a:lnTo>
                  <a:lnTo>
                    <a:pt x="1196846" y="2933700"/>
                  </a:lnTo>
                  <a:lnTo>
                    <a:pt x="1196928" y="2413000"/>
                  </a:lnTo>
                  <a:lnTo>
                    <a:pt x="1196846" y="2362200"/>
                  </a:lnTo>
                  <a:lnTo>
                    <a:pt x="1197011" y="1384300"/>
                  </a:lnTo>
                  <a:lnTo>
                    <a:pt x="1118247" y="1346200"/>
                  </a:lnTo>
                  <a:lnTo>
                    <a:pt x="1152567" y="1346200"/>
                  </a:lnTo>
                  <a:lnTo>
                    <a:pt x="1204418" y="1371600"/>
                  </a:lnTo>
                  <a:lnTo>
                    <a:pt x="1235643" y="1371600"/>
                  </a:lnTo>
                  <a:lnTo>
                    <a:pt x="1213389" y="1384300"/>
                  </a:lnTo>
                  <a:lnTo>
                    <a:pt x="1213307" y="2349500"/>
                  </a:lnTo>
                  <a:lnTo>
                    <a:pt x="1245707" y="2349500"/>
                  </a:lnTo>
                  <a:lnTo>
                    <a:pt x="1219315" y="2362200"/>
                  </a:lnTo>
                  <a:lnTo>
                    <a:pt x="1249767" y="2387600"/>
                  </a:lnTo>
                  <a:lnTo>
                    <a:pt x="1213307" y="2387600"/>
                  </a:lnTo>
                  <a:lnTo>
                    <a:pt x="1213307" y="2413000"/>
                  </a:lnTo>
                  <a:lnTo>
                    <a:pt x="1243285" y="2438400"/>
                  </a:lnTo>
                  <a:lnTo>
                    <a:pt x="1213307" y="2438400"/>
                  </a:lnTo>
                  <a:lnTo>
                    <a:pt x="1213307" y="2921000"/>
                  </a:lnTo>
                  <a:lnTo>
                    <a:pt x="1333222" y="2921000"/>
                  </a:lnTo>
                  <a:lnTo>
                    <a:pt x="1213307" y="2946400"/>
                  </a:lnTo>
                  <a:lnTo>
                    <a:pt x="1213307" y="2971800"/>
                  </a:lnTo>
                  <a:lnTo>
                    <a:pt x="1373468" y="2971800"/>
                  </a:lnTo>
                  <a:lnTo>
                    <a:pt x="1213307" y="2997200"/>
                  </a:lnTo>
                  <a:lnTo>
                    <a:pt x="1213225" y="3975100"/>
                  </a:lnTo>
                  <a:close/>
                </a:path>
                <a:path w="2409825" h="4102100">
                  <a:moveTo>
                    <a:pt x="261969" y="1447800"/>
                  </a:moveTo>
                  <a:lnTo>
                    <a:pt x="227731" y="1422400"/>
                  </a:lnTo>
                  <a:lnTo>
                    <a:pt x="227731" y="1358900"/>
                  </a:lnTo>
                  <a:lnTo>
                    <a:pt x="261969" y="1384300"/>
                  </a:lnTo>
                  <a:lnTo>
                    <a:pt x="261969" y="1447800"/>
                  </a:lnTo>
                  <a:close/>
                </a:path>
                <a:path w="2409825" h="4102100">
                  <a:moveTo>
                    <a:pt x="699244" y="1435100"/>
                  </a:moveTo>
                  <a:lnTo>
                    <a:pt x="665006" y="1409700"/>
                  </a:lnTo>
                  <a:lnTo>
                    <a:pt x="665006" y="1358900"/>
                  </a:lnTo>
                  <a:lnTo>
                    <a:pt x="699244" y="1371600"/>
                  </a:lnTo>
                  <a:lnTo>
                    <a:pt x="699244" y="1435100"/>
                  </a:lnTo>
                  <a:close/>
                </a:path>
                <a:path w="2409825" h="4102100">
                  <a:moveTo>
                    <a:pt x="574308" y="1447800"/>
                  </a:moveTo>
                  <a:lnTo>
                    <a:pt x="540070" y="1435100"/>
                  </a:lnTo>
                  <a:lnTo>
                    <a:pt x="540070" y="1371600"/>
                  </a:lnTo>
                  <a:lnTo>
                    <a:pt x="574308" y="1384300"/>
                  </a:lnTo>
                  <a:lnTo>
                    <a:pt x="574308" y="1447800"/>
                  </a:lnTo>
                  <a:close/>
                </a:path>
                <a:path w="2409825" h="4102100">
                  <a:moveTo>
                    <a:pt x="449373" y="1460500"/>
                  </a:moveTo>
                  <a:lnTo>
                    <a:pt x="415135" y="1447800"/>
                  </a:lnTo>
                  <a:lnTo>
                    <a:pt x="415135" y="1384300"/>
                  </a:lnTo>
                  <a:lnTo>
                    <a:pt x="449373" y="1409700"/>
                  </a:lnTo>
                  <a:lnTo>
                    <a:pt x="449373" y="1460500"/>
                  </a:lnTo>
                  <a:close/>
                </a:path>
                <a:path w="2409825" h="4102100">
                  <a:moveTo>
                    <a:pt x="324437" y="1485900"/>
                  </a:moveTo>
                  <a:lnTo>
                    <a:pt x="290199" y="1460500"/>
                  </a:lnTo>
                  <a:lnTo>
                    <a:pt x="290199" y="1397000"/>
                  </a:lnTo>
                  <a:lnTo>
                    <a:pt x="324437" y="1422400"/>
                  </a:lnTo>
                  <a:lnTo>
                    <a:pt x="324437" y="1485900"/>
                  </a:lnTo>
                  <a:close/>
                </a:path>
                <a:path w="2409825" h="4102100">
                  <a:moveTo>
                    <a:pt x="199501" y="1485900"/>
                  </a:moveTo>
                  <a:lnTo>
                    <a:pt x="165263" y="1473200"/>
                  </a:lnTo>
                  <a:lnTo>
                    <a:pt x="165263" y="1409700"/>
                  </a:lnTo>
                  <a:lnTo>
                    <a:pt x="199501" y="1435100"/>
                  </a:lnTo>
                  <a:lnTo>
                    <a:pt x="199501" y="1485900"/>
                  </a:lnTo>
                  <a:close/>
                </a:path>
                <a:path w="2409825" h="4102100">
                  <a:moveTo>
                    <a:pt x="636776" y="1485900"/>
                  </a:moveTo>
                  <a:lnTo>
                    <a:pt x="602538" y="1460500"/>
                  </a:lnTo>
                  <a:lnTo>
                    <a:pt x="602538" y="1409700"/>
                  </a:lnTo>
                  <a:lnTo>
                    <a:pt x="636776" y="1422400"/>
                  </a:lnTo>
                  <a:lnTo>
                    <a:pt x="636776" y="1485900"/>
                  </a:lnTo>
                  <a:close/>
                </a:path>
                <a:path w="2409825" h="4102100">
                  <a:moveTo>
                    <a:pt x="511840" y="1498600"/>
                  </a:moveTo>
                  <a:lnTo>
                    <a:pt x="477602" y="1485900"/>
                  </a:lnTo>
                  <a:lnTo>
                    <a:pt x="477602" y="1422400"/>
                  </a:lnTo>
                  <a:lnTo>
                    <a:pt x="511840" y="1435100"/>
                  </a:lnTo>
                  <a:lnTo>
                    <a:pt x="511840" y="1498600"/>
                  </a:lnTo>
                  <a:close/>
                </a:path>
                <a:path w="2409825" h="4102100">
                  <a:moveTo>
                    <a:pt x="386905" y="1511300"/>
                  </a:moveTo>
                  <a:lnTo>
                    <a:pt x="352667" y="1498600"/>
                  </a:lnTo>
                  <a:lnTo>
                    <a:pt x="352667" y="1435100"/>
                  </a:lnTo>
                  <a:lnTo>
                    <a:pt x="386905" y="1460500"/>
                  </a:lnTo>
                  <a:lnTo>
                    <a:pt x="386905" y="1511300"/>
                  </a:lnTo>
                  <a:close/>
                </a:path>
                <a:path w="2409825" h="4102100">
                  <a:moveTo>
                    <a:pt x="699244" y="1524000"/>
                  </a:moveTo>
                  <a:lnTo>
                    <a:pt x="665006" y="1498600"/>
                  </a:lnTo>
                  <a:lnTo>
                    <a:pt x="665006" y="1435100"/>
                  </a:lnTo>
                  <a:lnTo>
                    <a:pt x="699244" y="1460500"/>
                  </a:lnTo>
                  <a:lnTo>
                    <a:pt x="699244" y="1524000"/>
                  </a:lnTo>
                  <a:close/>
                </a:path>
                <a:path w="2409825" h="4102100">
                  <a:moveTo>
                    <a:pt x="261969" y="1524000"/>
                  </a:moveTo>
                  <a:lnTo>
                    <a:pt x="227731" y="1511300"/>
                  </a:lnTo>
                  <a:lnTo>
                    <a:pt x="227731" y="1447800"/>
                  </a:lnTo>
                  <a:lnTo>
                    <a:pt x="261969" y="1460500"/>
                  </a:lnTo>
                  <a:lnTo>
                    <a:pt x="261969" y="1524000"/>
                  </a:lnTo>
                  <a:close/>
                </a:path>
                <a:path w="2409825" h="4102100">
                  <a:moveTo>
                    <a:pt x="574308" y="1536700"/>
                  </a:moveTo>
                  <a:lnTo>
                    <a:pt x="540070" y="1511300"/>
                  </a:lnTo>
                  <a:lnTo>
                    <a:pt x="540070" y="1460500"/>
                  </a:lnTo>
                  <a:lnTo>
                    <a:pt x="574308" y="1473200"/>
                  </a:lnTo>
                  <a:lnTo>
                    <a:pt x="574308" y="1536700"/>
                  </a:lnTo>
                  <a:close/>
                </a:path>
                <a:path w="2409825" h="4102100">
                  <a:moveTo>
                    <a:pt x="449373" y="1549400"/>
                  </a:moveTo>
                  <a:lnTo>
                    <a:pt x="415135" y="1536700"/>
                  </a:lnTo>
                  <a:lnTo>
                    <a:pt x="415135" y="1473200"/>
                  </a:lnTo>
                  <a:lnTo>
                    <a:pt x="449373" y="1485900"/>
                  </a:lnTo>
                  <a:lnTo>
                    <a:pt x="449373" y="1549400"/>
                  </a:lnTo>
                  <a:close/>
                </a:path>
                <a:path w="2409825" h="4102100">
                  <a:moveTo>
                    <a:pt x="324437" y="1562100"/>
                  </a:moveTo>
                  <a:lnTo>
                    <a:pt x="290199" y="1536700"/>
                  </a:lnTo>
                  <a:lnTo>
                    <a:pt x="290199" y="1485900"/>
                  </a:lnTo>
                  <a:lnTo>
                    <a:pt x="324437" y="1498600"/>
                  </a:lnTo>
                  <a:lnTo>
                    <a:pt x="324437" y="1562100"/>
                  </a:lnTo>
                  <a:close/>
                </a:path>
                <a:path w="2409825" h="4102100">
                  <a:moveTo>
                    <a:pt x="636776" y="1574800"/>
                  </a:moveTo>
                  <a:lnTo>
                    <a:pt x="602538" y="1549400"/>
                  </a:lnTo>
                  <a:lnTo>
                    <a:pt x="602538" y="1485900"/>
                  </a:lnTo>
                  <a:lnTo>
                    <a:pt x="636776" y="1511300"/>
                  </a:lnTo>
                  <a:lnTo>
                    <a:pt x="636776" y="1574800"/>
                  </a:lnTo>
                  <a:close/>
                </a:path>
                <a:path w="2409825" h="4102100">
                  <a:moveTo>
                    <a:pt x="199501" y="1587500"/>
                  </a:moveTo>
                  <a:lnTo>
                    <a:pt x="165263" y="1562100"/>
                  </a:lnTo>
                  <a:lnTo>
                    <a:pt x="165263" y="1498600"/>
                  </a:lnTo>
                  <a:lnTo>
                    <a:pt x="199501" y="1524000"/>
                  </a:lnTo>
                  <a:lnTo>
                    <a:pt x="199501" y="1587500"/>
                  </a:lnTo>
                  <a:close/>
                </a:path>
                <a:path w="2409825" h="4102100">
                  <a:moveTo>
                    <a:pt x="386905" y="1600200"/>
                  </a:moveTo>
                  <a:lnTo>
                    <a:pt x="352667" y="1574800"/>
                  </a:lnTo>
                  <a:lnTo>
                    <a:pt x="352667" y="1511300"/>
                  </a:lnTo>
                  <a:lnTo>
                    <a:pt x="386905" y="1536700"/>
                  </a:lnTo>
                  <a:lnTo>
                    <a:pt x="386905" y="1600200"/>
                  </a:lnTo>
                  <a:close/>
                </a:path>
                <a:path w="2409825" h="4102100">
                  <a:moveTo>
                    <a:pt x="511840" y="1587500"/>
                  </a:moveTo>
                  <a:lnTo>
                    <a:pt x="477602" y="1562100"/>
                  </a:lnTo>
                  <a:lnTo>
                    <a:pt x="477602" y="1511300"/>
                  </a:lnTo>
                  <a:lnTo>
                    <a:pt x="511840" y="1524000"/>
                  </a:lnTo>
                  <a:lnTo>
                    <a:pt x="511840" y="1587500"/>
                  </a:lnTo>
                  <a:close/>
                </a:path>
                <a:path w="2409825" h="4102100">
                  <a:moveTo>
                    <a:pt x="699244" y="1612900"/>
                  </a:moveTo>
                  <a:lnTo>
                    <a:pt x="665006" y="1587500"/>
                  </a:lnTo>
                  <a:lnTo>
                    <a:pt x="665006" y="1524000"/>
                  </a:lnTo>
                  <a:lnTo>
                    <a:pt x="699244" y="1549400"/>
                  </a:lnTo>
                  <a:lnTo>
                    <a:pt x="699244" y="1612900"/>
                  </a:lnTo>
                  <a:close/>
                </a:path>
                <a:path w="2409825" h="4102100">
                  <a:moveTo>
                    <a:pt x="261969" y="1612900"/>
                  </a:moveTo>
                  <a:lnTo>
                    <a:pt x="227731" y="1600200"/>
                  </a:lnTo>
                  <a:lnTo>
                    <a:pt x="227731" y="1536700"/>
                  </a:lnTo>
                  <a:lnTo>
                    <a:pt x="261969" y="1562100"/>
                  </a:lnTo>
                  <a:lnTo>
                    <a:pt x="261969" y="1612900"/>
                  </a:lnTo>
                  <a:close/>
                </a:path>
                <a:path w="2409825" h="4102100">
                  <a:moveTo>
                    <a:pt x="574308" y="1625600"/>
                  </a:moveTo>
                  <a:lnTo>
                    <a:pt x="540070" y="1600200"/>
                  </a:lnTo>
                  <a:lnTo>
                    <a:pt x="540070" y="1536700"/>
                  </a:lnTo>
                  <a:lnTo>
                    <a:pt x="574308" y="1562100"/>
                  </a:lnTo>
                  <a:lnTo>
                    <a:pt x="574308" y="1625600"/>
                  </a:lnTo>
                  <a:close/>
                </a:path>
                <a:path w="2409825" h="4102100">
                  <a:moveTo>
                    <a:pt x="449373" y="1638300"/>
                  </a:moveTo>
                  <a:lnTo>
                    <a:pt x="415135" y="1612900"/>
                  </a:lnTo>
                  <a:lnTo>
                    <a:pt x="415135" y="1549400"/>
                  </a:lnTo>
                  <a:lnTo>
                    <a:pt x="449373" y="1574800"/>
                  </a:lnTo>
                  <a:lnTo>
                    <a:pt x="449373" y="1638300"/>
                  </a:lnTo>
                  <a:close/>
                </a:path>
                <a:path w="2409825" h="4102100">
                  <a:moveTo>
                    <a:pt x="324437" y="1651000"/>
                  </a:moveTo>
                  <a:lnTo>
                    <a:pt x="290199" y="1638300"/>
                  </a:lnTo>
                  <a:lnTo>
                    <a:pt x="290199" y="1574800"/>
                  </a:lnTo>
                  <a:lnTo>
                    <a:pt x="324437" y="1587500"/>
                  </a:lnTo>
                  <a:lnTo>
                    <a:pt x="324437" y="1651000"/>
                  </a:lnTo>
                  <a:close/>
                </a:path>
                <a:path w="2409825" h="4102100">
                  <a:moveTo>
                    <a:pt x="636776" y="1663700"/>
                  </a:moveTo>
                  <a:lnTo>
                    <a:pt x="602538" y="1638300"/>
                  </a:lnTo>
                  <a:lnTo>
                    <a:pt x="602538" y="1574800"/>
                  </a:lnTo>
                  <a:lnTo>
                    <a:pt x="636776" y="1600200"/>
                  </a:lnTo>
                  <a:lnTo>
                    <a:pt x="636776" y="1663700"/>
                  </a:lnTo>
                  <a:close/>
                </a:path>
                <a:path w="2409825" h="4102100">
                  <a:moveTo>
                    <a:pt x="511840" y="1676400"/>
                  </a:moveTo>
                  <a:lnTo>
                    <a:pt x="477602" y="1651000"/>
                  </a:lnTo>
                  <a:lnTo>
                    <a:pt x="477602" y="1587500"/>
                  </a:lnTo>
                  <a:lnTo>
                    <a:pt x="511840" y="1612900"/>
                  </a:lnTo>
                  <a:lnTo>
                    <a:pt x="511840" y="1676400"/>
                  </a:lnTo>
                  <a:close/>
                </a:path>
                <a:path w="2409825" h="4102100">
                  <a:moveTo>
                    <a:pt x="386905" y="1689100"/>
                  </a:moveTo>
                  <a:lnTo>
                    <a:pt x="352667" y="1676400"/>
                  </a:lnTo>
                  <a:lnTo>
                    <a:pt x="352667" y="1612900"/>
                  </a:lnTo>
                  <a:lnTo>
                    <a:pt x="386905" y="1625600"/>
                  </a:lnTo>
                  <a:lnTo>
                    <a:pt x="386905" y="1689100"/>
                  </a:lnTo>
                  <a:close/>
                </a:path>
                <a:path w="2409825" h="4102100">
                  <a:moveTo>
                    <a:pt x="699244" y="1701800"/>
                  </a:moveTo>
                  <a:lnTo>
                    <a:pt x="665006" y="1676400"/>
                  </a:lnTo>
                  <a:lnTo>
                    <a:pt x="665006" y="1612900"/>
                  </a:lnTo>
                  <a:lnTo>
                    <a:pt x="699244" y="1638300"/>
                  </a:lnTo>
                  <a:lnTo>
                    <a:pt x="699244" y="1701800"/>
                  </a:lnTo>
                  <a:close/>
                </a:path>
                <a:path w="2409825" h="4102100">
                  <a:moveTo>
                    <a:pt x="574308" y="1701800"/>
                  </a:moveTo>
                  <a:lnTo>
                    <a:pt x="540070" y="1689100"/>
                  </a:lnTo>
                  <a:lnTo>
                    <a:pt x="540070" y="1625600"/>
                  </a:lnTo>
                  <a:lnTo>
                    <a:pt x="574308" y="1651000"/>
                  </a:lnTo>
                  <a:lnTo>
                    <a:pt x="574308" y="1701800"/>
                  </a:lnTo>
                  <a:close/>
                </a:path>
                <a:path w="2409825" h="4102100">
                  <a:moveTo>
                    <a:pt x="449373" y="1727200"/>
                  </a:moveTo>
                  <a:lnTo>
                    <a:pt x="415135" y="1701800"/>
                  </a:lnTo>
                  <a:lnTo>
                    <a:pt x="415135" y="1651000"/>
                  </a:lnTo>
                  <a:lnTo>
                    <a:pt x="449373" y="1663700"/>
                  </a:lnTo>
                  <a:lnTo>
                    <a:pt x="449373" y="1727200"/>
                  </a:lnTo>
                  <a:close/>
                </a:path>
                <a:path w="2409825" h="4102100">
                  <a:moveTo>
                    <a:pt x="636776" y="1739900"/>
                  </a:moveTo>
                  <a:lnTo>
                    <a:pt x="602538" y="1727200"/>
                  </a:lnTo>
                  <a:lnTo>
                    <a:pt x="602538" y="1663700"/>
                  </a:lnTo>
                  <a:lnTo>
                    <a:pt x="636776" y="1676400"/>
                  </a:lnTo>
                  <a:lnTo>
                    <a:pt x="636776" y="1739900"/>
                  </a:lnTo>
                  <a:close/>
                </a:path>
                <a:path w="2409825" h="4102100">
                  <a:moveTo>
                    <a:pt x="511840" y="1765300"/>
                  </a:moveTo>
                  <a:lnTo>
                    <a:pt x="477602" y="1739900"/>
                  </a:lnTo>
                  <a:lnTo>
                    <a:pt x="477602" y="1676400"/>
                  </a:lnTo>
                  <a:lnTo>
                    <a:pt x="511840" y="1701800"/>
                  </a:lnTo>
                  <a:lnTo>
                    <a:pt x="511840" y="1765300"/>
                  </a:lnTo>
                  <a:close/>
                </a:path>
                <a:path w="2409825" h="4102100">
                  <a:moveTo>
                    <a:pt x="699244" y="1778000"/>
                  </a:moveTo>
                  <a:lnTo>
                    <a:pt x="665006" y="1765300"/>
                  </a:lnTo>
                  <a:lnTo>
                    <a:pt x="665006" y="1701800"/>
                  </a:lnTo>
                  <a:lnTo>
                    <a:pt x="699244" y="1714500"/>
                  </a:lnTo>
                  <a:lnTo>
                    <a:pt x="699244" y="1778000"/>
                  </a:lnTo>
                  <a:close/>
                </a:path>
                <a:path w="2409825" h="4102100">
                  <a:moveTo>
                    <a:pt x="574308" y="1803400"/>
                  </a:moveTo>
                  <a:lnTo>
                    <a:pt x="540070" y="1778000"/>
                  </a:lnTo>
                  <a:lnTo>
                    <a:pt x="540070" y="1714500"/>
                  </a:lnTo>
                  <a:lnTo>
                    <a:pt x="574308" y="1739900"/>
                  </a:lnTo>
                  <a:lnTo>
                    <a:pt x="574308" y="1803400"/>
                  </a:lnTo>
                  <a:close/>
                </a:path>
                <a:path w="2409825" h="4102100">
                  <a:moveTo>
                    <a:pt x="636776" y="1828800"/>
                  </a:moveTo>
                  <a:lnTo>
                    <a:pt x="602538" y="1816100"/>
                  </a:lnTo>
                  <a:lnTo>
                    <a:pt x="602538" y="1752600"/>
                  </a:lnTo>
                  <a:lnTo>
                    <a:pt x="636776" y="1778000"/>
                  </a:lnTo>
                  <a:lnTo>
                    <a:pt x="636776" y="1828800"/>
                  </a:lnTo>
                  <a:close/>
                </a:path>
                <a:path w="2409825" h="4102100">
                  <a:moveTo>
                    <a:pt x="699244" y="1866900"/>
                  </a:moveTo>
                  <a:lnTo>
                    <a:pt x="665006" y="1854200"/>
                  </a:lnTo>
                  <a:lnTo>
                    <a:pt x="665006" y="1790700"/>
                  </a:lnTo>
                  <a:lnTo>
                    <a:pt x="699244" y="1803400"/>
                  </a:lnTo>
                  <a:lnTo>
                    <a:pt x="699244" y="1866900"/>
                  </a:lnTo>
                  <a:close/>
                </a:path>
                <a:path w="2409825" h="4102100">
                  <a:moveTo>
                    <a:pt x="1245707" y="2349500"/>
                  </a:moveTo>
                  <a:lnTo>
                    <a:pt x="1213307" y="2349500"/>
                  </a:lnTo>
                  <a:lnTo>
                    <a:pt x="1300218" y="2298700"/>
                  </a:lnTo>
                  <a:lnTo>
                    <a:pt x="1329052" y="2324100"/>
                  </a:lnTo>
                  <a:lnTo>
                    <a:pt x="1298490" y="2324100"/>
                  </a:lnTo>
                  <a:lnTo>
                    <a:pt x="1245707" y="2349500"/>
                  </a:lnTo>
                  <a:close/>
                </a:path>
                <a:path w="2409825" h="4102100">
                  <a:moveTo>
                    <a:pt x="1404880" y="2489200"/>
                  </a:moveTo>
                  <a:lnTo>
                    <a:pt x="1371575" y="2489200"/>
                  </a:lnTo>
                  <a:lnTo>
                    <a:pt x="1450750" y="2451100"/>
                  </a:lnTo>
                  <a:lnTo>
                    <a:pt x="1298490" y="2324100"/>
                  </a:lnTo>
                  <a:lnTo>
                    <a:pt x="1329052" y="2324100"/>
                  </a:lnTo>
                  <a:lnTo>
                    <a:pt x="1473219" y="2451100"/>
                  </a:lnTo>
                  <a:lnTo>
                    <a:pt x="1473219" y="2463800"/>
                  </a:lnTo>
                  <a:lnTo>
                    <a:pt x="1456841" y="2463800"/>
                  </a:lnTo>
                  <a:lnTo>
                    <a:pt x="1404880" y="2489200"/>
                  </a:lnTo>
                  <a:close/>
                </a:path>
                <a:path w="2409825" h="4102100">
                  <a:moveTo>
                    <a:pt x="1373468" y="2971800"/>
                  </a:moveTo>
                  <a:lnTo>
                    <a:pt x="1213307" y="2971800"/>
                  </a:lnTo>
                  <a:lnTo>
                    <a:pt x="1362522" y="2959100"/>
                  </a:lnTo>
                  <a:lnTo>
                    <a:pt x="1362522" y="2501900"/>
                  </a:lnTo>
                  <a:lnTo>
                    <a:pt x="1213307" y="2387600"/>
                  </a:lnTo>
                  <a:lnTo>
                    <a:pt x="1249767" y="2387600"/>
                  </a:lnTo>
                  <a:lnTo>
                    <a:pt x="1371575" y="2489200"/>
                  </a:lnTo>
                  <a:lnTo>
                    <a:pt x="1404880" y="2489200"/>
                  </a:lnTo>
                  <a:lnTo>
                    <a:pt x="1378900" y="2501900"/>
                  </a:lnTo>
                  <a:lnTo>
                    <a:pt x="1378900" y="2946400"/>
                  </a:lnTo>
                  <a:lnTo>
                    <a:pt x="1413368" y="2946400"/>
                  </a:lnTo>
                  <a:lnTo>
                    <a:pt x="1373468" y="2971800"/>
                  </a:lnTo>
                  <a:close/>
                </a:path>
                <a:path w="2409825" h="4102100">
                  <a:moveTo>
                    <a:pt x="1333222" y="2921000"/>
                  </a:moveTo>
                  <a:lnTo>
                    <a:pt x="1213307" y="2921000"/>
                  </a:lnTo>
                  <a:lnTo>
                    <a:pt x="1316844" y="2857500"/>
                  </a:lnTo>
                  <a:lnTo>
                    <a:pt x="1316844" y="2527300"/>
                  </a:lnTo>
                  <a:lnTo>
                    <a:pt x="1213307" y="2438400"/>
                  </a:lnTo>
                  <a:lnTo>
                    <a:pt x="1243285" y="2438400"/>
                  </a:lnTo>
                  <a:lnTo>
                    <a:pt x="1333222" y="2514600"/>
                  </a:lnTo>
                  <a:lnTo>
                    <a:pt x="1333222" y="2921000"/>
                  </a:lnTo>
                  <a:close/>
                </a:path>
                <a:path w="2409825" h="4102100">
                  <a:moveTo>
                    <a:pt x="1413368" y="2946400"/>
                  </a:moveTo>
                  <a:lnTo>
                    <a:pt x="1378900" y="2946400"/>
                  </a:lnTo>
                  <a:lnTo>
                    <a:pt x="1456841" y="2908300"/>
                  </a:lnTo>
                  <a:lnTo>
                    <a:pt x="1456841" y="2463800"/>
                  </a:lnTo>
                  <a:lnTo>
                    <a:pt x="1473219" y="2463800"/>
                  </a:lnTo>
                  <a:lnTo>
                    <a:pt x="1473219" y="2908300"/>
                  </a:lnTo>
                  <a:lnTo>
                    <a:pt x="1413368" y="2946400"/>
                  </a:lnTo>
                  <a:close/>
                </a:path>
                <a:path w="2409825" h="4102100">
                  <a:moveTo>
                    <a:pt x="199501" y="2692400"/>
                  </a:moveTo>
                  <a:lnTo>
                    <a:pt x="165263" y="2667000"/>
                  </a:lnTo>
                  <a:lnTo>
                    <a:pt x="165263" y="2603500"/>
                  </a:lnTo>
                  <a:lnTo>
                    <a:pt x="199501" y="2628900"/>
                  </a:lnTo>
                  <a:lnTo>
                    <a:pt x="199501" y="2692400"/>
                  </a:lnTo>
                  <a:close/>
                </a:path>
                <a:path w="2409825" h="4102100">
                  <a:moveTo>
                    <a:pt x="261969" y="2717800"/>
                  </a:moveTo>
                  <a:lnTo>
                    <a:pt x="227731" y="2705100"/>
                  </a:lnTo>
                  <a:lnTo>
                    <a:pt x="227731" y="2641600"/>
                  </a:lnTo>
                  <a:lnTo>
                    <a:pt x="261969" y="2654300"/>
                  </a:lnTo>
                  <a:lnTo>
                    <a:pt x="261969" y="2717800"/>
                  </a:lnTo>
                  <a:close/>
                </a:path>
                <a:path w="2409825" h="4102100">
                  <a:moveTo>
                    <a:pt x="324437" y="2755900"/>
                  </a:moveTo>
                  <a:lnTo>
                    <a:pt x="290199" y="2743200"/>
                  </a:lnTo>
                  <a:lnTo>
                    <a:pt x="290199" y="2679700"/>
                  </a:lnTo>
                  <a:lnTo>
                    <a:pt x="324437" y="2692400"/>
                  </a:lnTo>
                  <a:lnTo>
                    <a:pt x="324437" y="2755900"/>
                  </a:lnTo>
                  <a:close/>
                </a:path>
                <a:path w="2409825" h="4102100">
                  <a:moveTo>
                    <a:pt x="199501" y="2768600"/>
                  </a:moveTo>
                  <a:lnTo>
                    <a:pt x="165263" y="2755900"/>
                  </a:lnTo>
                  <a:lnTo>
                    <a:pt x="165263" y="2692400"/>
                  </a:lnTo>
                  <a:lnTo>
                    <a:pt x="199501" y="2717800"/>
                  </a:lnTo>
                  <a:lnTo>
                    <a:pt x="199501" y="2768600"/>
                  </a:lnTo>
                  <a:close/>
                </a:path>
                <a:path w="2409825" h="4102100">
                  <a:moveTo>
                    <a:pt x="386905" y="2794000"/>
                  </a:moveTo>
                  <a:lnTo>
                    <a:pt x="352667" y="2768600"/>
                  </a:lnTo>
                  <a:lnTo>
                    <a:pt x="352667" y="2717800"/>
                  </a:lnTo>
                  <a:lnTo>
                    <a:pt x="386905" y="2730500"/>
                  </a:lnTo>
                  <a:lnTo>
                    <a:pt x="386905" y="2794000"/>
                  </a:lnTo>
                  <a:close/>
                </a:path>
                <a:path w="2409825" h="4102100">
                  <a:moveTo>
                    <a:pt x="261969" y="2806700"/>
                  </a:moveTo>
                  <a:lnTo>
                    <a:pt x="227731" y="2794000"/>
                  </a:lnTo>
                  <a:lnTo>
                    <a:pt x="227731" y="2730500"/>
                  </a:lnTo>
                  <a:lnTo>
                    <a:pt x="261969" y="2743200"/>
                  </a:lnTo>
                  <a:lnTo>
                    <a:pt x="261969" y="2806700"/>
                  </a:lnTo>
                  <a:close/>
                </a:path>
                <a:path w="2409825" h="4102100">
                  <a:moveTo>
                    <a:pt x="449373" y="2832100"/>
                  </a:moveTo>
                  <a:lnTo>
                    <a:pt x="415135" y="2806700"/>
                  </a:lnTo>
                  <a:lnTo>
                    <a:pt x="415135" y="2743200"/>
                  </a:lnTo>
                  <a:lnTo>
                    <a:pt x="449373" y="2768600"/>
                  </a:lnTo>
                  <a:lnTo>
                    <a:pt x="449373" y="2832100"/>
                  </a:lnTo>
                  <a:close/>
                </a:path>
                <a:path w="2409825" h="4102100">
                  <a:moveTo>
                    <a:pt x="324437" y="2844800"/>
                  </a:moveTo>
                  <a:lnTo>
                    <a:pt x="290199" y="2819400"/>
                  </a:lnTo>
                  <a:lnTo>
                    <a:pt x="290199" y="2768600"/>
                  </a:lnTo>
                  <a:lnTo>
                    <a:pt x="324437" y="2781300"/>
                  </a:lnTo>
                  <a:lnTo>
                    <a:pt x="324437" y="2844800"/>
                  </a:lnTo>
                  <a:close/>
                </a:path>
                <a:path w="2409825" h="4102100">
                  <a:moveTo>
                    <a:pt x="199501" y="2857500"/>
                  </a:moveTo>
                  <a:lnTo>
                    <a:pt x="165263" y="2844800"/>
                  </a:lnTo>
                  <a:lnTo>
                    <a:pt x="165263" y="2781300"/>
                  </a:lnTo>
                  <a:lnTo>
                    <a:pt x="199501" y="2794000"/>
                  </a:lnTo>
                  <a:lnTo>
                    <a:pt x="199501" y="2857500"/>
                  </a:lnTo>
                  <a:close/>
                </a:path>
                <a:path w="2409825" h="4102100">
                  <a:moveTo>
                    <a:pt x="511840" y="2870200"/>
                  </a:moveTo>
                  <a:lnTo>
                    <a:pt x="477602" y="2844800"/>
                  </a:lnTo>
                  <a:lnTo>
                    <a:pt x="477602" y="2781300"/>
                  </a:lnTo>
                  <a:lnTo>
                    <a:pt x="511840" y="2806700"/>
                  </a:lnTo>
                  <a:lnTo>
                    <a:pt x="511840" y="2870200"/>
                  </a:lnTo>
                  <a:close/>
                </a:path>
                <a:path w="2409825" h="4102100">
                  <a:moveTo>
                    <a:pt x="386905" y="2882900"/>
                  </a:moveTo>
                  <a:lnTo>
                    <a:pt x="352667" y="2857500"/>
                  </a:lnTo>
                  <a:lnTo>
                    <a:pt x="352667" y="2794000"/>
                  </a:lnTo>
                  <a:lnTo>
                    <a:pt x="386905" y="2819400"/>
                  </a:lnTo>
                  <a:lnTo>
                    <a:pt x="386905" y="2882900"/>
                  </a:lnTo>
                  <a:close/>
                </a:path>
                <a:path w="2409825" h="4102100">
                  <a:moveTo>
                    <a:pt x="261969" y="2895600"/>
                  </a:moveTo>
                  <a:lnTo>
                    <a:pt x="227731" y="2870200"/>
                  </a:lnTo>
                  <a:lnTo>
                    <a:pt x="227731" y="2819400"/>
                  </a:lnTo>
                  <a:lnTo>
                    <a:pt x="261969" y="2832100"/>
                  </a:lnTo>
                  <a:lnTo>
                    <a:pt x="261969" y="2895600"/>
                  </a:lnTo>
                  <a:close/>
                </a:path>
                <a:path w="2409825" h="4102100">
                  <a:moveTo>
                    <a:pt x="574308" y="2908300"/>
                  </a:moveTo>
                  <a:lnTo>
                    <a:pt x="540070" y="2882900"/>
                  </a:lnTo>
                  <a:lnTo>
                    <a:pt x="540070" y="2819400"/>
                  </a:lnTo>
                  <a:lnTo>
                    <a:pt x="574308" y="2844800"/>
                  </a:lnTo>
                  <a:lnTo>
                    <a:pt x="574308" y="2908300"/>
                  </a:lnTo>
                  <a:close/>
                </a:path>
                <a:path w="2409825" h="4102100">
                  <a:moveTo>
                    <a:pt x="449373" y="2921000"/>
                  </a:moveTo>
                  <a:lnTo>
                    <a:pt x="415135" y="2895600"/>
                  </a:lnTo>
                  <a:lnTo>
                    <a:pt x="415135" y="2832100"/>
                  </a:lnTo>
                  <a:lnTo>
                    <a:pt x="449373" y="2857500"/>
                  </a:lnTo>
                  <a:lnTo>
                    <a:pt x="449373" y="2921000"/>
                  </a:lnTo>
                  <a:close/>
                </a:path>
                <a:path w="2409825" h="4102100">
                  <a:moveTo>
                    <a:pt x="324437" y="2933700"/>
                  </a:moveTo>
                  <a:lnTo>
                    <a:pt x="290199" y="2908300"/>
                  </a:lnTo>
                  <a:lnTo>
                    <a:pt x="290199" y="2844800"/>
                  </a:lnTo>
                  <a:lnTo>
                    <a:pt x="324437" y="2870200"/>
                  </a:lnTo>
                  <a:lnTo>
                    <a:pt x="324437" y="2933700"/>
                  </a:lnTo>
                  <a:close/>
                </a:path>
                <a:path w="2409825" h="4102100">
                  <a:moveTo>
                    <a:pt x="636776" y="2933700"/>
                  </a:moveTo>
                  <a:lnTo>
                    <a:pt x="602538" y="2921000"/>
                  </a:lnTo>
                  <a:lnTo>
                    <a:pt x="602538" y="2857500"/>
                  </a:lnTo>
                  <a:lnTo>
                    <a:pt x="636776" y="2870200"/>
                  </a:lnTo>
                  <a:lnTo>
                    <a:pt x="636776" y="2933700"/>
                  </a:lnTo>
                  <a:close/>
                </a:path>
                <a:path w="2409825" h="4102100">
                  <a:moveTo>
                    <a:pt x="199501" y="2946400"/>
                  </a:moveTo>
                  <a:lnTo>
                    <a:pt x="165263" y="2933700"/>
                  </a:lnTo>
                  <a:lnTo>
                    <a:pt x="165263" y="2870200"/>
                  </a:lnTo>
                  <a:lnTo>
                    <a:pt x="199501" y="2882900"/>
                  </a:lnTo>
                  <a:lnTo>
                    <a:pt x="199501" y="2946400"/>
                  </a:lnTo>
                  <a:close/>
                </a:path>
                <a:path w="2409825" h="4102100">
                  <a:moveTo>
                    <a:pt x="511840" y="2959100"/>
                  </a:moveTo>
                  <a:lnTo>
                    <a:pt x="477602" y="2933700"/>
                  </a:lnTo>
                  <a:lnTo>
                    <a:pt x="477602" y="2870200"/>
                  </a:lnTo>
                  <a:lnTo>
                    <a:pt x="511840" y="2895600"/>
                  </a:lnTo>
                  <a:lnTo>
                    <a:pt x="511840" y="2959100"/>
                  </a:lnTo>
                  <a:close/>
                </a:path>
                <a:path w="2409825" h="4102100">
                  <a:moveTo>
                    <a:pt x="386905" y="2971800"/>
                  </a:moveTo>
                  <a:lnTo>
                    <a:pt x="352667" y="2946400"/>
                  </a:lnTo>
                  <a:lnTo>
                    <a:pt x="352667" y="2882900"/>
                  </a:lnTo>
                  <a:lnTo>
                    <a:pt x="386905" y="2908300"/>
                  </a:lnTo>
                  <a:lnTo>
                    <a:pt x="386905" y="2971800"/>
                  </a:lnTo>
                  <a:close/>
                </a:path>
                <a:path w="2409825" h="4102100">
                  <a:moveTo>
                    <a:pt x="261969" y="2984500"/>
                  </a:moveTo>
                  <a:lnTo>
                    <a:pt x="227731" y="2959100"/>
                  </a:lnTo>
                  <a:lnTo>
                    <a:pt x="227731" y="2895600"/>
                  </a:lnTo>
                  <a:lnTo>
                    <a:pt x="261969" y="2921000"/>
                  </a:lnTo>
                  <a:lnTo>
                    <a:pt x="261969" y="2984500"/>
                  </a:lnTo>
                  <a:close/>
                </a:path>
                <a:path w="2409825" h="4102100">
                  <a:moveTo>
                    <a:pt x="699244" y="2971800"/>
                  </a:moveTo>
                  <a:lnTo>
                    <a:pt x="665006" y="2959100"/>
                  </a:lnTo>
                  <a:lnTo>
                    <a:pt x="665006" y="2895600"/>
                  </a:lnTo>
                  <a:lnTo>
                    <a:pt x="699244" y="2908300"/>
                  </a:lnTo>
                  <a:lnTo>
                    <a:pt x="699244" y="2971800"/>
                  </a:lnTo>
                  <a:close/>
                </a:path>
                <a:path w="2409825" h="4102100">
                  <a:moveTo>
                    <a:pt x="574308" y="2984500"/>
                  </a:moveTo>
                  <a:lnTo>
                    <a:pt x="540070" y="2971800"/>
                  </a:lnTo>
                  <a:lnTo>
                    <a:pt x="540070" y="2908300"/>
                  </a:lnTo>
                  <a:lnTo>
                    <a:pt x="574308" y="2933700"/>
                  </a:lnTo>
                  <a:lnTo>
                    <a:pt x="574308" y="2984500"/>
                  </a:lnTo>
                  <a:close/>
                </a:path>
                <a:path w="2409825" h="4102100">
                  <a:moveTo>
                    <a:pt x="449373" y="3009900"/>
                  </a:moveTo>
                  <a:lnTo>
                    <a:pt x="415135" y="2984500"/>
                  </a:lnTo>
                  <a:lnTo>
                    <a:pt x="415135" y="2921000"/>
                  </a:lnTo>
                  <a:lnTo>
                    <a:pt x="449373" y="2946400"/>
                  </a:lnTo>
                  <a:lnTo>
                    <a:pt x="449373" y="3009900"/>
                  </a:lnTo>
                  <a:close/>
                </a:path>
                <a:path w="2409825" h="4102100">
                  <a:moveTo>
                    <a:pt x="324437" y="3022600"/>
                  </a:moveTo>
                  <a:lnTo>
                    <a:pt x="290199" y="2997200"/>
                  </a:lnTo>
                  <a:lnTo>
                    <a:pt x="290199" y="2933700"/>
                  </a:lnTo>
                  <a:lnTo>
                    <a:pt x="324437" y="2959100"/>
                  </a:lnTo>
                  <a:lnTo>
                    <a:pt x="324437" y="3022600"/>
                  </a:lnTo>
                  <a:close/>
                </a:path>
                <a:path w="2409825" h="4102100">
                  <a:moveTo>
                    <a:pt x="636776" y="3022600"/>
                  </a:moveTo>
                  <a:lnTo>
                    <a:pt x="602538" y="3009900"/>
                  </a:lnTo>
                  <a:lnTo>
                    <a:pt x="602538" y="2946400"/>
                  </a:lnTo>
                  <a:lnTo>
                    <a:pt x="636776" y="2959100"/>
                  </a:lnTo>
                  <a:lnTo>
                    <a:pt x="636776" y="3022600"/>
                  </a:lnTo>
                  <a:close/>
                </a:path>
                <a:path w="2409825" h="4102100">
                  <a:moveTo>
                    <a:pt x="199501" y="3035300"/>
                  </a:moveTo>
                  <a:lnTo>
                    <a:pt x="165263" y="3009900"/>
                  </a:lnTo>
                  <a:lnTo>
                    <a:pt x="165263" y="2959100"/>
                  </a:lnTo>
                  <a:lnTo>
                    <a:pt x="199501" y="2971800"/>
                  </a:lnTo>
                  <a:lnTo>
                    <a:pt x="199501" y="3035300"/>
                  </a:lnTo>
                  <a:close/>
                </a:path>
                <a:path w="2409825" h="4102100">
                  <a:moveTo>
                    <a:pt x="511840" y="3035300"/>
                  </a:moveTo>
                  <a:lnTo>
                    <a:pt x="477602" y="3022600"/>
                  </a:lnTo>
                  <a:lnTo>
                    <a:pt x="477602" y="2959100"/>
                  </a:lnTo>
                  <a:lnTo>
                    <a:pt x="511840" y="2984500"/>
                  </a:lnTo>
                  <a:lnTo>
                    <a:pt x="511840" y="3035300"/>
                  </a:lnTo>
                  <a:close/>
                </a:path>
                <a:path w="2409825" h="4102100">
                  <a:moveTo>
                    <a:pt x="386905" y="3060700"/>
                  </a:moveTo>
                  <a:lnTo>
                    <a:pt x="352667" y="3035300"/>
                  </a:lnTo>
                  <a:lnTo>
                    <a:pt x="352667" y="2971800"/>
                  </a:lnTo>
                  <a:lnTo>
                    <a:pt x="386905" y="2997200"/>
                  </a:lnTo>
                  <a:lnTo>
                    <a:pt x="386905" y="3060700"/>
                  </a:lnTo>
                  <a:close/>
                </a:path>
                <a:path w="2409825" h="4102100">
                  <a:moveTo>
                    <a:pt x="261969" y="3073400"/>
                  </a:moveTo>
                  <a:lnTo>
                    <a:pt x="227731" y="3048000"/>
                  </a:lnTo>
                  <a:lnTo>
                    <a:pt x="227731" y="2984500"/>
                  </a:lnTo>
                  <a:lnTo>
                    <a:pt x="261969" y="3009900"/>
                  </a:lnTo>
                  <a:lnTo>
                    <a:pt x="261969" y="3073400"/>
                  </a:lnTo>
                  <a:close/>
                </a:path>
                <a:path w="2409825" h="4102100">
                  <a:moveTo>
                    <a:pt x="699244" y="3060700"/>
                  </a:moveTo>
                  <a:lnTo>
                    <a:pt x="665006" y="3048000"/>
                  </a:lnTo>
                  <a:lnTo>
                    <a:pt x="665006" y="2984500"/>
                  </a:lnTo>
                  <a:lnTo>
                    <a:pt x="699244" y="2997200"/>
                  </a:lnTo>
                  <a:lnTo>
                    <a:pt x="699244" y="3060700"/>
                  </a:lnTo>
                  <a:close/>
                </a:path>
                <a:path w="2409825" h="4102100">
                  <a:moveTo>
                    <a:pt x="574308" y="3073400"/>
                  </a:moveTo>
                  <a:lnTo>
                    <a:pt x="540070" y="3060700"/>
                  </a:lnTo>
                  <a:lnTo>
                    <a:pt x="540070" y="2997200"/>
                  </a:lnTo>
                  <a:lnTo>
                    <a:pt x="574308" y="3009900"/>
                  </a:lnTo>
                  <a:lnTo>
                    <a:pt x="574308" y="3073400"/>
                  </a:lnTo>
                  <a:close/>
                </a:path>
                <a:path w="2409825" h="4102100">
                  <a:moveTo>
                    <a:pt x="449373" y="3086100"/>
                  </a:moveTo>
                  <a:lnTo>
                    <a:pt x="415135" y="3073400"/>
                  </a:lnTo>
                  <a:lnTo>
                    <a:pt x="415135" y="3009900"/>
                  </a:lnTo>
                  <a:lnTo>
                    <a:pt x="449373" y="3035300"/>
                  </a:lnTo>
                  <a:lnTo>
                    <a:pt x="449373" y="3086100"/>
                  </a:lnTo>
                  <a:close/>
                </a:path>
                <a:path w="2409825" h="4102100">
                  <a:moveTo>
                    <a:pt x="324437" y="3111500"/>
                  </a:moveTo>
                  <a:lnTo>
                    <a:pt x="290199" y="3086100"/>
                  </a:lnTo>
                  <a:lnTo>
                    <a:pt x="290199" y="3022600"/>
                  </a:lnTo>
                  <a:lnTo>
                    <a:pt x="324437" y="3048000"/>
                  </a:lnTo>
                  <a:lnTo>
                    <a:pt x="324437" y="3111500"/>
                  </a:lnTo>
                  <a:close/>
                </a:path>
                <a:path w="2409825" h="4102100">
                  <a:moveTo>
                    <a:pt x="199501" y="3111500"/>
                  </a:moveTo>
                  <a:lnTo>
                    <a:pt x="165263" y="3098800"/>
                  </a:lnTo>
                  <a:lnTo>
                    <a:pt x="165263" y="3035300"/>
                  </a:lnTo>
                  <a:lnTo>
                    <a:pt x="199501" y="3060700"/>
                  </a:lnTo>
                  <a:lnTo>
                    <a:pt x="199501" y="3111500"/>
                  </a:lnTo>
                  <a:close/>
                </a:path>
                <a:path w="2409825" h="4102100">
                  <a:moveTo>
                    <a:pt x="636776" y="3111500"/>
                  </a:moveTo>
                  <a:lnTo>
                    <a:pt x="602538" y="3098800"/>
                  </a:lnTo>
                  <a:lnTo>
                    <a:pt x="602538" y="3035300"/>
                  </a:lnTo>
                  <a:lnTo>
                    <a:pt x="636776" y="3048000"/>
                  </a:lnTo>
                  <a:lnTo>
                    <a:pt x="636776" y="3111500"/>
                  </a:lnTo>
                  <a:close/>
                </a:path>
                <a:path w="2409825" h="4102100">
                  <a:moveTo>
                    <a:pt x="511840" y="3124200"/>
                  </a:moveTo>
                  <a:lnTo>
                    <a:pt x="477602" y="3111500"/>
                  </a:lnTo>
                  <a:lnTo>
                    <a:pt x="477602" y="3048000"/>
                  </a:lnTo>
                  <a:lnTo>
                    <a:pt x="511840" y="3060700"/>
                  </a:lnTo>
                  <a:lnTo>
                    <a:pt x="511840" y="3124200"/>
                  </a:lnTo>
                  <a:close/>
                </a:path>
                <a:path w="2409825" h="4102100">
                  <a:moveTo>
                    <a:pt x="386905" y="3136900"/>
                  </a:moveTo>
                  <a:lnTo>
                    <a:pt x="352667" y="3124200"/>
                  </a:lnTo>
                  <a:lnTo>
                    <a:pt x="352667" y="3060700"/>
                  </a:lnTo>
                  <a:lnTo>
                    <a:pt x="386905" y="3086100"/>
                  </a:lnTo>
                  <a:lnTo>
                    <a:pt x="386905" y="3136900"/>
                  </a:lnTo>
                  <a:close/>
                </a:path>
                <a:path w="2409825" h="4102100">
                  <a:moveTo>
                    <a:pt x="261969" y="3149600"/>
                  </a:moveTo>
                  <a:lnTo>
                    <a:pt x="227731" y="3136900"/>
                  </a:lnTo>
                  <a:lnTo>
                    <a:pt x="227731" y="3073400"/>
                  </a:lnTo>
                  <a:lnTo>
                    <a:pt x="261969" y="3086100"/>
                  </a:lnTo>
                  <a:lnTo>
                    <a:pt x="261969" y="3149600"/>
                  </a:lnTo>
                  <a:close/>
                </a:path>
                <a:path w="2409825" h="4102100">
                  <a:moveTo>
                    <a:pt x="699244" y="3149600"/>
                  </a:moveTo>
                  <a:lnTo>
                    <a:pt x="665006" y="3124200"/>
                  </a:lnTo>
                  <a:lnTo>
                    <a:pt x="665006" y="3073400"/>
                  </a:lnTo>
                  <a:lnTo>
                    <a:pt x="699244" y="3086100"/>
                  </a:lnTo>
                  <a:lnTo>
                    <a:pt x="699244" y="3149600"/>
                  </a:lnTo>
                  <a:close/>
                </a:path>
                <a:path w="2409825" h="4102100">
                  <a:moveTo>
                    <a:pt x="574308" y="3162300"/>
                  </a:moveTo>
                  <a:lnTo>
                    <a:pt x="540070" y="3149600"/>
                  </a:lnTo>
                  <a:lnTo>
                    <a:pt x="540070" y="3086100"/>
                  </a:lnTo>
                  <a:lnTo>
                    <a:pt x="574308" y="3098800"/>
                  </a:lnTo>
                  <a:lnTo>
                    <a:pt x="574308" y="3162300"/>
                  </a:lnTo>
                  <a:close/>
                </a:path>
                <a:path w="2409825" h="4102100">
                  <a:moveTo>
                    <a:pt x="449373" y="3175000"/>
                  </a:moveTo>
                  <a:lnTo>
                    <a:pt x="415135" y="3162300"/>
                  </a:lnTo>
                  <a:lnTo>
                    <a:pt x="415135" y="3098800"/>
                  </a:lnTo>
                  <a:lnTo>
                    <a:pt x="449373" y="3111500"/>
                  </a:lnTo>
                  <a:lnTo>
                    <a:pt x="449373" y="3175000"/>
                  </a:lnTo>
                  <a:close/>
                </a:path>
                <a:path w="2409825" h="4102100">
                  <a:moveTo>
                    <a:pt x="324437" y="3187700"/>
                  </a:moveTo>
                  <a:lnTo>
                    <a:pt x="290199" y="3175000"/>
                  </a:lnTo>
                  <a:lnTo>
                    <a:pt x="290199" y="3111500"/>
                  </a:lnTo>
                  <a:lnTo>
                    <a:pt x="324437" y="3124200"/>
                  </a:lnTo>
                  <a:lnTo>
                    <a:pt x="324437" y="3187700"/>
                  </a:lnTo>
                  <a:close/>
                </a:path>
                <a:path w="2409825" h="4102100">
                  <a:moveTo>
                    <a:pt x="199501" y="3213100"/>
                  </a:moveTo>
                  <a:lnTo>
                    <a:pt x="165263" y="3187700"/>
                  </a:lnTo>
                  <a:lnTo>
                    <a:pt x="165263" y="3124200"/>
                  </a:lnTo>
                  <a:lnTo>
                    <a:pt x="199501" y="3149600"/>
                  </a:lnTo>
                  <a:lnTo>
                    <a:pt x="199501" y="3213100"/>
                  </a:lnTo>
                  <a:close/>
                </a:path>
                <a:path w="2409825" h="4102100">
                  <a:moveTo>
                    <a:pt x="636776" y="3200400"/>
                  </a:moveTo>
                  <a:lnTo>
                    <a:pt x="602538" y="3175000"/>
                  </a:lnTo>
                  <a:lnTo>
                    <a:pt x="602538" y="3124200"/>
                  </a:lnTo>
                  <a:lnTo>
                    <a:pt x="636776" y="3136900"/>
                  </a:lnTo>
                  <a:lnTo>
                    <a:pt x="636776" y="3200400"/>
                  </a:lnTo>
                  <a:close/>
                </a:path>
                <a:path w="2409825" h="4102100">
                  <a:moveTo>
                    <a:pt x="511840" y="3213100"/>
                  </a:moveTo>
                  <a:lnTo>
                    <a:pt x="477602" y="3200400"/>
                  </a:lnTo>
                  <a:lnTo>
                    <a:pt x="477602" y="3136900"/>
                  </a:lnTo>
                  <a:lnTo>
                    <a:pt x="511840" y="3149600"/>
                  </a:lnTo>
                  <a:lnTo>
                    <a:pt x="511840" y="3213100"/>
                  </a:lnTo>
                  <a:close/>
                </a:path>
                <a:path w="2409825" h="4102100">
                  <a:moveTo>
                    <a:pt x="386905" y="3225800"/>
                  </a:moveTo>
                  <a:lnTo>
                    <a:pt x="352667" y="3200400"/>
                  </a:lnTo>
                  <a:lnTo>
                    <a:pt x="352667" y="3149600"/>
                  </a:lnTo>
                  <a:lnTo>
                    <a:pt x="386905" y="3162300"/>
                  </a:lnTo>
                  <a:lnTo>
                    <a:pt x="386905" y="3225800"/>
                  </a:lnTo>
                  <a:close/>
                </a:path>
                <a:path w="2409825" h="4102100">
                  <a:moveTo>
                    <a:pt x="699244" y="3238500"/>
                  </a:moveTo>
                  <a:lnTo>
                    <a:pt x="665006" y="3213100"/>
                  </a:lnTo>
                  <a:lnTo>
                    <a:pt x="665006" y="3149600"/>
                  </a:lnTo>
                  <a:lnTo>
                    <a:pt x="699244" y="3175000"/>
                  </a:lnTo>
                  <a:lnTo>
                    <a:pt x="699244" y="3238500"/>
                  </a:lnTo>
                  <a:close/>
                </a:path>
                <a:path w="2409825" h="4102100">
                  <a:moveTo>
                    <a:pt x="261969" y="3238500"/>
                  </a:moveTo>
                  <a:lnTo>
                    <a:pt x="227731" y="3225800"/>
                  </a:lnTo>
                  <a:lnTo>
                    <a:pt x="227731" y="3162300"/>
                  </a:lnTo>
                  <a:lnTo>
                    <a:pt x="261969" y="3187700"/>
                  </a:lnTo>
                  <a:lnTo>
                    <a:pt x="261969" y="3238500"/>
                  </a:lnTo>
                  <a:close/>
                </a:path>
                <a:path w="2409825" h="4102100">
                  <a:moveTo>
                    <a:pt x="449373" y="3263900"/>
                  </a:moveTo>
                  <a:lnTo>
                    <a:pt x="415135" y="3238500"/>
                  </a:lnTo>
                  <a:lnTo>
                    <a:pt x="415135" y="3175000"/>
                  </a:lnTo>
                  <a:lnTo>
                    <a:pt x="449373" y="3200400"/>
                  </a:lnTo>
                  <a:lnTo>
                    <a:pt x="449373" y="3263900"/>
                  </a:lnTo>
                  <a:close/>
                </a:path>
                <a:path w="2409825" h="4102100">
                  <a:moveTo>
                    <a:pt x="574308" y="3251200"/>
                  </a:moveTo>
                  <a:lnTo>
                    <a:pt x="540070" y="3225800"/>
                  </a:lnTo>
                  <a:lnTo>
                    <a:pt x="540070" y="3175000"/>
                  </a:lnTo>
                  <a:lnTo>
                    <a:pt x="574308" y="3187700"/>
                  </a:lnTo>
                  <a:lnTo>
                    <a:pt x="574308" y="3251200"/>
                  </a:lnTo>
                  <a:close/>
                </a:path>
                <a:path w="2409825" h="4102100">
                  <a:moveTo>
                    <a:pt x="324437" y="3276600"/>
                  </a:moveTo>
                  <a:lnTo>
                    <a:pt x="290199" y="3263900"/>
                  </a:lnTo>
                  <a:lnTo>
                    <a:pt x="290199" y="3200400"/>
                  </a:lnTo>
                  <a:lnTo>
                    <a:pt x="324437" y="3213100"/>
                  </a:lnTo>
                  <a:lnTo>
                    <a:pt x="324437" y="3276600"/>
                  </a:lnTo>
                  <a:close/>
                </a:path>
                <a:path w="2409825" h="4102100">
                  <a:moveTo>
                    <a:pt x="636776" y="3289300"/>
                  </a:moveTo>
                  <a:lnTo>
                    <a:pt x="602538" y="3263900"/>
                  </a:lnTo>
                  <a:lnTo>
                    <a:pt x="602538" y="3200400"/>
                  </a:lnTo>
                  <a:lnTo>
                    <a:pt x="636776" y="3225800"/>
                  </a:lnTo>
                  <a:lnTo>
                    <a:pt x="636776" y="3289300"/>
                  </a:lnTo>
                  <a:close/>
                </a:path>
                <a:path w="2409825" h="4102100">
                  <a:moveTo>
                    <a:pt x="511840" y="3302000"/>
                  </a:moveTo>
                  <a:lnTo>
                    <a:pt x="477602" y="3276600"/>
                  </a:lnTo>
                  <a:lnTo>
                    <a:pt x="477602" y="3213100"/>
                  </a:lnTo>
                  <a:lnTo>
                    <a:pt x="511840" y="3238500"/>
                  </a:lnTo>
                  <a:lnTo>
                    <a:pt x="511840" y="3302000"/>
                  </a:lnTo>
                  <a:close/>
                </a:path>
                <a:path w="2409825" h="4102100">
                  <a:moveTo>
                    <a:pt x="386905" y="3314700"/>
                  </a:moveTo>
                  <a:lnTo>
                    <a:pt x="352667" y="3302000"/>
                  </a:lnTo>
                  <a:lnTo>
                    <a:pt x="352667" y="3238500"/>
                  </a:lnTo>
                  <a:lnTo>
                    <a:pt x="386905" y="3251200"/>
                  </a:lnTo>
                  <a:lnTo>
                    <a:pt x="386905" y="3314700"/>
                  </a:lnTo>
                  <a:close/>
                </a:path>
                <a:path w="2409825" h="4102100">
                  <a:moveTo>
                    <a:pt x="699244" y="3327400"/>
                  </a:moveTo>
                  <a:lnTo>
                    <a:pt x="665006" y="3302000"/>
                  </a:lnTo>
                  <a:lnTo>
                    <a:pt x="665006" y="3238500"/>
                  </a:lnTo>
                  <a:lnTo>
                    <a:pt x="699244" y="3263900"/>
                  </a:lnTo>
                  <a:lnTo>
                    <a:pt x="699244" y="3327400"/>
                  </a:lnTo>
                  <a:close/>
                </a:path>
                <a:path w="2409825" h="4102100">
                  <a:moveTo>
                    <a:pt x="574308" y="3327400"/>
                  </a:moveTo>
                  <a:lnTo>
                    <a:pt x="540070" y="3314700"/>
                  </a:lnTo>
                  <a:lnTo>
                    <a:pt x="540070" y="3251200"/>
                  </a:lnTo>
                  <a:lnTo>
                    <a:pt x="574308" y="3276600"/>
                  </a:lnTo>
                  <a:lnTo>
                    <a:pt x="574308" y="3327400"/>
                  </a:lnTo>
                  <a:close/>
                </a:path>
                <a:path w="2409825" h="4102100">
                  <a:moveTo>
                    <a:pt x="449373" y="3352800"/>
                  </a:moveTo>
                  <a:lnTo>
                    <a:pt x="415135" y="3327400"/>
                  </a:lnTo>
                  <a:lnTo>
                    <a:pt x="415135" y="3276600"/>
                  </a:lnTo>
                  <a:lnTo>
                    <a:pt x="449373" y="3289300"/>
                  </a:lnTo>
                  <a:lnTo>
                    <a:pt x="449373" y="3352800"/>
                  </a:lnTo>
                  <a:close/>
                </a:path>
                <a:path w="2409825" h="4102100">
                  <a:moveTo>
                    <a:pt x="636776" y="3365500"/>
                  </a:moveTo>
                  <a:lnTo>
                    <a:pt x="602538" y="3352800"/>
                  </a:lnTo>
                  <a:lnTo>
                    <a:pt x="602538" y="3289300"/>
                  </a:lnTo>
                  <a:lnTo>
                    <a:pt x="636776" y="3302000"/>
                  </a:lnTo>
                  <a:lnTo>
                    <a:pt x="636776" y="3365500"/>
                  </a:lnTo>
                  <a:close/>
                </a:path>
                <a:path w="2409825" h="4102100">
                  <a:moveTo>
                    <a:pt x="511840" y="3390900"/>
                  </a:moveTo>
                  <a:lnTo>
                    <a:pt x="477602" y="3365500"/>
                  </a:lnTo>
                  <a:lnTo>
                    <a:pt x="477602" y="3302000"/>
                  </a:lnTo>
                  <a:lnTo>
                    <a:pt x="511840" y="3327400"/>
                  </a:lnTo>
                  <a:lnTo>
                    <a:pt x="511840" y="3390900"/>
                  </a:lnTo>
                  <a:close/>
                </a:path>
                <a:path w="2409825" h="4102100">
                  <a:moveTo>
                    <a:pt x="2365249" y="3441700"/>
                  </a:moveTo>
                  <a:lnTo>
                    <a:pt x="2315094" y="3441700"/>
                  </a:lnTo>
                  <a:lnTo>
                    <a:pt x="2393117" y="3403600"/>
                  </a:lnTo>
                  <a:lnTo>
                    <a:pt x="2393117" y="3302000"/>
                  </a:lnTo>
                  <a:lnTo>
                    <a:pt x="2409485" y="3302000"/>
                  </a:lnTo>
                  <a:lnTo>
                    <a:pt x="2409495" y="3416300"/>
                  </a:lnTo>
                  <a:lnTo>
                    <a:pt x="2365249" y="3441700"/>
                  </a:lnTo>
                  <a:close/>
                </a:path>
                <a:path w="2409825" h="4102100">
                  <a:moveTo>
                    <a:pt x="1229891" y="4089400"/>
                  </a:moveTo>
                  <a:lnTo>
                    <a:pt x="1196764" y="4089400"/>
                  </a:lnTo>
                  <a:lnTo>
                    <a:pt x="1196846" y="3987800"/>
                  </a:lnTo>
                  <a:lnTo>
                    <a:pt x="16378" y="3314700"/>
                  </a:lnTo>
                  <a:lnTo>
                    <a:pt x="60563" y="3314700"/>
                  </a:lnTo>
                  <a:lnTo>
                    <a:pt x="1098906" y="3911600"/>
                  </a:lnTo>
                  <a:lnTo>
                    <a:pt x="1115299" y="3911600"/>
                  </a:lnTo>
                  <a:lnTo>
                    <a:pt x="1115284" y="3924300"/>
                  </a:lnTo>
                  <a:lnTo>
                    <a:pt x="1196846" y="3975100"/>
                  </a:lnTo>
                  <a:lnTo>
                    <a:pt x="1235074" y="3975100"/>
                  </a:lnTo>
                  <a:lnTo>
                    <a:pt x="1213224" y="3987800"/>
                  </a:lnTo>
                  <a:lnTo>
                    <a:pt x="1213224" y="4076700"/>
                  </a:lnTo>
                  <a:lnTo>
                    <a:pt x="1255528" y="4076700"/>
                  </a:lnTo>
                  <a:lnTo>
                    <a:pt x="1229891" y="4089400"/>
                  </a:lnTo>
                  <a:close/>
                </a:path>
                <a:path w="2409825" h="4102100">
                  <a:moveTo>
                    <a:pt x="699244" y="3403600"/>
                  </a:moveTo>
                  <a:lnTo>
                    <a:pt x="665006" y="3390900"/>
                  </a:lnTo>
                  <a:lnTo>
                    <a:pt x="665006" y="3327400"/>
                  </a:lnTo>
                  <a:lnTo>
                    <a:pt x="699244" y="3340100"/>
                  </a:lnTo>
                  <a:lnTo>
                    <a:pt x="699244" y="3403600"/>
                  </a:lnTo>
                  <a:close/>
                </a:path>
                <a:path w="2409825" h="4102100">
                  <a:moveTo>
                    <a:pt x="574308" y="3429000"/>
                  </a:moveTo>
                  <a:lnTo>
                    <a:pt x="540070" y="3403600"/>
                  </a:lnTo>
                  <a:lnTo>
                    <a:pt x="540070" y="3340100"/>
                  </a:lnTo>
                  <a:lnTo>
                    <a:pt x="574308" y="3365500"/>
                  </a:lnTo>
                  <a:lnTo>
                    <a:pt x="574308" y="3429000"/>
                  </a:lnTo>
                  <a:close/>
                </a:path>
                <a:path w="2409825" h="4102100">
                  <a:moveTo>
                    <a:pt x="636776" y="3467100"/>
                  </a:moveTo>
                  <a:lnTo>
                    <a:pt x="602538" y="3441700"/>
                  </a:lnTo>
                  <a:lnTo>
                    <a:pt x="602538" y="3378200"/>
                  </a:lnTo>
                  <a:lnTo>
                    <a:pt x="636776" y="3403600"/>
                  </a:lnTo>
                  <a:lnTo>
                    <a:pt x="636776" y="3467100"/>
                  </a:lnTo>
                  <a:close/>
                </a:path>
                <a:path w="2409825" h="4102100">
                  <a:moveTo>
                    <a:pt x="1255528" y="4076700"/>
                  </a:moveTo>
                  <a:lnTo>
                    <a:pt x="1213224" y="4076700"/>
                  </a:lnTo>
                  <a:lnTo>
                    <a:pt x="1290507" y="4038600"/>
                  </a:lnTo>
                  <a:lnTo>
                    <a:pt x="1294865" y="4013200"/>
                  </a:lnTo>
                  <a:lnTo>
                    <a:pt x="1305064" y="3987800"/>
                  </a:lnTo>
                  <a:lnTo>
                    <a:pt x="1320495" y="3975100"/>
                  </a:lnTo>
                  <a:lnTo>
                    <a:pt x="1340547" y="3962400"/>
                  </a:lnTo>
                  <a:lnTo>
                    <a:pt x="2314929" y="3390900"/>
                  </a:lnTo>
                  <a:lnTo>
                    <a:pt x="2315019" y="3429000"/>
                  </a:lnTo>
                  <a:lnTo>
                    <a:pt x="2298633" y="3429000"/>
                  </a:lnTo>
                  <a:lnTo>
                    <a:pt x="1348777" y="3975100"/>
                  </a:lnTo>
                  <a:lnTo>
                    <a:pt x="1331281" y="3987800"/>
                  </a:lnTo>
                  <a:lnTo>
                    <a:pt x="1318068" y="4000500"/>
                  </a:lnTo>
                  <a:lnTo>
                    <a:pt x="1309715" y="4025900"/>
                  </a:lnTo>
                  <a:lnTo>
                    <a:pt x="1306803" y="4038600"/>
                  </a:lnTo>
                  <a:lnTo>
                    <a:pt x="1306803" y="4051300"/>
                  </a:lnTo>
                  <a:lnTo>
                    <a:pt x="1255528" y="4076700"/>
                  </a:lnTo>
                  <a:close/>
                </a:path>
                <a:path w="2409825" h="4102100">
                  <a:moveTo>
                    <a:pt x="699244" y="3492500"/>
                  </a:moveTo>
                  <a:lnTo>
                    <a:pt x="665006" y="3479800"/>
                  </a:lnTo>
                  <a:lnTo>
                    <a:pt x="665006" y="3416300"/>
                  </a:lnTo>
                  <a:lnTo>
                    <a:pt x="699244" y="3429000"/>
                  </a:lnTo>
                  <a:lnTo>
                    <a:pt x="699244" y="3492500"/>
                  </a:lnTo>
                  <a:close/>
                </a:path>
                <a:path w="2409825" h="4102100">
                  <a:moveTo>
                    <a:pt x="1204253" y="4102100"/>
                  </a:moveTo>
                  <a:lnTo>
                    <a:pt x="1101704" y="4051300"/>
                  </a:lnTo>
                  <a:lnTo>
                    <a:pt x="1101704" y="4038600"/>
                  </a:lnTo>
                  <a:lnTo>
                    <a:pt x="1098791" y="4025900"/>
                  </a:lnTo>
                  <a:lnTo>
                    <a:pt x="1090439" y="4000500"/>
                  </a:lnTo>
                  <a:lnTo>
                    <a:pt x="1077225" y="3987800"/>
                  </a:lnTo>
                  <a:lnTo>
                    <a:pt x="1059730" y="3975100"/>
                  </a:lnTo>
                  <a:lnTo>
                    <a:pt x="144523" y="3441700"/>
                  </a:lnTo>
                  <a:lnTo>
                    <a:pt x="103156" y="3441700"/>
                  </a:lnTo>
                  <a:lnTo>
                    <a:pt x="107997" y="3429000"/>
                  </a:lnTo>
                  <a:lnTo>
                    <a:pt x="152671" y="3429000"/>
                  </a:lnTo>
                  <a:lnTo>
                    <a:pt x="1067878" y="3962400"/>
                  </a:lnTo>
                  <a:lnTo>
                    <a:pt x="1087930" y="3975100"/>
                  </a:lnTo>
                  <a:lnTo>
                    <a:pt x="1103361" y="3987800"/>
                  </a:lnTo>
                  <a:lnTo>
                    <a:pt x="1113560" y="4013200"/>
                  </a:lnTo>
                  <a:lnTo>
                    <a:pt x="1117918" y="4038600"/>
                  </a:lnTo>
                  <a:lnTo>
                    <a:pt x="1196764" y="4089400"/>
                  </a:lnTo>
                  <a:lnTo>
                    <a:pt x="1229891" y="4089400"/>
                  </a:lnTo>
                  <a:lnTo>
                    <a:pt x="1204253" y="4102100"/>
                  </a:lnTo>
                  <a:close/>
                </a:path>
                <a:path w="2409825" h="4102100">
                  <a:moveTo>
                    <a:pt x="2298880" y="3479800"/>
                  </a:moveTo>
                  <a:lnTo>
                    <a:pt x="2298633" y="3429000"/>
                  </a:lnTo>
                  <a:lnTo>
                    <a:pt x="2315019" y="3429000"/>
                  </a:lnTo>
                  <a:lnTo>
                    <a:pt x="2315094" y="3441700"/>
                  </a:lnTo>
                  <a:lnTo>
                    <a:pt x="2365249" y="3441700"/>
                  </a:lnTo>
                  <a:lnTo>
                    <a:pt x="2298880" y="3479800"/>
                  </a:lnTo>
                  <a:close/>
                </a:path>
                <a:path w="2409825" h="4102100">
                  <a:moveTo>
                    <a:pt x="110697" y="3454400"/>
                  </a:moveTo>
                  <a:lnTo>
                    <a:pt x="96458" y="3454400"/>
                  </a:lnTo>
                  <a:lnTo>
                    <a:pt x="99286" y="3441700"/>
                  </a:lnTo>
                  <a:lnTo>
                    <a:pt x="114894" y="3441700"/>
                  </a:lnTo>
                  <a:lnTo>
                    <a:pt x="110697" y="3454400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2087128" y="4694751"/>
            <a:ext cx="2409825" cy="4104004"/>
            <a:chOff x="12087128" y="4694751"/>
            <a:chExt cx="2409825" cy="4104004"/>
          </a:xfrm>
        </p:grpSpPr>
        <p:sp>
          <p:nvSpPr>
            <p:cNvPr id="15" name="object 15"/>
            <p:cNvSpPr/>
            <p:nvPr/>
          </p:nvSpPr>
          <p:spPr>
            <a:xfrm>
              <a:off x="13292534" y="5392996"/>
              <a:ext cx="1196975" cy="3293745"/>
            </a:xfrm>
            <a:custGeom>
              <a:avLst/>
              <a:gdLst/>
              <a:ahLst/>
              <a:cxnLst/>
              <a:rect l="l" t="t" r="r" b="b"/>
              <a:pathLst>
                <a:path w="1196975" h="3293745">
                  <a:moveTo>
                    <a:pt x="0" y="3293440"/>
                  </a:moveTo>
                  <a:lnTo>
                    <a:pt x="411" y="689852"/>
                  </a:lnTo>
                  <a:lnTo>
                    <a:pt x="1196352" y="0"/>
                  </a:lnTo>
                  <a:lnTo>
                    <a:pt x="1196352" y="2605562"/>
                  </a:lnTo>
                  <a:lnTo>
                    <a:pt x="0" y="3293440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385618" y="5883843"/>
              <a:ext cx="889635" cy="2372995"/>
            </a:xfrm>
            <a:custGeom>
              <a:avLst/>
              <a:gdLst/>
              <a:ahLst/>
              <a:cxnLst/>
              <a:rect l="l" t="t" r="r" b="b"/>
              <a:pathLst>
                <a:path w="889634" h="2372995">
                  <a:moveTo>
                    <a:pt x="658" y="516988"/>
                  </a:moveTo>
                  <a:lnTo>
                    <a:pt x="82" y="479225"/>
                  </a:lnTo>
                  <a:lnTo>
                    <a:pt x="823850" y="3856"/>
                  </a:lnTo>
                  <a:lnTo>
                    <a:pt x="831171" y="860"/>
                  </a:lnTo>
                  <a:lnTo>
                    <a:pt x="838592" y="0"/>
                  </a:lnTo>
                  <a:lnTo>
                    <a:pt x="845782" y="1068"/>
                  </a:lnTo>
                  <a:lnTo>
                    <a:pt x="852409" y="3856"/>
                  </a:lnTo>
                  <a:lnTo>
                    <a:pt x="881027" y="20380"/>
                  </a:lnTo>
                  <a:lnTo>
                    <a:pt x="866872" y="20380"/>
                  </a:lnTo>
                  <a:lnTo>
                    <a:pt x="856935" y="22943"/>
                  </a:lnTo>
                  <a:lnTo>
                    <a:pt x="658" y="516988"/>
                  </a:lnTo>
                  <a:close/>
                </a:path>
                <a:path w="889634" h="2372995">
                  <a:moveTo>
                    <a:pt x="884754" y="22532"/>
                  </a:moveTo>
                  <a:lnTo>
                    <a:pt x="882271" y="21763"/>
                  </a:lnTo>
                  <a:lnTo>
                    <a:pt x="875814" y="20516"/>
                  </a:lnTo>
                  <a:lnTo>
                    <a:pt x="866872" y="20380"/>
                  </a:lnTo>
                  <a:lnTo>
                    <a:pt x="881027" y="20380"/>
                  </a:lnTo>
                  <a:lnTo>
                    <a:pt x="884754" y="22532"/>
                  </a:lnTo>
                  <a:close/>
                </a:path>
                <a:path w="889634" h="2372995">
                  <a:moveTo>
                    <a:pt x="576" y="777627"/>
                  </a:moveTo>
                  <a:lnTo>
                    <a:pt x="0" y="739864"/>
                  </a:lnTo>
                  <a:lnTo>
                    <a:pt x="823768" y="264412"/>
                  </a:lnTo>
                  <a:lnTo>
                    <a:pt x="831089" y="261416"/>
                  </a:lnTo>
                  <a:lnTo>
                    <a:pt x="838510" y="260556"/>
                  </a:lnTo>
                  <a:lnTo>
                    <a:pt x="845700" y="261624"/>
                  </a:lnTo>
                  <a:lnTo>
                    <a:pt x="852327" y="264412"/>
                  </a:lnTo>
                  <a:lnTo>
                    <a:pt x="880945" y="280936"/>
                  </a:lnTo>
                  <a:lnTo>
                    <a:pt x="866790" y="280936"/>
                  </a:lnTo>
                  <a:lnTo>
                    <a:pt x="856853" y="283500"/>
                  </a:lnTo>
                  <a:lnTo>
                    <a:pt x="576" y="777627"/>
                  </a:lnTo>
                  <a:close/>
                </a:path>
                <a:path w="889634" h="2372995">
                  <a:moveTo>
                    <a:pt x="884672" y="283088"/>
                  </a:moveTo>
                  <a:lnTo>
                    <a:pt x="882189" y="282319"/>
                  </a:lnTo>
                  <a:lnTo>
                    <a:pt x="875732" y="281072"/>
                  </a:lnTo>
                  <a:lnTo>
                    <a:pt x="866790" y="280936"/>
                  </a:lnTo>
                  <a:lnTo>
                    <a:pt x="880945" y="280936"/>
                  </a:lnTo>
                  <a:lnTo>
                    <a:pt x="884672" y="283088"/>
                  </a:lnTo>
                  <a:close/>
                </a:path>
                <a:path w="889634" h="2372995">
                  <a:moveTo>
                    <a:pt x="576" y="1038183"/>
                  </a:moveTo>
                  <a:lnTo>
                    <a:pt x="0" y="1000420"/>
                  </a:lnTo>
                  <a:lnTo>
                    <a:pt x="823768" y="524969"/>
                  </a:lnTo>
                  <a:lnTo>
                    <a:pt x="831089" y="521972"/>
                  </a:lnTo>
                  <a:lnTo>
                    <a:pt x="838510" y="521112"/>
                  </a:lnTo>
                  <a:lnTo>
                    <a:pt x="845700" y="522180"/>
                  </a:lnTo>
                  <a:lnTo>
                    <a:pt x="852327" y="524969"/>
                  </a:lnTo>
                  <a:lnTo>
                    <a:pt x="880945" y="541492"/>
                  </a:lnTo>
                  <a:lnTo>
                    <a:pt x="866790" y="541492"/>
                  </a:lnTo>
                  <a:lnTo>
                    <a:pt x="856853" y="544056"/>
                  </a:lnTo>
                  <a:lnTo>
                    <a:pt x="576" y="1038183"/>
                  </a:lnTo>
                  <a:close/>
                </a:path>
                <a:path w="889634" h="2372995">
                  <a:moveTo>
                    <a:pt x="884672" y="543644"/>
                  </a:moveTo>
                  <a:lnTo>
                    <a:pt x="882189" y="542876"/>
                  </a:lnTo>
                  <a:lnTo>
                    <a:pt x="875732" y="541629"/>
                  </a:lnTo>
                  <a:lnTo>
                    <a:pt x="866790" y="541492"/>
                  </a:lnTo>
                  <a:lnTo>
                    <a:pt x="880945" y="541492"/>
                  </a:lnTo>
                  <a:lnTo>
                    <a:pt x="884672" y="543644"/>
                  </a:lnTo>
                  <a:close/>
                </a:path>
                <a:path w="889634" h="2372995">
                  <a:moveTo>
                    <a:pt x="576" y="1298821"/>
                  </a:moveTo>
                  <a:lnTo>
                    <a:pt x="0" y="1261058"/>
                  </a:lnTo>
                  <a:lnTo>
                    <a:pt x="823768" y="785607"/>
                  </a:lnTo>
                  <a:lnTo>
                    <a:pt x="831089" y="782610"/>
                  </a:lnTo>
                  <a:lnTo>
                    <a:pt x="838510" y="781750"/>
                  </a:lnTo>
                  <a:lnTo>
                    <a:pt x="845700" y="782819"/>
                  </a:lnTo>
                  <a:lnTo>
                    <a:pt x="852327" y="785607"/>
                  </a:lnTo>
                  <a:lnTo>
                    <a:pt x="880945" y="802131"/>
                  </a:lnTo>
                  <a:lnTo>
                    <a:pt x="866790" y="802131"/>
                  </a:lnTo>
                  <a:lnTo>
                    <a:pt x="856853" y="804694"/>
                  </a:lnTo>
                  <a:lnTo>
                    <a:pt x="576" y="1298821"/>
                  </a:lnTo>
                  <a:close/>
                </a:path>
                <a:path w="889634" h="2372995">
                  <a:moveTo>
                    <a:pt x="884672" y="804283"/>
                  </a:moveTo>
                  <a:lnTo>
                    <a:pt x="882189" y="803514"/>
                  </a:lnTo>
                  <a:lnTo>
                    <a:pt x="875732" y="802267"/>
                  </a:lnTo>
                  <a:lnTo>
                    <a:pt x="866790" y="802131"/>
                  </a:lnTo>
                  <a:lnTo>
                    <a:pt x="880945" y="802131"/>
                  </a:lnTo>
                  <a:lnTo>
                    <a:pt x="884672" y="804283"/>
                  </a:lnTo>
                  <a:close/>
                </a:path>
                <a:path w="889634" h="2372995">
                  <a:moveTo>
                    <a:pt x="576" y="1559460"/>
                  </a:moveTo>
                  <a:lnTo>
                    <a:pt x="0" y="1521697"/>
                  </a:lnTo>
                  <a:lnTo>
                    <a:pt x="823768" y="1046246"/>
                  </a:lnTo>
                  <a:lnTo>
                    <a:pt x="831089" y="1043249"/>
                  </a:lnTo>
                  <a:lnTo>
                    <a:pt x="838510" y="1042389"/>
                  </a:lnTo>
                  <a:lnTo>
                    <a:pt x="845700" y="1043457"/>
                  </a:lnTo>
                  <a:lnTo>
                    <a:pt x="852327" y="1046246"/>
                  </a:lnTo>
                  <a:lnTo>
                    <a:pt x="880945" y="1062769"/>
                  </a:lnTo>
                  <a:lnTo>
                    <a:pt x="866790" y="1062769"/>
                  </a:lnTo>
                  <a:lnTo>
                    <a:pt x="856853" y="1065333"/>
                  </a:lnTo>
                  <a:lnTo>
                    <a:pt x="576" y="1559460"/>
                  </a:lnTo>
                  <a:close/>
                </a:path>
                <a:path w="889634" h="2372995">
                  <a:moveTo>
                    <a:pt x="884672" y="1064921"/>
                  </a:moveTo>
                  <a:lnTo>
                    <a:pt x="882189" y="1064153"/>
                  </a:lnTo>
                  <a:lnTo>
                    <a:pt x="875732" y="1062906"/>
                  </a:lnTo>
                  <a:lnTo>
                    <a:pt x="866790" y="1062769"/>
                  </a:lnTo>
                  <a:lnTo>
                    <a:pt x="880945" y="1062769"/>
                  </a:lnTo>
                  <a:lnTo>
                    <a:pt x="884672" y="1064921"/>
                  </a:lnTo>
                  <a:close/>
                </a:path>
                <a:path w="889634" h="2372995">
                  <a:moveTo>
                    <a:pt x="576" y="1820016"/>
                  </a:moveTo>
                  <a:lnTo>
                    <a:pt x="0" y="1782253"/>
                  </a:lnTo>
                  <a:lnTo>
                    <a:pt x="823768" y="1306802"/>
                  </a:lnTo>
                  <a:lnTo>
                    <a:pt x="831089" y="1303806"/>
                  </a:lnTo>
                  <a:lnTo>
                    <a:pt x="838510" y="1302946"/>
                  </a:lnTo>
                  <a:lnTo>
                    <a:pt x="845700" y="1304014"/>
                  </a:lnTo>
                  <a:lnTo>
                    <a:pt x="852327" y="1306802"/>
                  </a:lnTo>
                  <a:lnTo>
                    <a:pt x="880945" y="1323326"/>
                  </a:lnTo>
                  <a:lnTo>
                    <a:pt x="866790" y="1323326"/>
                  </a:lnTo>
                  <a:lnTo>
                    <a:pt x="856853" y="1325889"/>
                  </a:lnTo>
                  <a:lnTo>
                    <a:pt x="576" y="1820016"/>
                  </a:lnTo>
                  <a:close/>
                </a:path>
                <a:path w="889634" h="2372995">
                  <a:moveTo>
                    <a:pt x="884672" y="1325478"/>
                  </a:moveTo>
                  <a:lnTo>
                    <a:pt x="882189" y="1324709"/>
                  </a:lnTo>
                  <a:lnTo>
                    <a:pt x="875732" y="1323462"/>
                  </a:lnTo>
                  <a:lnTo>
                    <a:pt x="866790" y="1323326"/>
                  </a:lnTo>
                  <a:lnTo>
                    <a:pt x="880945" y="1323326"/>
                  </a:lnTo>
                  <a:lnTo>
                    <a:pt x="884672" y="1325478"/>
                  </a:lnTo>
                  <a:close/>
                </a:path>
                <a:path w="889634" h="2372995">
                  <a:moveTo>
                    <a:pt x="576" y="2080655"/>
                  </a:moveTo>
                  <a:lnTo>
                    <a:pt x="0" y="2042892"/>
                  </a:lnTo>
                  <a:lnTo>
                    <a:pt x="823768" y="1567441"/>
                  </a:lnTo>
                  <a:lnTo>
                    <a:pt x="831089" y="1564444"/>
                  </a:lnTo>
                  <a:lnTo>
                    <a:pt x="838510" y="1563584"/>
                  </a:lnTo>
                  <a:lnTo>
                    <a:pt x="845700" y="1564652"/>
                  </a:lnTo>
                  <a:lnTo>
                    <a:pt x="852327" y="1567441"/>
                  </a:lnTo>
                  <a:lnTo>
                    <a:pt x="880945" y="1583964"/>
                  </a:lnTo>
                  <a:lnTo>
                    <a:pt x="866790" y="1583964"/>
                  </a:lnTo>
                  <a:lnTo>
                    <a:pt x="856853" y="1586528"/>
                  </a:lnTo>
                  <a:lnTo>
                    <a:pt x="576" y="2080655"/>
                  </a:lnTo>
                  <a:close/>
                </a:path>
                <a:path w="889634" h="2372995">
                  <a:moveTo>
                    <a:pt x="884672" y="1586116"/>
                  </a:moveTo>
                  <a:lnTo>
                    <a:pt x="882189" y="1585347"/>
                  </a:lnTo>
                  <a:lnTo>
                    <a:pt x="875732" y="1584100"/>
                  </a:lnTo>
                  <a:lnTo>
                    <a:pt x="866790" y="1583964"/>
                  </a:lnTo>
                  <a:lnTo>
                    <a:pt x="880945" y="1583964"/>
                  </a:lnTo>
                  <a:lnTo>
                    <a:pt x="884672" y="1586116"/>
                  </a:lnTo>
                  <a:close/>
                </a:path>
                <a:path w="889634" h="2372995">
                  <a:moveTo>
                    <a:pt x="658" y="2324016"/>
                  </a:moveTo>
                  <a:lnTo>
                    <a:pt x="82" y="2293082"/>
                  </a:lnTo>
                  <a:lnTo>
                    <a:pt x="866647" y="1795581"/>
                  </a:lnTo>
                  <a:lnTo>
                    <a:pt x="889034" y="1808333"/>
                  </a:lnTo>
                  <a:lnTo>
                    <a:pt x="658" y="2324016"/>
                  </a:lnTo>
                  <a:close/>
                </a:path>
                <a:path w="889634" h="2372995">
                  <a:moveTo>
                    <a:pt x="856771" y="1886739"/>
                  </a:moveTo>
                  <a:lnTo>
                    <a:pt x="829529" y="1871025"/>
                  </a:lnTo>
                  <a:lnTo>
                    <a:pt x="850763" y="1858767"/>
                  </a:lnTo>
                  <a:lnTo>
                    <a:pt x="878005" y="1873987"/>
                  </a:lnTo>
                  <a:lnTo>
                    <a:pt x="856771" y="1886739"/>
                  </a:lnTo>
                  <a:close/>
                </a:path>
                <a:path w="889634" h="2372995">
                  <a:moveTo>
                    <a:pt x="82" y="2372557"/>
                  </a:moveTo>
                  <a:lnTo>
                    <a:pt x="658" y="2343926"/>
                  </a:lnTo>
                  <a:lnTo>
                    <a:pt x="795126" y="1887973"/>
                  </a:lnTo>
                  <a:lnTo>
                    <a:pt x="819323" y="1901959"/>
                  </a:lnTo>
                  <a:lnTo>
                    <a:pt x="82" y="2372557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1382" y="5547010"/>
              <a:ext cx="1197093" cy="3251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386853" y="5899605"/>
              <a:ext cx="474980" cy="2212975"/>
            </a:xfrm>
            <a:custGeom>
              <a:avLst/>
              <a:gdLst/>
              <a:ahLst/>
              <a:cxnLst/>
              <a:rect l="l" t="t" r="r" b="b"/>
              <a:pathLst>
                <a:path w="474980" h="2212975">
                  <a:moveTo>
                    <a:pt x="0" y="302620"/>
                  </a:moveTo>
                  <a:lnTo>
                    <a:pt x="0" y="263788"/>
                  </a:lnTo>
                  <a:lnTo>
                    <a:pt x="453735" y="1915"/>
                  </a:lnTo>
                  <a:lnTo>
                    <a:pt x="460998" y="0"/>
                  </a:lnTo>
                  <a:lnTo>
                    <a:pt x="467829" y="1894"/>
                  </a:lnTo>
                  <a:lnTo>
                    <a:pt x="472901" y="6843"/>
                  </a:lnTo>
                  <a:lnTo>
                    <a:pt x="474887" y="14091"/>
                  </a:lnTo>
                  <a:lnTo>
                    <a:pt x="473972" y="21046"/>
                  </a:lnTo>
                  <a:lnTo>
                    <a:pt x="471337" y="27399"/>
                  </a:lnTo>
                  <a:lnTo>
                    <a:pt x="467144" y="32857"/>
                  </a:lnTo>
                  <a:lnTo>
                    <a:pt x="461554" y="37127"/>
                  </a:lnTo>
                  <a:lnTo>
                    <a:pt x="0" y="302620"/>
                  </a:lnTo>
                  <a:close/>
                </a:path>
                <a:path w="474980" h="2212975">
                  <a:moveTo>
                    <a:pt x="82" y="387525"/>
                  </a:moveTo>
                  <a:lnTo>
                    <a:pt x="82" y="348692"/>
                  </a:lnTo>
                  <a:lnTo>
                    <a:pt x="453817" y="86820"/>
                  </a:lnTo>
                  <a:lnTo>
                    <a:pt x="461067" y="84904"/>
                  </a:lnTo>
                  <a:lnTo>
                    <a:pt x="467870" y="86799"/>
                  </a:lnTo>
                  <a:lnTo>
                    <a:pt x="472914" y="91748"/>
                  </a:lnTo>
                  <a:lnTo>
                    <a:pt x="474887" y="98996"/>
                  </a:lnTo>
                  <a:lnTo>
                    <a:pt x="473961" y="105916"/>
                  </a:lnTo>
                  <a:lnTo>
                    <a:pt x="471306" y="112273"/>
                  </a:lnTo>
                  <a:lnTo>
                    <a:pt x="467109" y="117750"/>
                  </a:lnTo>
                  <a:lnTo>
                    <a:pt x="461554" y="122032"/>
                  </a:lnTo>
                  <a:lnTo>
                    <a:pt x="82" y="387525"/>
                  </a:lnTo>
                  <a:close/>
                </a:path>
                <a:path w="474980" h="2212975">
                  <a:moveTo>
                    <a:pt x="82" y="563341"/>
                  </a:moveTo>
                  <a:lnTo>
                    <a:pt x="82" y="524508"/>
                  </a:lnTo>
                  <a:lnTo>
                    <a:pt x="453817" y="262636"/>
                  </a:lnTo>
                  <a:lnTo>
                    <a:pt x="461067" y="260720"/>
                  </a:lnTo>
                  <a:lnTo>
                    <a:pt x="467870" y="262615"/>
                  </a:lnTo>
                  <a:lnTo>
                    <a:pt x="472914" y="267564"/>
                  </a:lnTo>
                  <a:lnTo>
                    <a:pt x="474887" y="274812"/>
                  </a:lnTo>
                  <a:lnTo>
                    <a:pt x="473961" y="281732"/>
                  </a:lnTo>
                  <a:lnTo>
                    <a:pt x="471306" y="288089"/>
                  </a:lnTo>
                  <a:lnTo>
                    <a:pt x="467109" y="293566"/>
                  </a:lnTo>
                  <a:lnTo>
                    <a:pt x="461554" y="297848"/>
                  </a:lnTo>
                  <a:lnTo>
                    <a:pt x="82" y="563341"/>
                  </a:lnTo>
                  <a:close/>
                </a:path>
                <a:path w="474980" h="2212975">
                  <a:moveTo>
                    <a:pt x="82" y="648246"/>
                  </a:moveTo>
                  <a:lnTo>
                    <a:pt x="82" y="609413"/>
                  </a:lnTo>
                  <a:lnTo>
                    <a:pt x="453817" y="347541"/>
                  </a:lnTo>
                  <a:lnTo>
                    <a:pt x="461067" y="345638"/>
                  </a:lnTo>
                  <a:lnTo>
                    <a:pt x="467870" y="347561"/>
                  </a:lnTo>
                  <a:lnTo>
                    <a:pt x="472914" y="352539"/>
                  </a:lnTo>
                  <a:lnTo>
                    <a:pt x="474887" y="359799"/>
                  </a:lnTo>
                  <a:lnTo>
                    <a:pt x="473961" y="366719"/>
                  </a:lnTo>
                  <a:lnTo>
                    <a:pt x="471306" y="373076"/>
                  </a:lnTo>
                  <a:lnTo>
                    <a:pt x="467109" y="378553"/>
                  </a:lnTo>
                  <a:lnTo>
                    <a:pt x="461554" y="382835"/>
                  </a:lnTo>
                  <a:lnTo>
                    <a:pt x="82" y="648246"/>
                  </a:lnTo>
                  <a:close/>
                </a:path>
                <a:path w="474980" h="2212975">
                  <a:moveTo>
                    <a:pt x="82" y="824062"/>
                  </a:moveTo>
                  <a:lnTo>
                    <a:pt x="82" y="785229"/>
                  </a:lnTo>
                  <a:lnTo>
                    <a:pt x="453817" y="523356"/>
                  </a:lnTo>
                  <a:lnTo>
                    <a:pt x="461067" y="521454"/>
                  </a:lnTo>
                  <a:lnTo>
                    <a:pt x="467870" y="523377"/>
                  </a:lnTo>
                  <a:lnTo>
                    <a:pt x="472914" y="528354"/>
                  </a:lnTo>
                  <a:lnTo>
                    <a:pt x="474887" y="535615"/>
                  </a:lnTo>
                  <a:lnTo>
                    <a:pt x="473961" y="542535"/>
                  </a:lnTo>
                  <a:lnTo>
                    <a:pt x="471306" y="548892"/>
                  </a:lnTo>
                  <a:lnTo>
                    <a:pt x="467109" y="554369"/>
                  </a:lnTo>
                  <a:lnTo>
                    <a:pt x="461554" y="558651"/>
                  </a:lnTo>
                  <a:lnTo>
                    <a:pt x="82" y="824062"/>
                  </a:lnTo>
                  <a:close/>
                </a:path>
                <a:path w="474980" h="2212975">
                  <a:moveTo>
                    <a:pt x="82" y="908966"/>
                  </a:moveTo>
                  <a:lnTo>
                    <a:pt x="82" y="870134"/>
                  </a:lnTo>
                  <a:lnTo>
                    <a:pt x="453817" y="608261"/>
                  </a:lnTo>
                  <a:lnTo>
                    <a:pt x="461067" y="606394"/>
                  </a:lnTo>
                  <a:lnTo>
                    <a:pt x="467870" y="608313"/>
                  </a:lnTo>
                  <a:lnTo>
                    <a:pt x="472914" y="613271"/>
                  </a:lnTo>
                  <a:lnTo>
                    <a:pt x="474887" y="620520"/>
                  </a:lnTo>
                  <a:lnTo>
                    <a:pt x="473961" y="627440"/>
                  </a:lnTo>
                  <a:lnTo>
                    <a:pt x="471306" y="633797"/>
                  </a:lnTo>
                  <a:lnTo>
                    <a:pt x="467109" y="639274"/>
                  </a:lnTo>
                  <a:lnTo>
                    <a:pt x="461554" y="643556"/>
                  </a:lnTo>
                  <a:lnTo>
                    <a:pt x="82" y="908966"/>
                  </a:lnTo>
                  <a:close/>
                </a:path>
                <a:path w="474980" h="2212975">
                  <a:moveTo>
                    <a:pt x="82" y="1084865"/>
                  </a:moveTo>
                  <a:lnTo>
                    <a:pt x="82" y="1046032"/>
                  </a:lnTo>
                  <a:lnTo>
                    <a:pt x="453817" y="784159"/>
                  </a:lnTo>
                  <a:lnTo>
                    <a:pt x="461067" y="782244"/>
                  </a:lnTo>
                  <a:lnTo>
                    <a:pt x="467870" y="784139"/>
                  </a:lnTo>
                  <a:lnTo>
                    <a:pt x="472914" y="789088"/>
                  </a:lnTo>
                  <a:lnTo>
                    <a:pt x="474887" y="796336"/>
                  </a:lnTo>
                  <a:lnTo>
                    <a:pt x="473961" y="803256"/>
                  </a:lnTo>
                  <a:lnTo>
                    <a:pt x="471306" y="809612"/>
                  </a:lnTo>
                  <a:lnTo>
                    <a:pt x="467109" y="815090"/>
                  </a:lnTo>
                  <a:lnTo>
                    <a:pt x="461554" y="819372"/>
                  </a:lnTo>
                  <a:lnTo>
                    <a:pt x="82" y="1084865"/>
                  </a:lnTo>
                  <a:close/>
                </a:path>
                <a:path w="474980" h="2212975">
                  <a:moveTo>
                    <a:pt x="82" y="1169770"/>
                  </a:moveTo>
                  <a:lnTo>
                    <a:pt x="82" y="1130937"/>
                  </a:lnTo>
                  <a:lnTo>
                    <a:pt x="453817" y="869065"/>
                  </a:lnTo>
                  <a:lnTo>
                    <a:pt x="461067" y="867149"/>
                  </a:lnTo>
                  <a:lnTo>
                    <a:pt x="467870" y="869044"/>
                  </a:lnTo>
                  <a:lnTo>
                    <a:pt x="472914" y="873993"/>
                  </a:lnTo>
                  <a:lnTo>
                    <a:pt x="474887" y="881241"/>
                  </a:lnTo>
                  <a:lnTo>
                    <a:pt x="473961" y="888161"/>
                  </a:lnTo>
                  <a:lnTo>
                    <a:pt x="471306" y="894517"/>
                  </a:lnTo>
                  <a:lnTo>
                    <a:pt x="467109" y="899995"/>
                  </a:lnTo>
                  <a:lnTo>
                    <a:pt x="461554" y="904277"/>
                  </a:lnTo>
                  <a:lnTo>
                    <a:pt x="82" y="1169770"/>
                  </a:lnTo>
                  <a:close/>
                </a:path>
                <a:path w="474980" h="2212975">
                  <a:moveTo>
                    <a:pt x="68844" y="1302370"/>
                  </a:moveTo>
                  <a:lnTo>
                    <a:pt x="41233" y="1279356"/>
                  </a:lnTo>
                  <a:lnTo>
                    <a:pt x="453817" y="1041260"/>
                  </a:lnTo>
                  <a:lnTo>
                    <a:pt x="461067" y="1039358"/>
                  </a:lnTo>
                  <a:lnTo>
                    <a:pt x="467870" y="1041281"/>
                  </a:lnTo>
                  <a:lnTo>
                    <a:pt x="472914" y="1046258"/>
                  </a:lnTo>
                  <a:lnTo>
                    <a:pt x="474887" y="1053519"/>
                  </a:lnTo>
                  <a:lnTo>
                    <a:pt x="473961" y="1060439"/>
                  </a:lnTo>
                  <a:lnTo>
                    <a:pt x="471306" y="1066796"/>
                  </a:lnTo>
                  <a:lnTo>
                    <a:pt x="467109" y="1072273"/>
                  </a:lnTo>
                  <a:lnTo>
                    <a:pt x="461554" y="1076555"/>
                  </a:lnTo>
                  <a:lnTo>
                    <a:pt x="68844" y="1302370"/>
                  </a:lnTo>
                  <a:close/>
                </a:path>
                <a:path w="474980" h="2212975">
                  <a:moveTo>
                    <a:pt x="70945" y="1389684"/>
                  </a:moveTo>
                  <a:lnTo>
                    <a:pt x="70945" y="1350769"/>
                  </a:lnTo>
                  <a:lnTo>
                    <a:pt x="453817" y="1129785"/>
                  </a:lnTo>
                  <a:lnTo>
                    <a:pt x="461067" y="1127870"/>
                  </a:lnTo>
                  <a:lnTo>
                    <a:pt x="467870" y="1129765"/>
                  </a:lnTo>
                  <a:lnTo>
                    <a:pt x="472914" y="1134714"/>
                  </a:lnTo>
                  <a:lnTo>
                    <a:pt x="474887" y="1141962"/>
                  </a:lnTo>
                  <a:lnTo>
                    <a:pt x="473961" y="1148881"/>
                  </a:lnTo>
                  <a:lnTo>
                    <a:pt x="471306" y="1155238"/>
                  </a:lnTo>
                  <a:lnTo>
                    <a:pt x="467109" y="1160716"/>
                  </a:lnTo>
                  <a:lnTo>
                    <a:pt x="461554" y="1164998"/>
                  </a:lnTo>
                  <a:lnTo>
                    <a:pt x="70945" y="1389684"/>
                  </a:lnTo>
                  <a:close/>
                </a:path>
                <a:path w="474980" h="2212975">
                  <a:moveTo>
                    <a:pt x="0" y="1341965"/>
                  </a:moveTo>
                  <a:lnTo>
                    <a:pt x="0" y="1303133"/>
                  </a:lnTo>
                  <a:lnTo>
                    <a:pt x="3539" y="1301076"/>
                  </a:lnTo>
                  <a:lnTo>
                    <a:pt x="25267" y="1327403"/>
                  </a:lnTo>
                  <a:lnTo>
                    <a:pt x="0" y="1341965"/>
                  </a:lnTo>
                  <a:close/>
                </a:path>
                <a:path w="474980" h="2212975">
                  <a:moveTo>
                    <a:pt x="70945" y="1304120"/>
                  </a:moveTo>
                  <a:lnTo>
                    <a:pt x="68805" y="1302393"/>
                  </a:lnTo>
                  <a:lnTo>
                    <a:pt x="70945" y="1304120"/>
                  </a:lnTo>
                  <a:close/>
                </a:path>
                <a:path w="474980" h="2212975">
                  <a:moveTo>
                    <a:pt x="70945" y="1565499"/>
                  </a:moveTo>
                  <a:lnTo>
                    <a:pt x="70945" y="1526584"/>
                  </a:lnTo>
                  <a:lnTo>
                    <a:pt x="453817" y="1305601"/>
                  </a:lnTo>
                  <a:lnTo>
                    <a:pt x="461067" y="1303699"/>
                  </a:lnTo>
                  <a:lnTo>
                    <a:pt x="467870" y="1305622"/>
                  </a:lnTo>
                  <a:lnTo>
                    <a:pt x="472914" y="1310599"/>
                  </a:lnTo>
                  <a:lnTo>
                    <a:pt x="474887" y="1317860"/>
                  </a:lnTo>
                  <a:lnTo>
                    <a:pt x="473961" y="1324780"/>
                  </a:lnTo>
                  <a:lnTo>
                    <a:pt x="471306" y="1331136"/>
                  </a:lnTo>
                  <a:lnTo>
                    <a:pt x="467109" y="1336614"/>
                  </a:lnTo>
                  <a:lnTo>
                    <a:pt x="461554" y="1340896"/>
                  </a:lnTo>
                  <a:lnTo>
                    <a:pt x="70945" y="1565499"/>
                  </a:lnTo>
                  <a:close/>
                </a:path>
                <a:path w="474980" h="2212975">
                  <a:moveTo>
                    <a:pt x="0" y="1430490"/>
                  </a:moveTo>
                  <a:lnTo>
                    <a:pt x="0" y="1391658"/>
                  </a:lnTo>
                  <a:lnTo>
                    <a:pt x="25267" y="1377096"/>
                  </a:lnTo>
                  <a:lnTo>
                    <a:pt x="25267" y="1415928"/>
                  </a:lnTo>
                  <a:lnTo>
                    <a:pt x="0" y="1430490"/>
                  </a:lnTo>
                  <a:close/>
                </a:path>
                <a:path w="474980" h="2212975">
                  <a:moveTo>
                    <a:pt x="70945" y="1650404"/>
                  </a:moveTo>
                  <a:lnTo>
                    <a:pt x="70945" y="1611489"/>
                  </a:lnTo>
                  <a:lnTo>
                    <a:pt x="453817" y="1390506"/>
                  </a:lnTo>
                  <a:lnTo>
                    <a:pt x="461067" y="1388603"/>
                  </a:lnTo>
                  <a:lnTo>
                    <a:pt x="467870" y="1390527"/>
                  </a:lnTo>
                  <a:lnTo>
                    <a:pt x="472914" y="1395504"/>
                  </a:lnTo>
                  <a:lnTo>
                    <a:pt x="474887" y="1402765"/>
                  </a:lnTo>
                  <a:lnTo>
                    <a:pt x="473961" y="1409685"/>
                  </a:lnTo>
                  <a:lnTo>
                    <a:pt x="471306" y="1416041"/>
                  </a:lnTo>
                  <a:lnTo>
                    <a:pt x="467109" y="1421519"/>
                  </a:lnTo>
                  <a:lnTo>
                    <a:pt x="461554" y="1425801"/>
                  </a:lnTo>
                  <a:lnTo>
                    <a:pt x="70945" y="1650404"/>
                  </a:lnTo>
                  <a:close/>
                </a:path>
                <a:path w="474980" h="2212975">
                  <a:moveTo>
                    <a:pt x="0" y="1606306"/>
                  </a:moveTo>
                  <a:lnTo>
                    <a:pt x="0" y="1567474"/>
                  </a:lnTo>
                  <a:lnTo>
                    <a:pt x="25267" y="1552912"/>
                  </a:lnTo>
                  <a:lnTo>
                    <a:pt x="25267" y="1591744"/>
                  </a:lnTo>
                  <a:lnTo>
                    <a:pt x="0" y="1606306"/>
                  </a:lnTo>
                  <a:close/>
                </a:path>
                <a:path w="474980" h="2212975">
                  <a:moveTo>
                    <a:pt x="82" y="1867027"/>
                  </a:moveTo>
                  <a:lnTo>
                    <a:pt x="82" y="1828194"/>
                  </a:lnTo>
                  <a:lnTo>
                    <a:pt x="453817" y="1566322"/>
                  </a:lnTo>
                  <a:lnTo>
                    <a:pt x="461067" y="1564419"/>
                  </a:lnTo>
                  <a:lnTo>
                    <a:pt x="467870" y="1566343"/>
                  </a:lnTo>
                  <a:lnTo>
                    <a:pt x="472914" y="1571320"/>
                  </a:lnTo>
                  <a:lnTo>
                    <a:pt x="474887" y="1578581"/>
                  </a:lnTo>
                  <a:lnTo>
                    <a:pt x="473961" y="1585500"/>
                  </a:lnTo>
                  <a:lnTo>
                    <a:pt x="471306" y="1591857"/>
                  </a:lnTo>
                  <a:lnTo>
                    <a:pt x="467109" y="1597335"/>
                  </a:lnTo>
                  <a:lnTo>
                    <a:pt x="461554" y="1601617"/>
                  </a:lnTo>
                  <a:lnTo>
                    <a:pt x="82" y="1867027"/>
                  </a:lnTo>
                  <a:close/>
                </a:path>
                <a:path w="474980" h="2212975">
                  <a:moveTo>
                    <a:pt x="0" y="1691211"/>
                  </a:moveTo>
                  <a:lnTo>
                    <a:pt x="0" y="1652379"/>
                  </a:lnTo>
                  <a:lnTo>
                    <a:pt x="25267" y="1637816"/>
                  </a:lnTo>
                  <a:lnTo>
                    <a:pt x="25267" y="1676649"/>
                  </a:lnTo>
                  <a:lnTo>
                    <a:pt x="0" y="1691211"/>
                  </a:lnTo>
                  <a:close/>
                </a:path>
                <a:path w="474980" h="2212975">
                  <a:moveTo>
                    <a:pt x="82" y="1951932"/>
                  </a:moveTo>
                  <a:lnTo>
                    <a:pt x="82" y="1913099"/>
                  </a:lnTo>
                  <a:lnTo>
                    <a:pt x="453817" y="1651227"/>
                  </a:lnTo>
                  <a:lnTo>
                    <a:pt x="461067" y="1649359"/>
                  </a:lnTo>
                  <a:lnTo>
                    <a:pt x="467870" y="1651278"/>
                  </a:lnTo>
                  <a:lnTo>
                    <a:pt x="472914" y="1656237"/>
                  </a:lnTo>
                  <a:lnTo>
                    <a:pt x="474887" y="1663486"/>
                  </a:lnTo>
                  <a:lnTo>
                    <a:pt x="473961" y="1670405"/>
                  </a:lnTo>
                  <a:lnTo>
                    <a:pt x="471306" y="1676762"/>
                  </a:lnTo>
                  <a:lnTo>
                    <a:pt x="467109" y="1682240"/>
                  </a:lnTo>
                  <a:lnTo>
                    <a:pt x="461554" y="1686522"/>
                  </a:lnTo>
                  <a:lnTo>
                    <a:pt x="82" y="1951932"/>
                  </a:lnTo>
                  <a:close/>
                </a:path>
                <a:path w="474980" h="2212975">
                  <a:moveTo>
                    <a:pt x="0" y="2127748"/>
                  </a:moveTo>
                  <a:lnTo>
                    <a:pt x="0" y="2088915"/>
                  </a:lnTo>
                  <a:lnTo>
                    <a:pt x="453735" y="1827043"/>
                  </a:lnTo>
                  <a:lnTo>
                    <a:pt x="461033" y="1825175"/>
                  </a:lnTo>
                  <a:lnTo>
                    <a:pt x="467860" y="1827094"/>
                  </a:lnTo>
                  <a:lnTo>
                    <a:pt x="472913" y="1832052"/>
                  </a:lnTo>
                  <a:lnTo>
                    <a:pt x="474887" y="1839301"/>
                  </a:lnTo>
                  <a:lnTo>
                    <a:pt x="473961" y="1846268"/>
                  </a:lnTo>
                  <a:lnTo>
                    <a:pt x="471306" y="1852640"/>
                  </a:lnTo>
                  <a:lnTo>
                    <a:pt x="467109" y="1858102"/>
                  </a:lnTo>
                  <a:lnTo>
                    <a:pt x="461554" y="1862338"/>
                  </a:lnTo>
                  <a:lnTo>
                    <a:pt x="0" y="2127748"/>
                  </a:lnTo>
                  <a:close/>
                </a:path>
                <a:path w="474980" h="2212975">
                  <a:moveTo>
                    <a:pt x="82" y="2212735"/>
                  </a:moveTo>
                  <a:lnTo>
                    <a:pt x="82" y="2173902"/>
                  </a:lnTo>
                  <a:lnTo>
                    <a:pt x="453817" y="1912030"/>
                  </a:lnTo>
                  <a:lnTo>
                    <a:pt x="461067" y="1910115"/>
                  </a:lnTo>
                  <a:lnTo>
                    <a:pt x="467870" y="1912009"/>
                  </a:lnTo>
                  <a:lnTo>
                    <a:pt x="472914" y="1916959"/>
                  </a:lnTo>
                  <a:lnTo>
                    <a:pt x="474887" y="1924206"/>
                  </a:lnTo>
                  <a:lnTo>
                    <a:pt x="473961" y="1931126"/>
                  </a:lnTo>
                  <a:lnTo>
                    <a:pt x="471306" y="1937483"/>
                  </a:lnTo>
                  <a:lnTo>
                    <a:pt x="467109" y="1942961"/>
                  </a:lnTo>
                  <a:lnTo>
                    <a:pt x="461554" y="1947242"/>
                  </a:lnTo>
                  <a:lnTo>
                    <a:pt x="82" y="22127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095358" y="5394395"/>
              <a:ext cx="1457325" cy="3292475"/>
            </a:xfrm>
            <a:custGeom>
              <a:avLst/>
              <a:gdLst/>
              <a:ahLst/>
              <a:cxnLst/>
              <a:rect l="l" t="t" r="r" b="b"/>
              <a:pathLst>
                <a:path w="1457325" h="3292475">
                  <a:moveTo>
                    <a:pt x="1196023" y="3292124"/>
                  </a:moveTo>
                  <a:lnTo>
                    <a:pt x="0" y="2594867"/>
                  </a:lnTo>
                  <a:lnTo>
                    <a:pt x="0" y="0"/>
                  </a:lnTo>
                  <a:lnTo>
                    <a:pt x="1196188" y="690181"/>
                  </a:lnTo>
                  <a:lnTo>
                    <a:pt x="1196023" y="3292124"/>
                  </a:lnTo>
                  <a:close/>
                </a:path>
                <a:path w="1457325" h="3292475">
                  <a:moveTo>
                    <a:pt x="1196764" y="2293997"/>
                  </a:moveTo>
                  <a:lnTo>
                    <a:pt x="1196764" y="2243564"/>
                  </a:lnTo>
                  <a:lnTo>
                    <a:pt x="1316761" y="2174291"/>
                  </a:lnTo>
                  <a:lnTo>
                    <a:pt x="1316761" y="1825210"/>
                  </a:lnTo>
                  <a:lnTo>
                    <a:pt x="1196764" y="1720806"/>
                  </a:lnTo>
                  <a:lnTo>
                    <a:pt x="1196764" y="1671114"/>
                  </a:lnTo>
                  <a:lnTo>
                    <a:pt x="1286227" y="1649229"/>
                  </a:lnTo>
                  <a:lnTo>
                    <a:pt x="1456758" y="1755772"/>
                  </a:lnTo>
                  <a:lnTo>
                    <a:pt x="1416265" y="2205143"/>
                  </a:lnTo>
                  <a:lnTo>
                    <a:pt x="1362439" y="2268575"/>
                  </a:lnTo>
                  <a:lnTo>
                    <a:pt x="1196764" y="2293997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95358" y="7150167"/>
              <a:ext cx="1457325" cy="1649095"/>
            </a:xfrm>
            <a:custGeom>
              <a:avLst/>
              <a:gdLst/>
              <a:ahLst/>
              <a:cxnLst/>
              <a:rect l="l" t="t" r="r" b="b"/>
              <a:pathLst>
                <a:path w="1457325" h="1649095">
                  <a:moveTo>
                    <a:pt x="1362439" y="512802"/>
                  </a:moveTo>
                  <a:lnTo>
                    <a:pt x="1362439" y="53641"/>
                  </a:lnTo>
                  <a:lnTo>
                    <a:pt x="1456758" y="0"/>
                  </a:lnTo>
                  <a:lnTo>
                    <a:pt x="1456758" y="458338"/>
                  </a:lnTo>
                  <a:lnTo>
                    <a:pt x="1442021" y="469278"/>
                  </a:lnTo>
                  <a:lnTo>
                    <a:pt x="1409599" y="487730"/>
                  </a:lnTo>
                  <a:lnTo>
                    <a:pt x="1377177" y="505102"/>
                  </a:lnTo>
                  <a:lnTo>
                    <a:pt x="1362439" y="512802"/>
                  </a:lnTo>
                  <a:close/>
                </a:path>
                <a:path w="1457325" h="1649095">
                  <a:moveTo>
                    <a:pt x="94318" y="1012606"/>
                  </a:moveTo>
                  <a:lnTo>
                    <a:pt x="0" y="958142"/>
                  </a:lnTo>
                  <a:lnTo>
                    <a:pt x="0" y="846005"/>
                  </a:lnTo>
                  <a:lnTo>
                    <a:pt x="235378" y="981866"/>
                  </a:lnTo>
                  <a:lnTo>
                    <a:pt x="124561" y="981866"/>
                  </a:lnTo>
                  <a:lnTo>
                    <a:pt x="109668" y="986032"/>
                  </a:lnTo>
                  <a:lnTo>
                    <a:pt x="98638" y="996827"/>
                  </a:lnTo>
                  <a:lnTo>
                    <a:pt x="94318" y="1012606"/>
                  </a:lnTo>
                  <a:close/>
                </a:path>
                <a:path w="1457325" h="1649095">
                  <a:moveTo>
                    <a:pt x="1196023" y="1648489"/>
                  </a:moveTo>
                  <a:lnTo>
                    <a:pt x="1101704" y="1594025"/>
                  </a:lnTo>
                  <a:lnTo>
                    <a:pt x="1098519" y="1569986"/>
                  </a:lnTo>
                  <a:lnTo>
                    <a:pt x="1089369" y="1547952"/>
                  </a:lnTo>
                  <a:lnTo>
                    <a:pt x="1074864" y="1529004"/>
                  </a:lnTo>
                  <a:lnTo>
                    <a:pt x="1055615" y="1514220"/>
                  </a:lnTo>
                  <a:lnTo>
                    <a:pt x="140369" y="986022"/>
                  </a:lnTo>
                  <a:lnTo>
                    <a:pt x="124561" y="981866"/>
                  </a:lnTo>
                  <a:lnTo>
                    <a:pt x="235378" y="981866"/>
                  </a:lnTo>
                  <a:lnTo>
                    <a:pt x="1196023" y="1536352"/>
                  </a:lnTo>
                  <a:lnTo>
                    <a:pt x="1196023" y="164848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095358" y="4704213"/>
              <a:ext cx="2393315" cy="2499995"/>
            </a:xfrm>
            <a:custGeom>
              <a:avLst/>
              <a:gdLst/>
              <a:ahLst/>
              <a:cxnLst/>
              <a:rect l="l" t="t" r="r" b="b"/>
              <a:pathLst>
                <a:path w="2393315" h="2499995">
                  <a:moveTo>
                    <a:pt x="1196105" y="1380363"/>
                  </a:moveTo>
                  <a:lnTo>
                    <a:pt x="0" y="690182"/>
                  </a:lnTo>
                  <a:lnTo>
                    <a:pt x="1197011" y="0"/>
                  </a:lnTo>
                  <a:lnTo>
                    <a:pt x="2392787" y="690428"/>
                  </a:lnTo>
                  <a:lnTo>
                    <a:pt x="1196105" y="1380363"/>
                  </a:lnTo>
                  <a:close/>
                </a:path>
                <a:path w="2393315" h="2499995">
                  <a:moveTo>
                    <a:pt x="1362439" y="2499513"/>
                  </a:moveTo>
                  <a:lnTo>
                    <a:pt x="1196764" y="2361296"/>
                  </a:lnTo>
                  <a:lnTo>
                    <a:pt x="1291083" y="2306832"/>
                  </a:lnTo>
                  <a:lnTo>
                    <a:pt x="1456758" y="2445872"/>
                  </a:lnTo>
                  <a:lnTo>
                    <a:pt x="1443097" y="2455155"/>
                  </a:lnTo>
                  <a:lnTo>
                    <a:pt x="1410556" y="2473494"/>
                  </a:lnTo>
                  <a:lnTo>
                    <a:pt x="1362439" y="2499513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087128" y="4694751"/>
              <a:ext cx="2409825" cy="4102100"/>
            </a:xfrm>
            <a:custGeom>
              <a:avLst/>
              <a:gdLst/>
              <a:ahLst/>
              <a:cxnLst/>
              <a:rect l="l" t="t" r="r" b="b"/>
              <a:pathLst>
                <a:path w="2409825" h="4102100">
                  <a:moveTo>
                    <a:pt x="110697" y="3479800"/>
                  </a:moveTo>
                  <a:lnTo>
                    <a:pt x="0" y="3416300"/>
                  </a:lnTo>
                  <a:lnTo>
                    <a:pt x="0" y="685800"/>
                  </a:lnTo>
                  <a:lnTo>
                    <a:pt x="1205241" y="0"/>
                  </a:lnTo>
                  <a:lnTo>
                    <a:pt x="1227538" y="12700"/>
                  </a:lnTo>
                  <a:lnTo>
                    <a:pt x="1205241" y="12700"/>
                  </a:lnTo>
                  <a:lnTo>
                    <a:pt x="24608" y="698500"/>
                  </a:lnTo>
                  <a:lnTo>
                    <a:pt x="46764" y="711200"/>
                  </a:lnTo>
                  <a:lnTo>
                    <a:pt x="16378" y="711200"/>
                  </a:lnTo>
                  <a:lnTo>
                    <a:pt x="16378" y="3289300"/>
                  </a:lnTo>
                  <a:lnTo>
                    <a:pt x="60563" y="3314700"/>
                  </a:lnTo>
                  <a:lnTo>
                    <a:pt x="16378" y="3314700"/>
                  </a:lnTo>
                  <a:lnTo>
                    <a:pt x="16378" y="3403600"/>
                  </a:lnTo>
                  <a:lnTo>
                    <a:pt x="96458" y="3454400"/>
                  </a:lnTo>
                  <a:lnTo>
                    <a:pt x="110697" y="3454400"/>
                  </a:lnTo>
                  <a:lnTo>
                    <a:pt x="110697" y="3479800"/>
                  </a:lnTo>
                  <a:close/>
                </a:path>
                <a:path w="2409825" h="4102100">
                  <a:moveTo>
                    <a:pt x="1148499" y="1320800"/>
                  </a:moveTo>
                  <a:lnTo>
                    <a:pt x="1110264" y="1320800"/>
                  </a:lnTo>
                  <a:lnTo>
                    <a:pt x="2290568" y="635000"/>
                  </a:lnTo>
                  <a:lnTo>
                    <a:pt x="1205241" y="12700"/>
                  </a:lnTo>
                  <a:lnTo>
                    <a:pt x="1227538" y="12700"/>
                  </a:lnTo>
                  <a:lnTo>
                    <a:pt x="2342359" y="647700"/>
                  </a:lnTo>
                  <a:lnTo>
                    <a:pt x="2306946" y="647700"/>
                  </a:lnTo>
                  <a:lnTo>
                    <a:pt x="1148499" y="1320800"/>
                  </a:lnTo>
                  <a:close/>
                </a:path>
                <a:path w="2409825" h="4102100">
                  <a:moveTo>
                    <a:pt x="1235643" y="1371600"/>
                  </a:moveTo>
                  <a:lnTo>
                    <a:pt x="1204418" y="1371600"/>
                  </a:lnTo>
                  <a:lnTo>
                    <a:pt x="2384722" y="698500"/>
                  </a:lnTo>
                  <a:lnTo>
                    <a:pt x="2306946" y="647700"/>
                  </a:lnTo>
                  <a:lnTo>
                    <a:pt x="2342359" y="647700"/>
                  </a:lnTo>
                  <a:lnTo>
                    <a:pt x="2409248" y="685800"/>
                  </a:lnTo>
                  <a:lnTo>
                    <a:pt x="2409250" y="711200"/>
                  </a:lnTo>
                  <a:lnTo>
                    <a:pt x="2392870" y="711200"/>
                  </a:lnTo>
                  <a:lnTo>
                    <a:pt x="1235643" y="1371600"/>
                  </a:lnTo>
                  <a:close/>
                </a:path>
                <a:path w="2409825" h="4102100">
                  <a:moveTo>
                    <a:pt x="1115299" y="3911600"/>
                  </a:moveTo>
                  <a:lnTo>
                    <a:pt x="1098906" y="3911600"/>
                  </a:lnTo>
                  <a:lnTo>
                    <a:pt x="1101869" y="1333500"/>
                  </a:lnTo>
                  <a:lnTo>
                    <a:pt x="16378" y="711200"/>
                  </a:lnTo>
                  <a:lnTo>
                    <a:pt x="46764" y="711200"/>
                  </a:lnTo>
                  <a:lnTo>
                    <a:pt x="1110264" y="1320800"/>
                  </a:lnTo>
                  <a:lnTo>
                    <a:pt x="1148499" y="1320800"/>
                  </a:lnTo>
                  <a:lnTo>
                    <a:pt x="1126642" y="1333500"/>
                  </a:lnTo>
                  <a:lnTo>
                    <a:pt x="1152567" y="1346200"/>
                  </a:lnTo>
                  <a:lnTo>
                    <a:pt x="1118247" y="1346200"/>
                  </a:lnTo>
                  <a:lnTo>
                    <a:pt x="1115299" y="3911600"/>
                  </a:lnTo>
                  <a:close/>
                </a:path>
                <a:path w="2409825" h="4102100">
                  <a:moveTo>
                    <a:pt x="1235074" y="3975100"/>
                  </a:moveTo>
                  <a:lnTo>
                    <a:pt x="1213225" y="3975100"/>
                  </a:lnTo>
                  <a:lnTo>
                    <a:pt x="2392870" y="3289300"/>
                  </a:lnTo>
                  <a:lnTo>
                    <a:pt x="2392996" y="2692400"/>
                  </a:lnTo>
                  <a:lnTo>
                    <a:pt x="2392870" y="711200"/>
                  </a:lnTo>
                  <a:lnTo>
                    <a:pt x="2409250" y="711200"/>
                  </a:lnTo>
                  <a:lnTo>
                    <a:pt x="2409485" y="3302000"/>
                  </a:lnTo>
                  <a:lnTo>
                    <a:pt x="2393117" y="3302000"/>
                  </a:lnTo>
                  <a:lnTo>
                    <a:pt x="1235074" y="3975100"/>
                  </a:lnTo>
                  <a:close/>
                </a:path>
                <a:path w="2409825" h="4102100">
                  <a:moveTo>
                    <a:pt x="199501" y="1054100"/>
                  </a:moveTo>
                  <a:lnTo>
                    <a:pt x="165263" y="1041400"/>
                  </a:lnTo>
                  <a:lnTo>
                    <a:pt x="165263" y="977900"/>
                  </a:lnTo>
                  <a:lnTo>
                    <a:pt x="199501" y="1003300"/>
                  </a:lnTo>
                  <a:lnTo>
                    <a:pt x="199501" y="1054100"/>
                  </a:lnTo>
                  <a:close/>
                </a:path>
                <a:path w="2409825" h="4102100">
                  <a:moveTo>
                    <a:pt x="261969" y="1092200"/>
                  </a:moveTo>
                  <a:lnTo>
                    <a:pt x="227731" y="1079500"/>
                  </a:lnTo>
                  <a:lnTo>
                    <a:pt x="227731" y="1016000"/>
                  </a:lnTo>
                  <a:lnTo>
                    <a:pt x="261969" y="1028700"/>
                  </a:lnTo>
                  <a:lnTo>
                    <a:pt x="261969" y="1092200"/>
                  </a:lnTo>
                  <a:close/>
                </a:path>
                <a:path w="2409825" h="4102100">
                  <a:moveTo>
                    <a:pt x="324437" y="1130300"/>
                  </a:moveTo>
                  <a:lnTo>
                    <a:pt x="290199" y="1117600"/>
                  </a:lnTo>
                  <a:lnTo>
                    <a:pt x="290199" y="1054100"/>
                  </a:lnTo>
                  <a:lnTo>
                    <a:pt x="324437" y="1066800"/>
                  </a:lnTo>
                  <a:lnTo>
                    <a:pt x="324437" y="1130300"/>
                  </a:lnTo>
                  <a:close/>
                </a:path>
                <a:path w="2409825" h="4102100">
                  <a:moveTo>
                    <a:pt x="199501" y="1143000"/>
                  </a:moveTo>
                  <a:lnTo>
                    <a:pt x="165263" y="1130300"/>
                  </a:lnTo>
                  <a:lnTo>
                    <a:pt x="165263" y="1066800"/>
                  </a:lnTo>
                  <a:lnTo>
                    <a:pt x="199501" y="1079500"/>
                  </a:lnTo>
                  <a:lnTo>
                    <a:pt x="199501" y="1143000"/>
                  </a:lnTo>
                  <a:close/>
                </a:path>
                <a:path w="2409825" h="4102100">
                  <a:moveTo>
                    <a:pt x="386905" y="1168400"/>
                  </a:moveTo>
                  <a:lnTo>
                    <a:pt x="352667" y="1143000"/>
                  </a:lnTo>
                  <a:lnTo>
                    <a:pt x="352667" y="1092200"/>
                  </a:lnTo>
                  <a:lnTo>
                    <a:pt x="386905" y="1104900"/>
                  </a:lnTo>
                  <a:lnTo>
                    <a:pt x="386905" y="1168400"/>
                  </a:lnTo>
                  <a:close/>
                </a:path>
                <a:path w="2409825" h="4102100">
                  <a:moveTo>
                    <a:pt x="261969" y="1181100"/>
                  </a:moveTo>
                  <a:lnTo>
                    <a:pt x="227731" y="1168400"/>
                  </a:lnTo>
                  <a:lnTo>
                    <a:pt x="227731" y="1104900"/>
                  </a:lnTo>
                  <a:lnTo>
                    <a:pt x="261969" y="1117600"/>
                  </a:lnTo>
                  <a:lnTo>
                    <a:pt x="261969" y="1181100"/>
                  </a:lnTo>
                  <a:close/>
                </a:path>
                <a:path w="2409825" h="4102100">
                  <a:moveTo>
                    <a:pt x="449373" y="1206500"/>
                  </a:moveTo>
                  <a:lnTo>
                    <a:pt x="415135" y="1181100"/>
                  </a:lnTo>
                  <a:lnTo>
                    <a:pt x="415135" y="1117600"/>
                  </a:lnTo>
                  <a:lnTo>
                    <a:pt x="449373" y="1143000"/>
                  </a:lnTo>
                  <a:lnTo>
                    <a:pt x="449373" y="1206500"/>
                  </a:lnTo>
                  <a:close/>
                </a:path>
                <a:path w="2409825" h="4102100">
                  <a:moveTo>
                    <a:pt x="324437" y="1219200"/>
                  </a:moveTo>
                  <a:lnTo>
                    <a:pt x="290199" y="1193800"/>
                  </a:lnTo>
                  <a:lnTo>
                    <a:pt x="290199" y="1143000"/>
                  </a:lnTo>
                  <a:lnTo>
                    <a:pt x="324437" y="1155700"/>
                  </a:lnTo>
                  <a:lnTo>
                    <a:pt x="324437" y="1219200"/>
                  </a:lnTo>
                  <a:close/>
                </a:path>
                <a:path w="2409825" h="4102100">
                  <a:moveTo>
                    <a:pt x="199501" y="1231900"/>
                  </a:moveTo>
                  <a:lnTo>
                    <a:pt x="165263" y="1219200"/>
                  </a:lnTo>
                  <a:lnTo>
                    <a:pt x="165263" y="1155700"/>
                  </a:lnTo>
                  <a:lnTo>
                    <a:pt x="199501" y="1168400"/>
                  </a:lnTo>
                  <a:lnTo>
                    <a:pt x="199501" y="1231900"/>
                  </a:lnTo>
                  <a:close/>
                </a:path>
                <a:path w="2409825" h="4102100">
                  <a:moveTo>
                    <a:pt x="511840" y="1244600"/>
                  </a:moveTo>
                  <a:lnTo>
                    <a:pt x="477602" y="1219200"/>
                  </a:lnTo>
                  <a:lnTo>
                    <a:pt x="477602" y="1155700"/>
                  </a:lnTo>
                  <a:lnTo>
                    <a:pt x="511840" y="1181100"/>
                  </a:lnTo>
                  <a:lnTo>
                    <a:pt x="511840" y="1244600"/>
                  </a:lnTo>
                  <a:close/>
                </a:path>
                <a:path w="2409825" h="4102100">
                  <a:moveTo>
                    <a:pt x="386905" y="1257300"/>
                  </a:moveTo>
                  <a:lnTo>
                    <a:pt x="352667" y="1231900"/>
                  </a:lnTo>
                  <a:lnTo>
                    <a:pt x="352667" y="1168400"/>
                  </a:lnTo>
                  <a:lnTo>
                    <a:pt x="386905" y="1193800"/>
                  </a:lnTo>
                  <a:lnTo>
                    <a:pt x="386905" y="1257300"/>
                  </a:lnTo>
                  <a:close/>
                </a:path>
                <a:path w="2409825" h="4102100">
                  <a:moveTo>
                    <a:pt x="261969" y="1270000"/>
                  </a:moveTo>
                  <a:lnTo>
                    <a:pt x="227731" y="1244600"/>
                  </a:lnTo>
                  <a:lnTo>
                    <a:pt x="227731" y="1193800"/>
                  </a:lnTo>
                  <a:lnTo>
                    <a:pt x="261969" y="1206500"/>
                  </a:lnTo>
                  <a:lnTo>
                    <a:pt x="261969" y="1270000"/>
                  </a:lnTo>
                  <a:close/>
                </a:path>
                <a:path w="2409825" h="4102100">
                  <a:moveTo>
                    <a:pt x="574308" y="1270000"/>
                  </a:moveTo>
                  <a:lnTo>
                    <a:pt x="540070" y="1257300"/>
                  </a:lnTo>
                  <a:lnTo>
                    <a:pt x="540070" y="1193800"/>
                  </a:lnTo>
                  <a:lnTo>
                    <a:pt x="574308" y="1219200"/>
                  </a:lnTo>
                  <a:lnTo>
                    <a:pt x="574308" y="1270000"/>
                  </a:lnTo>
                  <a:close/>
                </a:path>
                <a:path w="2409825" h="4102100">
                  <a:moveTo>
                    <a:pt x="449373" y="1295400"/>
                  </a:moveTo>
                  <a:lnTo>
                    <a:pt x="415135" y="1270000"/>
                  </a:lnTo>
                  <a:lnTo>
                    <a:pt x="415135" y="1206500"/>
                  </a:lnTo>
                  <a:lnTo>
                    <a:pt x="449373" y="1231900"/>
                  </a:lnTo>
                  <a:lnTo>
                    <a:pt x="449373" y="1295400"/>
                  </a:lnTo>
                  <a:close/>
                </a:path>
                <a:path w="2409825" h="4102100">
                  <a:moveTo>
                    <a:pt x="324437" y="1308100"/>
                  </a:moveTo>
                  <a:lnTo>
                    <a:pt x="290199" y="1282700"/>
                  </a:lnTo>
                  <a:lnTo>
                    <a:pt x="290199" y="1219200"/>
                  </a:lnTo>
                  <a:lnTo>
                    <a:pt x="324437" y="1244600"/>
                  </a:lnTo>
                  <a:lnTo>
                    <a:pt x="324437" y="1308100"/>
                  </a:lnTo>
                  <a:close/>
                </a:path>
                <a:path w="2409825" h="4102100">
                  <a:moveTo>
                    <a:pt x="636776" y="1308100"/>
                  </a:moveTo>
                  <a:lnTo>
                    <a:pt x="602538" y="1295400"/>
                  </a:lnTo>
                  <a:lnTo>
                    <a:pt x="602538" y="1231900"/>
                  </a:lnTo>
                  <a:lnTo>
                    <a:pt x="636776" y="1244600"/>
                  </a:lnTo>
                  <a:lnTo>
                    <a:pt x="636776" y="1308100"/>
                  </a:lnTo>
                  <a:close/>
                </a:path>
                <a:path w="2409825" h="4102100">
                  <a:moveTo>
                    <a:pt x="199501" y="1320800"/>
                  </a:moveTo>
                  <a:lnTo>
                    <a:pt x="165263" y="1295400"/>
                  </a:lnTo>
                  <a:lnTo>
                    <a:pt x="165263" y="1244600"/>
                  </a:lnTo>
                  <a:lnTo>
                    <a:pt x="199501" y="1257300"/>
                  </a:lnTo>
                  <a:lnTo>
                    <a:pt x="199501" y="1320800"/>
                  </a:lnTo>
                  <a:close/>
                </a:path>
                <a:path w="2409825" h="4102100">
                  <a:moveTo>
                    <a:pt x="511840" y="1320800"/>
                  </a:moveTo>
                  <a:lnTo>
                    <a:pt x="477602" y="1308100"/>
                  </a:lnTo>
                  <a:lnTo>
                    <a:pt x="477602" y="1244600"/>
                  </a:lnTo>
                  <a:lnTo>
                    <a:pt x="511840" y="1270000"/>
                  </a:lnTo>
                  <a:lnTo>
                    <a:pt x="511840" y="1320800"/>
                  </a:lnTo>
                  <a:close/>
                </a:path>
                <a:path w="2409825" h="4102100">
                  <a:moveTo>
                    <a:pt x="386905" y="1346200"/>
                  </a:moveTo>
                  <a:lnTo>
                    <a:pt x="352667" y="1320800"/>
                  </a:lnTo>
                  <a:lnTo>
                    <a:pt x="352667" y="1257300"/>
                  </a:lnTo>
                  <a:lnTo>
                    <a:pt x="386905" y="1282700"/>
                  </a:lnTo>
                  <a:lnTo>
                    <a:pt x="386905" y="1346200"/>
                  </a:lnTo>
                  <a:close/>
                </a:path>
                <a:path w="2409825" h="4102100">
                  <a:moveTo>
                    <a:pt x="261969" y="1358900"/>
                  </a:moveTo>
                  <a:lnTo>
                    <a:pt x="227731" y="1333500"/>
                  </a:lnTo>
                  <a:lnTo>
                    <a:pt x="227731" y="1270000"/>
                  </a:lnTo>
                  <a:lnTo>
                    <a:pt x="261969" y="1295400"/>
                  </a:lnTo>
                  <a:lnTo>
                    <a:pt x="261969" y="1358900"/>
                  </a:lnTo>
                  <a:close/>
                </a:path>
                <a:path w="2409825" h="4102100">
                  <a:moveTo>
                    <a:pt x="699244" y="1346200"/>
                  </a:moveTo>
                  <a:lnTo>
                    <a:pt x="665006" y="1333500"/>
                  </a:lnTo>
                  <a:lnTo>
                    <a:pt x="665006" y="1270000"/>
                  </a:lnTo>
                  <a:lnTo>
                    <a:pt x="699244" y="1282700"/>
                  </a:lnTo>
                  <a:lnTo>
                    <a:pt x="699244" y="1346200"/>
                  </a:lnTo>
                  <a:close/>
                </a:path>
                <a:path w="2409825" h="4102100">
                  <a:moveTo>
                    <a:pt x="574308" y="1358900"/>
                  </a:moveTo>
                  <a:lnTo>
                    <a:pt x="540070" y="1346200"/>
                  </a:lnTo>
                  <a:lnTo>
                    <a:pt x="540070" y="1282700"/>
                  </a:lnTo>
                  <a:lnTo>
                    <a:pt x="574308" y="1295400"/>
                  </a:lnTo>
                  <a:lnTo>
                    <a:pt x="574308" y="1358900"/>
                  </a:lnTo>
                  <a:close/>
                </a:path>
                <a:path w="2409825" h="4102100">
                  <a:moveTo>
                    <a:pt x="449373" y="1384300"/>
                  </a:moveTo>
                  <a:lnTo>
                    <a:pt x="415135" y="1358900"/>
                  </a:lnTo>
                  <a:lnTo>
                    <a:pt x="415135" y="1295400"/>
                  </a:lnTo>
                  <a:lnTo>
                    <a:pt x="449373" y="1320800"/>
                  </a:lnTo>
                  <a:lnTo>
                    <a:pt x="449373" y="1384300"/>
                  </a:lnTo>
                  <a:close/>
                </a:path>
                <a:path w="2409825" h="4102100">
                  <a:moveTo>
                    <a:pt x="324437" y="1397000"/>
                  </a:moveTo>
                  <a:lnTo>
                    <a:pt x="290199" y="1371600"/>
                  </a:lnTo>
                  <a:lnTo>
                    <a:pt x="290199" y="1308100"/>
                  </a:lnTo>
                  <a:lnTo>
                    <a:pt x="324437" y="1333500"/>
                  </a:lnTo>
                  <a:lnTo>
                    <a:pt x="324437" y="1397000"/>
                  </a:lnTo>
                  <a:close/>
                </a:path>
                <a:path w="2409825" h="4102100">
                  <a:moveTo>
                    <a:pt x="199501" y="1409700"/>
                  </a:moveTo>
                  <a:lnTo>
                    <a:pt x="165263" y="1384300"/>
                  </a:lnTo>
                  <a:lnTo>
                    <a:pt x="165263" y="1320800"/>
                  </a:lnTo>
                  <a:lnTo>
                    <a:pt x="199501" y="1346200"/>
                  </a:lnTo>
                  <a:lnTo>
                    <a:pt x="199501" y="1409700"/>
                  </a:lnTo>
                  <a:close/>
                </a:path>
                <a:path w="2409825" h="4102100">
                  <a:moveTo>
                    <a:pt x="636776" y="1397000"/>
                  </a:moveTo>
                  <a:lnTo>
                    <a:pt x="602538" y="1384300"/>
                  </a:lnTo>
                  <a:lnTo>
                    <a:pt x="602538" y="1320800"/>
                  </a:lnTo>
                  <a:lnTo>
                    <a:pt x="636776" y="1333500"/>
                  </a:lnTo>
                  <a:lnTo>
                    <a:pt x="636776" y="1397000"/>
                  </a:lnTo>
                  <a:close/>
                </a:path>
                <a:path w="2409825" h="4102100">
                  <a:moveTo>
                    <a:pt x="511840" y="1409700"/>
                  </a:moveTo>
                  <a:lnTo>
                    <a:pt x="477602" y="1397000"/>
                  </a:lnTo>
                  <a:lnTo>
                    <a:pt x="477602" y="1333500"/>
                  </a:lnTo>
                  <a:lnTo>
                    <a:pt x="511840" y="1346200"/>
                  </a:lnTo>
                  <a:lnTo>
                    <a:pt x="511840" y="1409700"/>
                  </a:lnTo>
                  <a:close/>
                </a:path>
                <a:path w="2409825" h="4102100">
                  <a:moveTo>
                    <a:pt x="386905" y="1435100"/>
                  </a:moveTo>
                  <a:lnTo>
                    <a:pt x="352667" y="1409700"/>
                  </a:lnTo>
                  <a:lnTo>
                    <a:pt x="352667" y="1346200"/>
                  </a:lnTo>
                  <a:lnTo>
                    <a:pt x="386905" y="1371600"/>
                  </a:lnTo>
                  <a:lnTo>
                    <a:pt x="386905" y="1435100"/>
                  </a:lnTo>
                  <a:close/>
                </a:path>
                <a:path w="2409825" h="4102100">
                  <a:moveTo>
                    <a:pt x="1213225" y="3975100"/>
                  </a:moveTo>
                  <a:lnTo>
                    <a:pt x="1196846" y="3975100"/>
                  </a:lnTo>
                  <a:lnTo>
                    <a:pt x="1196928" y="2997200"/>
                  </a:lnTo>
                  <a:lnTo>
                    <a:pt x="1196846" y="2933700"/>
                  </a:lnTo>
                  <a:lnTo>
                    <a:pt x="1196928" y="2413000"/>
                  </a:lnTo>
                  <a:lnTo>
                    <a:pt x="1196846" y="2362200"/>
                  </a:lnTo>
                  <a:lnTo>
                    <a:pt x="1197011" y="1384300"/>
                  </a:lnTo>
                  <a:lnTo>
                    <a:pt x="1118247" y="1346200"/>
                  </a:lnTo>
                  <a:lnTo>
                    <a:pt x="1152567" y="1346200"/>
                  </a:lnTo>
                  <a:lnTo>
                    <a:pt x="1204418" y="1371600"/>
                  </a:lnTo>
                  <a:lnTo>
                    <a:pt x="1235643" y="1371600"/>
                  </a:lnTo>
                  <a:lnTo>
                    <a:pt x="1213389" y="1384300"/>
                  </a:lnTo>
                  <a:lnTo>
                    <a:pt x="1213307" y="2349500"/>
                  </a:lnTo>
                  <a:lnTo>
                    <a:pt x="1245707" y="2349500"/>
                  </a:lnTo>
                  <a:lnTo>
                    <a:pt x="1219315" y="2362200"/>
                  </a:lnTo>
                  <a:lnTo>
                    <a:pt x="1249767" y="2387600"/>
                  </a:lnTo>
                  <a:lnTo>
                    <a:pt x="1213307" y="2387600"/>
                  </a:lnTo>
                  <a:lnTo>
                    <a:pt x="1213307" y="2413000"/>
                  </a:lnTo>
                  <a:lnTo>
                    <a:pt x="1243285" y="2438400"/>
                  </a:lnTo>
                  <a:lnTo>
                    <a:pt x="1213307" y="2438400"/>
                  </a:lnTo>
                  <a:lnTo>
                    <a:pt x="1213307" y="2921000"/>
                  </a:lnTo>
                  <a:lnTo>
                    <a:pt x="1333222" y="2921000"/>
                  </a:lnTo>
                  <a:lnTo>
                    <a:pt x="1213307" y="2946400"/>
                  </a:lnTo>
                  <a:lnTo>
                    <a:pt x="1213307" y="2971800"/>
                  </a:lnTo>
                  <a:lnTo>
                    <a:pt x="1373468" y="2971800"/>
                  </a:lnTo>
                  <a:lnTo>
                    <a:pt x="1213307" y="2997200"/>
                  </a:lnTo>
                  <a:lnTo>
                    <a:pt x="1213225" y="3975100"/>
                  </a:lnTo>
                  <a:close/>
                </a:path>
                <a:path w="2409825" h="4102100">
                  <a:moveTo>
                    <a:pt x="261969" y="1447800"/>
                  </a:moveTo>
                  <a:lnTo>
                    <a:pt x="227731" y="1422400"/>
                  </a:lnTo>
                  <a:lnTo>
                    <a:pt x="227731" y="1358900"/>
                  </a:lnTo>
                  <a:lnTo>
                    <a:pt x="261969" y="1384300"/>
                  </a:lnTo>
                  <a:lnTo>
                    <a:pt x="261969" y="1447800"/>
                  </a:lnTo>
                  <a:close/>
                </a:path>
                <a:path w="2409825" h="4102100">
                  <a:moveTo>
                    <a:pt x="699244" y="1435100"/>
                  </a:moveTo>
                  <a:lnTo>
                    <a:pt x="665006" y="1409700"/>
                  </a:lnTo>
                  <a:lnTo>
                    <a:pt x="665006" y="1358900"/>
                  </a:lnTo>
                  <a:lnTo>
                    <a:pt x="699244" y="1371600"/>
                  </a:lnTo>
                  <a:lnTo>
                    <a:pt x="699244" y="1435100"/>
                  </a:lnTo>
                  <a:close/>
                </a:path>
                <a:path w="2409825" h="4102100">
                  <a:moveTo>
                    <a:pt x="574308" y="1447800"/>
                  </a:moveTo>
                  <a:lnTo>
                    <a:pt x="540070" y="1435100"/>
                  </a:lnTo>
                  <a:lnTo>
                    <a:pt x="540070" y="1371600"/>
                  </a:lnTo>
                  <a:lnTo>
                    <a:pt x="574308" y="1384300"/>
                  </a:lnTo>
                  <a:lnTo>
                    <a:pt x="574308" y="1447800"/>
                  </a:lnTo>
                  <a:close/>
                </a:path>
                <a:path w="2409825" h="4102100">
                  <a:moveTo>
                    <a:pt x="449373" y="1460500"/>
                  </a:moveTo>
                  <a:lnTo>
                    <a:pt x="415135" y="1447800"/>
                  </a:lnTo>
                  <a:lnTo>
                    <a:pt x="415135" y="1384300"/>
                  </a:lnTo>
                  <a:lnTo>
                    <a:pt x="449373" y="1409700"/>
                  </a:lnTo>
                  <a:lnTo>
                    <a:pt x="449373" y="1460500"/>
                  </a:lnTo>
                  <a:close/>
                </a:path>
                <a:path w="2409825" h="4102100">
                  <a:moveTo>
                    <a:pt x="324437" y="1485900"/>
                  </a:moveTo>
                  <a:lnTo>
                    <a:pt x="290199" y="1460500"/>
                  </a:lnTo>
                  <a:lnTo>
                    <a:pt x="290199" y="1397000"/>
                  </a:lnTo>
                  <a:lnTo>
                    <a:pt x="324437" y="1422400"/>
                  </a:lnTo>
                  <a:lnTo>
                    <a:pt x="324437" y="1485900"/>
                  </a:lnTo>
                  <a:close/>
                </a:path>
                <a:path w="2409825" h="4102100">
                  <a:moveTo>
                    <a:pt x="199501" y="1485900"/>
                  </a:moveTo>
                  <a:lnTo>
                    <a:pt x="165263" y="1473200"/>
                  </a:lnTo>
                  <a:lnTo>
                    <a:pt x="165263" y="1409700"/>
                  </a:lnTo>
                  <a:lnTo>
                    <a:pt x="199501" y="1435100"/>
                  </a:lnTo>
                  <a:lnTo>
                    <a:pt x="199501" y="1485900"/>
                  </a:lnTo>
                  <a:close/>
                </a:path>
                <a:path w="2409825" h="4102100">
                  <a:moveTo>
                    <a:pt x="636776" y="1485900"/>
                  </a:moveTo>
                  <a:lnTo>
                    <a:pt x="602538" y="1460500"/>
                  </a:lnTo>
                  <a:lnTo>
                    <a:pt x="602538" y="1409700"/>
                  </a:lnTo>
                  <a:lnTo>
                    <a:pt x="636776" y="1422400"/>
                  </a:lnTo>
                  <a:lnTo>
                    <a:pt x="636776" y="1485900"/>
                  </a:lnTo>
                  <a:close/>
                </a:path>
                <a:path w="2409825" h="4102100">
                  <a:moveTo>
                    <a:pt x="511840" y="1498600"/>
                  </a:moveTo>
                  <a:lnTo>
                    <a:pt x="477602" y="1485900"/>
                  </a:lnTo>
                  <a:lnTo>
                    <a:pt x="477602" y="1422400"/>
                  </a:lnTo>
                  <a:lnTo>
                    <a:pt x="511840" y="1435100"/>
                  </a:lnTo>
                  <a:lnTo>
                    <a:pt x="511840" y="1498600"/>
                  </a:lnTo>
                  <a:close/>
                </a:path>
                <a:path w="2409825" h="4102100">
                  <a:moveTo>
                    <a:pt x="386905" y="1511300"/>
                  </a:moveTo>
                  <a:lnTo>
                    <a:pt x="352667" y="1498600"/>
                  </a:lnTo>
                  <a:lnTo>
                    <a:pt x="352667" y="1435100"/>
                  </a:lnTo>
                  <a:lnTo>
                    <a:pt x="386905" y="1460500"/>
                  </a:lnTo>
                  <a:lnTo>
                    <a:pt x="386905" y="1511300"/>
                  </a:lnTo>
                  <a:close/>
                </a:path>
                <a:path w="2409825" h="4102100">
                  <a:moveTo>
                    <a:pt x="699244" y="1524000"/>
                  </a:moveTo>
                  <a:lnTo>
                    <a:pt x="665006" y="1498600"/>
                  </a:lnTo>
                  <a:lnTo>
                    <a:pt x="665006" y="1435100"/>
                  </a:lnTo>
                  <a:lnTo>
                    <a:pt x="699244" y="1460500"/>
                  </a:lnTo>
                  <a:lnTo>
                    <a:pt x="699244" y="1524000"/>
                  </a:lnTo>
                  <a:close/>
                </a:path>
                <a:path w="2409825" h="4102100">
                  <a:moveTo>
                    <a:pt x="261969" y="1524000"/>
                  </a:moveTo>
                  <a:lnTo>
                    <a:pt x="227731" y="1511300"/>
                  </a:lnTo>
                  <a:lnTo>
                    <a:pt x="227731" y="1447800"/>
                  </a:lnTo>
                  <a:lnTo>
                    <a:pt x="261969" y="1460500"/>
                  </a:lnTo>
                  <a:lnTo>
                    <a:pt x="261969" y="1524000"/>
                  </a:lnTo>
                  <a:close/>
                </a:path>
                <a:path w="2409825" h="4102100">
                  <a:moveTo>
                    <a:pt x="574308" y="1536700"/>
                  </a:moveTo>
                  <a:lnTo>
                    <a:pt x="540070" y="1511300"/>
                  </a:lnTo>
                  <a:lnTo>
                    <a:pt x="540070" y="1460500"/>
                  </a:lnTo>
                  <a:lnTo>
                    <a:pt x="574308" y="1473200"/>
                  </a:lnTo>
                  <a:lnTo>
                    <a:pt x="574308" y="1536700"/>
                  </a:lnTo>
                  <a:close/>
                </a:path>
                <a:path w="2409825" h="4102100">
                  <a:moveTo>
                    <a:pt x="449373" y="1549400"/>
                  </a:moveTo>
                  <a:lnTo>
                    <a:pt x="415135" y="1536700"/>
                  </a:lnTo>
                  <a:lnTo>
                    <a:pt x="415135" y="1473200"/>
                  </a:lnTo>
                  <a:lnTo>
                    <a:pt x="449373" y="1485900"/>
                  </a:lnTo>
                  <a:lnTo>
                    <a:pt x="449373" y="1549400"/>
                  </a:lnTo>
                  <a:close/>
                </a:path>
                <a:path w="2409825" h="4102100">
                  <a:moveTo>
                    <a:pt x="324437" y="1562100"/>
                  </a:moveTo>
                  <a:lnTo>
                    <a:pt x="290199" y="1536700"/>
                  </a:lnTo>
                  <a:lnTo>
                    <a:pt x="290199" y="1485900"/>
                  </a:lnTo>
                  <a:lnTo>
                    <a:pt x="324437" y="1498600"/>
                  </a:lnTo>
                  <a:lnTo>
                    <a:pt x="324437" y="1562100"/>
                  </a:lnTo>
                  <a:close/>
                </a:path>
                <a:path w="2409825" h="4102100">
                  <a:moveTo>
                    <a:pt x="636776" y="1574800"/>
                  </a:moveTo>
                  <a:lnTo>
                    <a:pt x="602538" y="1549400"/>
                  </a:lnTo>
                  <a:lnTo>
                    <a:pt x="602538" y="1485900"/>
                  </a:lnTo>
                  <a:lnTo>
                    <a:pt x="636776" y="1511300"/>
                  </a:lnTo>
                  <a:lnTo>
                    <a:pt x="636776" y="1574800"/>
                  </a:lnTo>
                  <a:close/>
                </a:path>
                <a:path w="2409825" h="4102100">
                  <a:moveTo>
                    <a:pt x="199501" y="1587500"/>
                  </a:moveTo>
                  <a:lnTo>
                    <a:pt x="165263" y="1562100"/>
                  </a:lnTo>
                  <a:lnTo>
                    <a:pt x="165263" y="1498600"/>
                  </a:lnTo>
                  <a:lnTo>
                    <a:pt x="199501" y="1524000"/>
                  </a:lnTo>
                  <a:lnTo>
                    <a:pt x="199501" y="1587500"/>
                  </a:lnTo>
                  <a:close/>
                </a:path>
                <a:path w="2409825" h="4102100">
                  <a:moveTo>
                    <a:pt x="386905" y="1600200"/>
                  </a:moveTo>
                  <a:lnTo>
                    <a:pt x="352667" y="1574800"/>
                  </a:lnTo>
                  <a:lnTo>
                    <a:pt x="352667" y="1511300"/>
                  </a:lnTo>
                  <a:lnTo>
                    <a:pt x="386905" y="1536700"/>
                  </a:lnTo>
                  <a:lnTo>
                    <a:pt x="386905" y="1600200"/>
                  </a:lnTo>
                  <a:close/>
                </a:path>
                <a:path w="2409825" h="4102100">
                  <a:moveTo>
                    <a:pt x="511840" y="1587500"/>
                  </a:moveTo>
                  <a:lnTo>
                    <a:pt x="477602" y="1562100"/>
                  </a:lnTo>
                  <a:lnTo>
                    <a:pt x="477602" y="1511300"/>
                  </a:lnTo>
                  <a:lnTo>
                    <a:pt x="511840" y="1524000"/>
                  </a:lnTo>
                  <a:lnTo>
                    <a:pt x="511840" y="1587500"/>
                  </a:lnTo>
                  <a:close/>
                </a:path>
                <a:path w="2409825" h="4102100">
                  <a:moveTo>
                    <a:pt x="699244" y="1612900"/>
                  </a:moveTo>
                  <a:lnTo>
                    <a:pt x="665006" y="1587500"/>
                  </a:lnTo>
                  <a:lnTo>
                    <a:pt x="665006" y="1524000"/>
                  </a:lnTo>
                  <a:lnTo>
                    <a:pt x="699244" y="1549400"/>
                  </a:lnTo>
                  <a:lnTo>
                    <a:pt x="699244" y="1612900"/>
                  </a:lnTo>
                  <a:close/>
                </a:path>
                <a:path w="2409825" h="4102100">
                  <a:moveTo>
                    <a:pt x="261969" y="1612900"/>
                  </a:moveTo>
                  <a:lnTo>
                    <a:pt x="227731" y="1600200"/>
                  </a:lnTo>
                  <a:lnTo>
                    <a:pt x="227731" y="1536700"/>
                  </a:lnTo>
                  <a:lnTo>
                    <a:pt x="261969" y="1562100"/>
                  </a:lnTo>
                  <a:lnTo>
                    <a:pt x="261969" y="1612900"/>
                  </a:lnTo>
                  <a:close/>
                </a:path>
                <a:path w="2409825" h="4102100">
                  <a:moveTo>
                    <a:pt x="574308" y="1625600"/>
                  </a:moveTo>
                  <a:lnTo>
                    <a:pt x="540070" y="1600200"/>
                  </a:lnTo>
                  <a:lnTo>
                    <a:pt x="540070" y="1536700"/>
                  </a:lnTo>
                  <a:lnTo>
                    <a:pt x="574308" y="1562100"/>
                  </a:lnTo>
                  <a:lnTo>
                    <a:pt x="574308" y="1625600"/>
                  </a:lnTo>
                  <a:close/>
                </a:path>
                <a:path w="2409825" h="4102100">
                  <a:moveTo>
                    <a:pt x="449373" y="1638300"/>
                  </a:moveTo>
                  <a:lnTo>
                    <a:pt x="415135" y="1612900"/>
                  </a:lnTo>
                  <a:lnTo>
                    <a:pt x="415135" y="1549400"/>
                  </a:lnTo>
                  <a:lnTo>
                    <a:pt x="449373" y="1574800"/>
                  </a:lnTo>
                  <a:lnTo>
                    <a:pt x="449373" y="1638300"/>
                  </a:lnTo>
                  <a:close/>
                </a:path>
                <a:path w="2409825" h="4102100">
                  <a:moveTo>
                    <a:pt x="324437" y="1651000"/>
                  </a:moveTo>
                  <a:lnTo>
                    <a:pt x="290199" y="1638300"/>
                  </a:lnTo>
                  <a:lnTo>
                    <a:pt x="290199" y="1574800"/>
                  </a:lnTo>
                  <a:lnTo>
                    <a:pt x="324437" y="1587500"/>
                  </a:lnTo>
                  <a:lnTo>
                    <a:pt x="324437" y="1651000"/>
                  </a:lnTo>
                  <a:close/>
                </a:path>
                <a:path w="2409825" h="4102100">
                  <a:moveTo>
                    <a:pt x="636776" y="1663700"/>
                  </a:moveTo>
                  <a:lnTo>
                    <a:pt x="602538" y="1638300"/>
                  </a:lnTo>
                  <a:lnTo>
                    <a:pt x="602538" y="1574800"/>
                  </a:lnTo>
                  <a:lnTo>
                    <a:pt x="636776" y="1600200"/>
                  </a:lnTo>
                  <a:lnTo>
                    <a:pt x="636776" y="1663700"/>
                  </a:lnTo>
                  <a:close/>
                </a:path>
                <a:path w="2409825" h="4102100">
                  <a:moveTo>
                    <a:pt x="511840" y="1676400"/>
                  </a:moveTo>
                  <a:lnTo>
                    <a:pt x="477602" y="1651000"/>
                  </a:lnTo>
                  <a:lnTo>
                    <a:pt x="477602" y="1587500"/>
                  </a:lnTo>
                  <a:lnTo>
                    <a:pt x="511840" y="1612900"/>
                  </a:lnTo>
                  <a:lnTo>
                    <a:pt x="511840" y="1676400"/>
                  </a:lnTo>
                  <a:close/>
                </a:path>
                <a:path w="2409825" h="4102100">
                  <a:moveTo>
                    <a:pt x="386905" y="1689100"/>
                  </a:moveTo>
                  <a:lnTo>
                    <a:pt x="352667" y="1676400"/>
                  </a:lnTo>
                  <a:lnTo>
                    <a:pt x="352667" y="1612900"/>
                  </a:lnTo>
                  <a:lnTo>
                    <a:pt x="386905" y="1625600"/>
                  </a:lnTo>
                  <a:lnTo>
                    <a:pt x="386905" y="1689100"/>
                  </a:lnTo>
                  <a:close/>
                </a:path>
                <a:path w="2409825" h="4102100">
                  <a:moveTo>
                    <a:pt x="699244" y="1701800"/>
                  </a:moveTo>
                  <a:lnTo>
                    <a:pt x="665006" y="1676400"/>
                  </a:lnTo>
                  <a:lnTo>
                    <a:pt x="665006" y="1612900"/>
                  </a:lnTo>
                  <a:lnTo>
                    <a:pt x="699244" y="1638300"/>
                  </a:lnTo>
                  <a:lnTo>
                    <a:pt x="699244" y="1701800"/>
                  </a:lnTo>
                  <a:close/>
                </a:path>
                <a:path w="2409825" h="4102100">
                  <a:moveTo>
                    <a:pt x="574308" y="1701800"/>
                  </a:moveTo>
                  <a:lnTo>
                    <a:pt x="540070" y="1689100"/>
                  </a:lnTo>
                  <a:lnTo>
                    <a:pt x="540070" y="1625600"/>
                  </a:lnTo>
                  <a:lnTo>
                    <a:pt x="574308" y="1651000"/>
                  </a:lnTo>
                  <a:lnTo>
                    <a:pt x="574308" y="1701800"/>
                  </a:lnTo>
                  <a:close/>
                </a:path>
                <a:path w="2409825" h="4102100">
                  <a:moveTo>
                    <a:pt x="449373" y="1727200"/>
                  </a:moveTo>
                  <a:lnTo>
                    <a:pt x="415135" y="1701800"/>
                  </a:lnTo>
                  <a:lnTo>
                    <a:pt x="415135" y="1651000"/>
                  </a:lnTo>
                  <a:lnTo>
                    <a:pt x="449373" y="1663700"/>
                  </a:lnTo>
                  <a:lnTo>
                    <a:pt x="449373" y="1727200"/>
                  </a:lnTo>
                  <a:close/>
                </a:path>
                <a:path w="2409825" h="4102100">
                  <a:moveTo>
                    <a:pt x="636776" y="1739900"/>
                  </a:moveTo>
                  <a:lnTo>
                    <a:pt x="602538" y="1727200"/>
                  </a:lnTo>
                  <a:lnTo>
                    <a:pt x="602538" y="1663700"/>
                  </a:lnTo>
                  <a:lnTo>
                    <a:pt x="636776" y="1676400"/>
                  </a:lnTo>
                  <a:lnTo>
                    <a:pt x="636776" y="1739900"/>
                  </a:lnTo>
                  <a:close/>
                </a:path>
                <a:path w="2409825" h="4102100">
                  <a:moveTo>
                    <a:pt x="511840" y="1765300"/>
                  </a:moveTo>
                  <a:lnTo>
                    <a:pt x="477602" y="1739900"/>
                  </a:lnTo>
                  <a:lnTo>
                    <a:pt x="477602" y="1676400"/>
                  </a:lnTo>
                  <a:lnTo>
                    <a:pt x="511840" y="1701800"/>
                  </a:lnTo>
                  <a:lnTo>
                    <a:pt x="511840" y="1765300"/>
                  </a:lnTo>
                  <a:close/>
                </a:path>
                <a:path w="2409825" h="4102100">
                  <a:moveTo>
                    <a:pt x="699244" y="1778000"/>
                  </a:moveTo>
                  <a:lnTo>
                    <a:pt x="665006" y="1765300"/>
                  </a:lnTo>
                  <a:lnTo>
                    <a:pt x="665006" y="1701800"/>
                  </a:lnTo>
                  <a:lnTo>
                    <a:pt x="699244" y="1714500"/>
                  </a:lnTo>
                  <a:lnTo>
                    <a:pt x="699244" y="1778000"/>
                  </a:lnTo>
                  <a:close/>
                </a:path>
                <a:path w="2409825" h="4102100">
                  <a:moveTo>
                    <a:pt x="574308" y="1803400"/>
                  </a:moveTo>
                  <a:lnTo>
                    <a:pt x="540070" y="1778000"/>
                  </a:lnTo>
                  <a:lnTo>
                    <a:pt x="540070" y="1714500"/>
                  </a:lnTo>
                  <a:lnTo>
                    <a:pt x="574308" y="1739900"/>
                  </a:lnTo>
                  <a:lnTo>
                    <a:pt x="574308" y="1803400"/>
                  </a:lnTo>
                  <a:close/>
                </a:path>
                <a:path w="2409825" h="4102100">
                  <a:moveTo>
                    <a:pt x="636776" y="1828800"/>
                  </a:moveTo>
                  <a:lnTo>
                    <a:pt x="602538" y="1816100"/>
                  </a:lnTo>
                  <a:lnTo>
                    <a:pt x="602538" y="1752600"/>
                  </a:lnTo>
                  <a:lnTo>
                    <a:pt x="636776" y="1778000"/>
                  </a:lnTo>
                  <a:lnTo>
                    <a:pt x="636776" y="1828800"/>
                  </a:lnTo>
                  <a:close/>
                </a:path>
                <a:path w="2409825" h="4102100">
                  <a:moveTo>
                    <a:pt x="699244" y="1866900"/>
                  </a:moveTo>
                  <a:lnTo>
                    <a:pt x="665006" y="1854200"/>
                  </a:lnTo>
                  <a:lnTo>
                    <a:pt x="665006" y="1790700"/>
                  </a:lnTo>
                  <a:lnTo>
                    <a:pt x="699244" y="1803400"/>
                  </a:lnTo>
                  <a:lnTo>
                    <a:pt x="699244" y="1866900"/>
                  </a:lnTo>
                  <a:close/>
                </a:path>
                <a:path w="2409825" h="4102100">
                  <a:moveTo>
                    <a:pt x="1245707" y="2349500"/>
                  </a:moveTo>
                  <a:lnTo>
                    <a:pt x="1213307" y="2349500"/>
                  </a:lnTo>
                  <a:lnTo>
                    <a:pt x="1300218" y="2298700"/>
                  </a:lnTo>
                  <a:lnTo>
                    <a:pt x="1329052" y="2324100"/>
                  </a:lnTo>
                  <a:lnTo>
                    <a:pt x="1298490" y="2324100"/>
                  </a:lnTo>
                  <a:lnTo>
                    <a:pt x="1245707" y="2349500"/>
                  </a:lnTo>
                  <a:close/>
                </a:path>
                <a:path w="2409825" h="4102100">
                  <a:moveTo>
                    <a:pt x="1404880" y="2489200"/>
                  </a:moveTo>
                  <a:lnTo>
                    <a:pt x="1371575" y="2489200"/>
                  </a:lnTo>
                  <a:lnTo>
                    <a:pt x="1450750" y="2451100"/>
                  </a:lnTo>
                  <a:lnTo>
                    <a:pt x="1298490" y="2324100"/>
                  </a:lnTo>
                  <a:lnTo>
                    <a:pt x="1329052" y="2324100"/>
                  </a:lnTo>
                  <a:lnTo>
                    <a:pt x="1473219" y="2451100"/>
                  </a:lnTo>
                  <a:lnTo>
                    <a:pt x="1473219" y="2463800"/>
                  </a:lnTo>
                  <a:lnTo>
                    <a:pt x="1456841" y="2463800"/>
                  </a:lnTo>
                  <a:lnTo>
                    <a:pt x="1404880" y="2489200"/>
                  </a:lnTo>
                  <a:close/>
                </a:path>
                <a:path w="2409825" h="4102100">
                  <a:moveTo>
                    <a:pt x="1373468" y="2971800"/>
                  </a:moveTo>
                  <a:lnTo>
                    <a:pt x="1213307" y="2971800"/>
                  </a:lnTo>
                  <a:lnTo>
                    <a:pt x="1362522" y="2959100"/>
                  </a:lnTo>
                  <a:lnTo>
                    <a:pt x="1362522" y="2501900"/>
                  </a:lnTo>
                  <a:lnTo>
                    <a:pt x="1213307" y="2387600"/>
                  </a:lnTo>
                  <a:lnTo>
                    <a:pt x="1249767" y="2387600"/>
                  </a:lnTo>
                  <a:lnTo>
                    <a:pt x="1371575" y="2489200"/>
                  </a:lnTo>
                  <a:lnTo>
                    <a:pt x="1404880" y="2489200"/>
                  </a:lnTo>
                  <a:lnTo>
                    <a:pt x="1378900" y="2501900"/>
                  </a:lnTo>
                  <a:lnTo>
                    <a:pt x="1378900" y="2946400"/>
                  </a:lnTo>
                  <a:lnTo>
                    <a:pt x="1413368" y="2946400"/>
                  </a:lnTo>
                  <a:lnTo>
                    <a:pt x="1373468" y="2971800"/>
                  </a:lnTo>
                  <a:close/>
                </a:path>
                <a:path w="2409825" h="4102100">
                  <a:moveTo>
                    <a:pt x="1333222" y="2921000"/>
                  </a:moveTo>
                  <a:lnTo>
                    <a:pt x="1213307" y="2921000"/>
                  </a:lnTo>
                  <a:lnTo>
                    <a:pt x="1316844" y="2857500"/>
                  </a:lnTo>
                  <a:lnTo>
                    <a:pt x="1316844" y="2527300"/>
                  </a:lnTo>
                  <a:lnTo>
                    <a:pt x="1213307" y="2438400"/>
                  </a:lnTo>
                  <a:lnTo>
                    <a:pt x="1243285" y="2438400"/>
                  </a:lnTo>
                  <a:lnTo>
                    <a:pt x="1333222" y="2514600"/>
                  </a:lnTo>
                  <a:lnTo>
                    <a:pt x="1333222" y="2921000"/>
                  </a:lnTo>
                  <a:close/>
                </a:path>
                <a:path w="2409825" h="4102100">
                  <a:moveTo>
                    <a:pt x="1413368" y="2946400"/>
                  </a:moveTo>
                  <a:lnTo>
                    <a:pt x="1378900" y="2946400"/>
                  </a:lnTo>
                  <a:lnTo>
                    <a:pt x="1456841" y="2908300"/>
                  </a:lnTo>
                  <a:lnTo>
                    <a:pt x="1456841" y="2463800"/>
                  </a:lnTo>
                  <a:lnTo>
                    <a:pt x="1473219" y="2463800"/>
                  </a:lnTo>
                  <a:lnTo>
                    <a:pt x="1473219" y="2908300"/>
                  </a:lnTo>
                  <a:lnTo>
                    <a:pt x="1413368" y="2946400"/>
                  </a:lnTo>
                  <a:close/>
                </a:path>
                <a:path w="2409825" h="4102100">
                  <a:moveTo>
                    <a:pt x="199501" y="2692400"/>
                  </a:moveTo>
                  <a:lnTo>
                    <a:pt x="165263" y="2667000"/>
                  </a:lnTo>
                  <a:lnTo>
                    <a:pt x="165263" y="2603500"/>
                  </a:lnTo>
                  <a:lnTo>
                    <a:pt x="199501" y="2628900"/>
                  </a:lnTo>
                  <a:lnTo>
                    <a:pt x="199501" y="2692400"/>
                  </a:lnTo>
                  <a:close/>
                </a:path>
                <a:path w="2409825" h="4102100">
                  <a:moveTo>
                    <a:pt x="261969" y="2717800"/>
                  </a:moveTo>
                  <a:lnTo>
                    <a:pt x="227731" y="2705100"/>
                  </a:lnTo>
                  <a:lnTo>
                    <a:pt x="227731" y="2641600"/>
                  </a:lnTo>
                  <a:lnTo>
                    <a:pt x="261969" y="2654300"/>
                  </a:lnTo>
                  <a:lnTo>
                    <a:pt x="261969" y="2717800"/>
                  </a:lnTo>
                  <a:close/>
                </a:path>
                <a:path w="2409825" h="4102100">
                  <a:moveTo>
                    <a:pt x="324437" y="2755900"/>
                  </a:moveTo>
                  <a:lnTo>
                    <a:pt x="290199" y="2743200"/>
                  </a:lnTo>
                  <a:lnTo>
                    <a:pt x="290199" y="2679700"/>
                  </a:lnTo>
                  <a:lnTo>
                    <a:pt x="324437" y="2692400"/>
                  </a:lnTo>
                  <a:lnTo>
                    <a:pt x="324437" y="2755900"/>
                  </a:lnTo>
                  <a:close/>
                </a:path>
                <a:path w="2409825" h="4102100">
                  <a:moveTo>
                    <a:pt x="199501" y="2768600"/>
                  </a:moveTo>
                  <a:lnTo>
                    <a:pt x="165263" y="2755900"/>
                  </a:lnTo>
                  <a:lnTo>
                    <a:pt x="165263" y="2692400"/>
                  </a:lnTo>
                  <a:lnTo>
                    <a:pt x="199501" y="2717800"/>
                  </a:lnTo>
                  <a:lnTo>
                    <a:pt x="199501" y="2768600"/>
                  </a:lnTo>
                  <a:close/>
                </a:path>
                <a:path w="2409825" h="4102100">
                  <a:moveTo>
                    <a:pt x="386905" y="2794000"/>
                  </a:moveTo>
                  <a:lnTo>
                    <a:pt x="352667" y="2768600"/>
                  </a:lnTo>
                  <a:lnTo>
                    <a:pt x="352667" y="2717800"/>
                  </a:lnTo>
                  <a:lnTo>
                    <a:pt x="386905" y="2730500"/>
                  </a:lnTo>
                  <a:lnTo>
                    <a:pt x="386905" y="2794000"/>
                  </a:lnTo>
                  <a:close/>
                </a:path>
                <a:path w="2409825" h="4102100">
                  <a:moveTo>
                    <a:pt x="261969" y="2806700"/>
                  </a:moveTo>
                  <a:lnTo>
                    <a:pt x="227731" y="2794000"/>
                  </a:lnTo>
                  <a:lnTo>
                    <a:pt x="227731" y="2730500"/>
                  </a:lnTo>
                  <a:lnTo>
                    <a:pt x="261969" y="2743200"/>
                  </a:lnTo>
                  <a:lnTo>
                    <a:pt x="261969" y="2806700"/>
                  </a:lnTo>
                  <a:close/>
                </a:path>
                <a:path w="2409825" h="4102100">
                  <a:moveTo>
                    <a:pt x="449373" y="2832100"/>
                  </a:moveTo>
                  <a:lnTo>
                    <a:pt x="415135" y="2806700"/>
                  </a:lnTo>
                  <a:lnTo>
                    <a:pt x="415135" y="2743200"/>
                  </a:lnTo>
                  <a:lnTo>
                    <a:pt x="449373" y="2768600"/>
                  </a:lnTo>
                  <a:lnTo>
                    <a:pt x="449373" y="2832100"/>
                  </a:lnTo>
                  <a:close/>
                </a:path>
                <a:path w="2409825" h="4102100">
                  <a:moveTo>
                    <a:pt x="324437" y="2844800"/>
                  </a:moveTo>
                  <a:lnTo>
                    <a:pt x="290199" y="2819400"/>
                  </a:lnTo>
                  <a:lnTo>
                    <a:pt x="290199" y="2768600"/>
                  </a:lnTo>
                  <a:lnTo>
                    <a:pt x="324437" y="2781300"/>
                  </a:lnTo>
                  <a:lnTo>
                    <a:pt x="324437" y="2844800"/>
                  </a:lnTo>
                  <a:close/>
                </a:path>
                <a:path w="2409825" h="4102100">
                  <a:moveTo>
                    <a:pt x="199501" y="2857500"/>
                  </a:moveTo>
                  <a:lnTo>
                    <a:pt x="165263" y="2844800"/>
                  </a:lnTo>
                  <a:lnTo>
                    <a:pt x="165263" y="2781300"/>
                  </a:lnTo>
                  <a:lnTo>
                    <a:pt x="199501" y="2794000"/>
                  </a:lnTo>
                  <a:lnTo>
                    <a:pt x="199501" y="2857500"/>
                  </a:lnTo>
                  <a:close/>
                </a:path>
                <a:path w="2409825" h="4102100">
                  <a:moveTo>
                    <a:pt x="511840" y="2870200"/>
                  </a:moveTo>
                  <a:lnTo>
                    <a:pt x="477602" y="2844800"/>
                  </a:lnTo>
                  <a:lnTo>
                    <a:pt x="477602" y="2781300"/>
                  </a:lnTo>
                  <a:lnTo>
                    <a:pt x="511840" y="2806700"/>
                  </a:lnTo>
                  <a:lnTo>
                    <a:pt x="511840" y="2870200"/>
                  </a:lnTo>
                  <a:close/>
                </a:path>
                <a:path w="2409825" h="4102100">
                  <a:moveTo>
                    <a:pt x="386905" y="2882900"/>
                  </a:moveTo>
                  <a:lnTo>
                    <a:pt x="352667" y="2857500"/>
                  </a:lnTo>
                  <a:lnTo>
                    <a:pt x="352667" y="2794000"/>
                  </a:lnTo>
                  <a:lnTo>
                    <a:pt x="386905" y="2819400"/>
                  </a:lnTo>
                  <a:lnTo>
                    <a:pt x="386905" y="2882900"/>
                  </a:lnTo>
                  <a:close/>
                </a:path>
                <a:path w="2409825" h="4102100">
                  <a:moveTo>
                    <a:pt x="261969" y="2895600"/>
                  </a:moveTo>
                  <a:lnTo>
                    <a:pt x="227731" y="2870200"/>
                  </a:lnTo>
                  <a:lnTo>
                    <a:pt x="227731" y="2819400"/>
                  </a:lnTo>
                  <a:lnTo>
                    <a:pt x="261969" y="2832100"/>
                  </a:lnTo>
                  <a:lnTo>
                    <a:pt x="261969" y="2895600"/>
                  </a:lnTo>
                  <a:close/>
                </a:path>
                <a:path w="2409825" h="4102100">
                  <a:moveTo>
                    <a:pt x="574308" y="2908300"/>
                  </a:moveTo>
                  <a:lnTo>
                    <a:pt x="540070" y="2882900"/>
                  </a:lnTo>
                  <a:lnTo>
                    <a:pt x="540070" y="2819400"/>
                  </a:lnTo>
                  <a:lnTo>
                    <a:pt x="574308" y="2844800"/>
                  </a:lnTo>
                  <a:lnTo>
                    <a:pt x="574308" y="2908300"/>
                  </a:lnTo>
                  <a:close/>
                </a:path>
                <a:path w="2409825" h="4102100">
                  <a:moveTo>
                    <a:pt x="449373" y="2921000"/>
                  </a:moveTo>
                  <a:lnTo>
                    <a:pt x="415135" y="2895600"/>
                  </a:lnTo>
                  <a:lnTo>
                    <a:pt x="415135" y="2832100"/>
                  </a:lnTo>
                  <a:lnTo>
                    <a:pt x="449373" y="2857500"/>
                  </a:lnTo>
                  <a:lnTo>
                    <a:pt x="449373" y="2921000"/>
                  </a:lnTo>
                  <a:close/>
                </a:path>
                <a:path w="2409825" h="4102100">
                  <a:moveTo>
                    <a:pt x="324437" y="2933700"/>
                  </a:moveTo>
                  <a:lnTo>
                    <a:pt x="290199" y="2908300"/>
                  </a:lnTo>
                  <a:lnTo>
                    <a:pt x="290199" y="2844800"/>
                  </a:lnTo>
                  <a:lnTo>
                    <a:pt x="324437" y="2870200"/>
                  </a:lnTo>
                  <a:lnTo>
                    <a:pt x="324437" y="2933700"/>
                  </a:lnTo>
                  <a:close/>
                </a:path>
                <a:path w="2409825" h="4102100">
                  <a:moveTo>
                    <a:pt x="636776" y="2933700"/>
                  </a:moveTo>
                  <a:lnTo>
                    <a:pt x="602538" y="2921000"/>
                  </a:lnTo>
                  <a:lnTo>
                    <a:pt x="602538" y="2857500"/>
                  </a:lnTo>
                  <a:lnTo>
                    <a:pt x="636776" y="2870200"/>
                  </a:lnTo>
                  <a:lnTo>
                    <a:pt x="636776" y="2933700"/>
                  </a:lnTo>
                  <a:close/>
                </a:path>
                <a:path w="2409825" h="4102100">
                  <a:moveTo>
                    <a:pt x="199501" y="2946400"/>
                  </a:moveTo>
                  <a:lnTo>
                    <a:pt x="165263" y="2933700"/>
                  </a:lnTo>
                  <a:lnTo>
                    <a:pt x="165263" y="2870200"/>
                  </a:lnTo>
                  <a:lnTo>
                    <a:pt x="199501" y="2882900"/>
                  </a:lnTo>
                  <a:lnTo>
                    <a:pt x="199501" y="2946400"/>
                  </a:lnTo>
                  <a:close/>
                </a:path>
                <a:path w="2409825" h="4102100">
                  <a:moveTo>
                    <a:pt x="511840" y="2959100"/>
                  </a:moveTo>
                  <a:lnTo>
                    <a:pt x="477602" y="2933700"/>
                  </a:lnTo>
                  <a:lnTo>
                    <a:pt x="477602" y="2870200"/>
                  </a:lnTo>
                  <a:lnTo>
                    <a:pt x="511840" y="2895600"/>
                  </a:lnTo>
                  <a:lnTo>
                    <a:pt x="511840" y="2959100"/>
                  </a:lnTo>
                  <a:close/>
                </a:path>
                <a:path w="2409825" h="4102100">
                  <a:moveTo>
                    <a:pt x="386905" y="2971800"/>
                  </a:moveTo>
                  <a:lnTo>
                    <a:pt x="352667" y="2946400"/>
                  </a:lnTo>
                  <a:lnTo>
                    <a:pt x="352667" y="2882900"/>
                  </a:lnTo>
                  <a:lnTo>
                    <a:pt x="386905" y="2908300"/>
                  </a:lnTo>
                  <a:lnTo>
                    <a:pt x="386905" y="2971800"/>
                  </a:lnTo>
                  <a:close/>
                </a:path>
                <a:path w="2409825" h="4102100">
                  <a:moveTo>
                    <a:pt x="261969" y="2984500"/>
                  </a:moveTo>
                  <a:lnTo>
                    <a:pt x="227731" y="2959100"/>
                  </a:lnTo>
                  <a:lnTo>
                    <a:pt x="227731" y="2895600"/>
                  </a:lnTo>
                  <a:lnTo>
                    <a:pt x="261969" y="2921000"/>
                  </a:lnTo>
                  <a:lnTo>
                    <a:pt x="261969" y="2984500"/>
                  </a:lnTo>
                  <a:close/>
                </a:path>
                <a:path w="2409825" h="4102100">
                  <a:moveTo>
                    <a:pt x="699244" y="2971800"/>
                  </a:moveTo>
                  <a:lnTo>
                    <a:pt x="665006" y="2959100"/>
                  </a:lnTo>
                  <a:lnTo>
                    <a:pt x="665006" y="2895600"/>
                  </a:lnTo>
                  <a:lnTo>
                    <a:pt x="699244" y="2908300"/>
                  </a:lnTo>
                  <a:lnTo>
                    <a:pt x="699244" y="2971800"/>
                  </a:lnTo>
                  <a:close/>
                </a:path>
                <a:path w="2409825" h="4102100">
                  <a:moveTo>
                    <a:pt x="574308" y="2984500"/>
                  </a:moveTo>
                  <a:lnTo>
                    <a:pt x="540070" y="2971800"/>
                  </a:lnTo>
                  <a:lnTo>
                    <a:pt x="540070" y="2908300"/>
                  </a:lnTo>
                  <a:lnTo>
                    <a:pt x="574308" y="2933700"/>
                  </a:lnTo>
                  <a:lnTo>
                    <a:pt x="574308" y="2984500"/>
                  </a:lnTo>
                  <a:close/>
                </a:path>
                <a:path w="2409825" h="4102100">
                  <a:moveTo>
                    <a:pt x="449373" y="3009900"/>
                  </a:moveTo>
                  <a:lnTo>
                    <a:pt x="415135" y="2984500"/>
                  </a:lnTo>
                  <a:lnTo>
                    <a:pt x="415135" y="2921000"/>
                  </a:lnTo>
                  <a:lnTo>
                    <a:pt x="449373" y="2946400"/>
                  </a:lnTo>
                  <a:lnTo>
                    <a:pt x="449373" y="3009900"/>
                  </a:lnTo>
                  <a:close/>
                </a:path>
                <a:path w="2409825" h="4102100">
                  <a:moveTo>
                    <a:pt x="324437" y="3022600"/>
                  </a:moveTo>
                  <a:lnTo>
                    <a:pt x="290199" y="2997200"/>
                  </a:lnTo>
                  <a:lnTo>
                    <a:pt x="290199" y="2933700"/>
                  </a:lnTo>
                  <a:lnTo>
                    <a:pt x="324437" y="2959100"/>
                  </a:lnTo>
                  <a:lnTo>
                    <a:pt x="324437" y="3022600"/>
                  </a:lnTo>
                  <a:close/>
                </a:path>
                <a:path w="2409825" h="4102100">
                  <a:moveTo>
                    <a:pt x="636776" y="3022600"/>
                  </a:moveTo>
                  <a:lnTo>
                    <a:pt x="602538" y="3009900"/>
                  </a:lnTo>
                  <a:lnTo>
                    <a:pt x="602538" y="2946400"/>
                  </a:lnTo>
                  <a:lnTo>
                    <a:pt x="636776" y="2959100"/>
                  </a:lnTo>
                  <a:lnTo>
                    <a:pt x="636776" y="3022600"/>
                  </a:lnTo>
                  <a:close/>
                </a:path>
                <a:path w="2409825" h="4102100">
                  <a:moveTo>
                    <a:pt x="199501" y="3035300"/>
                  </a:moveTo>
                  <a:lnTo>
                    <a:pt x="165263" y="3009900"/>
                  </a:lnTo>
                  <a:lnTo>
                    <a:pt x="165263" y="2959100"/>
                  </a:lnTo>
                  <a:lnTo>
                    <a:pt x="199501" y="2971800"/>
                  </a:lnTo>
                  <a:lnTo>
                    <a:pt x="199501" y="3035300"/>
                  </a:lnTo>
                  <a:close/>
                </a:path>
                <a:path w="2409825" h="4102100">
                  <a:moveTo>
                    <a:pt x="511840" y="3035300"/>
                  </a:moveTo>
                  <a:lnTo>
                    <a:pt x="477602" y="3022600"/>
                  </a:lnTo>
                  <a:lnTo>
                    <a:pt x="477602" y="2959100"/>
                  </a:lnTo>
                  <a:lnTo>
                    <a:pt x="511840" y="2984500"/>
                  </a:lnTo>
                  <a:lnTo>
                    <a:pt x="511840" y="3035300"/>
                  </a:lnTo>
                  <a:close/>
                </a:path>
                <a:path w="2409825" h="4102100">
                  <a:moveTo>
                    <a:pt x="386905" y="3060700"/>
                  </a:moveTo>
                  <a:lnTo>
                    <a:pt x="352667" y="3035300"/>
                  </a:lnTo>
                  <a:lnTo>
                    <a:pt x="352667" y="2971800"/>
                  </a:lnTo>
                  <a:lnTo>
                    <a:pt x="386905" y="2997200"/>
                  </a:lnTo>
                  <a:lnTo>
                    <a:pt x="386905" y="3060700"/>
                  </a:lnTo>
                  <a:close/>
                </a:path>
                <a:path w="2409825" h="4102100">
                  <a:moveTo>
                    <a:pt x="261969" y="3073400"/>
                  </a:moveTo>
                  <a:lnTo>
                    <a:pt x="227731" y="3048000"/>
                  </a:lnTo>
                  <a:lnTo>
                    <a:pt x="227731" y="2984500"/>
                  </a:lnTo>
                  <a:lnTo>
                    <a:pt x="261969" y="3009900"/>
                  </a:lnTo>
                  <a:lnTo>
                    <a:pt x="261969" y="3073400"/>
                  </a:lnTo>
                  <a:close/>
                </a:path>
                <a:path w="2409825" h="4102100">
                  <a:moveTo>
                    <a:pt x="699244" y="3060700"/>
                  </a:moveTo>
                  <a:lnTo>
                    <a:pt x="665006" y="3048000"/>
                  </a:lnTo>
                  <a:lnTo>
                    <a:pt x="665006" y="2984500"/>
                  </a:lnTo>
                  <a:lnTo>
                    <a:pt x="699244" y="2997200"/>
                  </a:lnTo>
                  <a:lnTo>
                    <a:pt x="699244" y="3060700"/>
                  </a:lnTo>
                  <a:close/>
                </a:path>
                <a:path w="2409825" h="4102100">
                  <a:moveTo>
                    <a:pt x="574308" y="3073400"/>
                  </a:moveTo>
                  <a:lnTo>
                    <a:pt x="540070" y="3060700"/>
                  </a:lnTo>
                  <a:lnTo>
                    <a:pt x="540070" y="2997200"/>
                  </a:lnTo>
                  <a:lnTo>
                    <a:pt x="574308" y="3009900"/>
                  </a:lnTo>
                  <a:lnTo>
                    <a:pt x="574308" y="3073400"/>
                  </a:lnTo>
                  <a:close/>
                </a:path>
                <a:path w="2409825" h="4102100">
                  <a:moveTo>
                    <a:pt x="449373" y="3086100"/>
                  </a:moveTo>
                  <a:lnTo>
                    <a:pt x="415135" y="3073400"/>
                  </a:lnTo>
                  <a:lnTo>
                    <a:pt x="415135" y="3009900"/>
                  </a:lnTo>
                  <a:lnTo>
                    <a:pt x="449373" y="3035300"/>
                  </a:lnTo>
                  <a:lnTo>
                    <a:pt x="449373" y="3086100"/>
                  </a:lnTo>
                  <a:close/>
                </a:path>
                <a:path w="2409825" h="4102100">
                  <a:moveTo>
                    <a:pt x="324437" y="3111500"/>
                  </a:moveTo>
                  <a:lnTo>
                    <a:pt x="290199" y="3086100"/>
                  </a:lnTo>
                  <a:lnTo>
                    <a:pt x="290199" y="3022600"/>
                  </a:lnTo>
                  <a:lnTo>
                    <a:pt x="324437" y="3048000"/>
                  </a:lnTo>
                  <a:lnTo>
                    <a:pt x="324437" y="3111500"/>
                  </a:lnTo>
                  <a:close/>
                </a:path>
                <a:path w="2409825" h="4102100">
                  <a:moveTo>
                    <a:pt x="199501" y="3111500"/>
                  </a:moveTo>
                  <a:lnTo>
                    <a:pt x="165263" y="3098800"/>
                  </a:lnTo>
                  <a:lnTo>
                    <a:pt x="165263" y="3035300"/>
                  </a:lnTo>
                  <a:lnTo>
                    <a:pt x="199501" y="3060700"/>
                  </a:lnTo>
                  <a:lnTo>
                    <a:pt x="199501" y="3111500"/>
                  </a:lnTo>
                  <a:close/>
                </a:path>
                <a:path w="2409825" h="4102100">
                  <a:moveTo>
                    <a:pt x="636776" y="3111500"/>
                  </a:moveTo>
                  <a:lnTo>
                    <a:pt x="602538" y="3098800"/>
                  </a:lnTo>
                  <a:lnTo>
                    <a:pt x="602538" y="3035300"/>
                  </a:lnTo>
                  <a:lnTo>
                    <a:pt x="636776" y="3048000"/>
                  </a:lnTo>
                  <a:lnTo>
                    <a:pt x="636776" y="3111500"/>
                  </a:lnTo>
                  <a:close/>
                </a:path>
                <a:path w="2409825" h="4102100">
                  <a:moveTo>
                    <a:pt x="511840" y="3124200"/>
                  </a:moveTo>
                  <a:lnTo>
                    <a:pt x="477602" y="3111500"/>
                  </a:lnTo>
                  <a:lnTo>
                    <a:pt x="477602" y="3048000"/>
                  </a:lnTo>
                  <a:lnTo>
                    <a:pt x="511840" y="3060700"/>
                  </a:lnTo>
                  <a:lnTo>
                    <a:pt x="511840" y="3124200"/>
                  </a:lnTo>
                  <a:close/>
                </a:path>
                <a:path w="2409825" h="4102100">
                  <a:moveTo>
                    <a:pt x="386905" y="3136900"/>
                  </a:moveTo>
                  <a:lnTo>
                    <a:pt x="352667" y="3124200"/>
                  </a:lnTo>
                  <a:lnTo>
                    <a:pt x="352667" y="3060700"/>
                  </a:lnTo>
                  <a:lnTo>
                    <a:pt x="386905" y="3086100"/>
                  </a:lnTo>
                  <a:lnTo>
                    <a:pt x="386905" y="3136900"/>
                  </a:lnTo>
                  <a:close/>
                </a:path>
                <a:path w="2409825" h="4102100">
                  <a:moveTo>
                    <a:pt x="261969" y="3149600"/>
                  </a:moveTo>
                  <a:lnTo>
                    <a:pt x="227731" y="3136900"/>
                  </a:lnTo>
                  <a:lnTo>
                    <a:pt x="227731" y="3073400"/>
                  </a:lnTo>
                  <a:lnTo>
                    <a:pt x="261969" y="3086100"/>
                  </a:lnTo>
                  <a:lnTo>
                    <a:pt x="261969" y="3149600"/>
                  </a:lnTo>
                  <a:close/>
                </a:path>
                <a:path w="2409825" h="4102100">
                  <a:moveTo>
                    <a:pt x="699244" y="3149600"/>
                  </a:moveTo>
                  <a:lnTo>
                    <a:pt x="665006" y="3124200"/>
                  </a:lnTo>
                  <a:lnTo>
                    <a:pt x="665006" y="3073400"/>
                  </a:lnTo>
                  <a:lnTo>
                    <a:pt x="699244" y="3086100"/>
                  </a:lnTo>
                  <a:lnTo>
                    <a:pt x="699244" y="3149600"/>
                  </a:lnTo>
                  <a:close/>
                </a:path>
                <a:path w="2409825" h="4102100">
                  <a:moveTo>
                    <a:pt x="574308" y="3162300"/>
                  </a:moveTo>
                  <a:lnTo>
                    <a:pt x="540070" y="3149600"/>
                  </a:lnTo>
                  <a:lnTo>
                    <a:pt x="540070" y="3086100"/>
                  </a:lnTo>
                  <a:lnTo>
                    <a:pt x="574308" y="3098800"/>
                  </a:lnTo>
                  <a:lnTo>
                    <a:pt x="574308" y="3162300"/>
                  </a:lnTo>
                  <a:close/>
                </a:path>
                <a:path w="2409825" h="4102100">
                  <a:moveTo>
                    <a:pt x="449373" y="3175000"/>
                  </a:moveTo>
                  <a:lnTo>
                    <a:pt x="415135" y="3162300"/>
                  </a:lnTo>
                  <a:lnTo>
                    <a:pt x="415135" y="3098800"/>
                  </a:lnTo>
                  <a:lnTo>
                    <a:pt x="449373" y="3111500"/>
                  </a:lnTo>
                  <a:lnTo>
                    <a:pt x="449373" y="3175000"/>
                  </a:lnTo>
                  <a:close/>
                </a:path>
                <a:path w="2409825" h="4102100">
                  <a:moveTo>
                    <a:pt x="324437" y="3187700"/>
                  </a:moveTo>
                  <a:lnTo>
                    <a:pt x="290199" y="3175000"/>
                  </a:lnTo>
                  <a:lnTo>
                    <a:pt x="290199" y="3111500"/>
                  </a:lnTo>
                  <a:lnTo>
                    <a:pt x="324437" y="3124200"/>
                  </a:lnTo>
                  <a:lnTo>
                    <a:pt x="324437" y="3187700"/>
                  </a:lnTo>
                  <a:close/>
                </a:path>
                <a:path w="2409825" h="4102100">
                  <a:moveTo>
                    <a:pt x="199501" y="3213100"/>
                  </a:moveTo>
                  <a:lnTo>
                    <a:pt x="165263" y="3187700"/>
                  </a:lnTo>
                  <a:lnTo>
                    <a:pt x="165263" y="3124200"/>
                  </a:lnTo>
                  <a:lnTo>
                    <a:pt x="199501" y="3149600"/>
                  </a:lnTo>
                  <a:lnTo>
                    <a:pt x="199501" y="3213100"/>
                  </a:lnTo>
                  <a:close/>
                </a:path>
                <a:path w="2409825" h="4102100">
                  <a:moveTo>
                    <a:pt x="636776" y="3200400"/>
                  </a:moveTo>
                  <a:lnTo>
                    <a:pt x="602538" y="3175000"/>
                  </a:lnTo>
                  <a:lnTo>
                    <a:pt x="602538" y="3124200"/>
                  </a:lnTo>
                  <a:lnTo>
                    <a:pt x="636776" y="3136900"/>
                  </a:lnTo>
                  <a:lnTo>
                    <a:pt x="636776" y="3200400"/>
                  </a:lnTo>
                  <a:close/>
                </a:path>
                <a:path w="2409825" h="4102100">
                  <a:moveTo>
                    <a:pt x="511840" y="3213100"/>
                  </a:moveTo>
                  <a:lnTo>
                    <a:pt x="477602" y="3200400"/>
                  </a:lnTo>
                  <a:lnTo>
                    <a:pt x="477602" y="3136900"/>
                  </a:lnTo>
                  <a:lnTo>
                    <a:pt x="511840" y="3149600"/>
                  </a:lnTo>
                  <a:lnTo>
                    <a:pt x="511840" y="3213100"/>
                  </a:lnTo>
                  <a:close/>
                </a:path>
                <a:path w="2409825" h="4102100">
                  <a:moveTo>
                    <a:pt x="386905" y="3225800"/>
                  </a:moveTo>
                  <a:lnTo>
                    <a:pt x="352667" y="3200400"/>
                  </a:lnTo>
                  <a:lnTo>
                    <a:pt x="352667" y="3149600"/>
                  </a:lnTo>
                  <a:lnTo>
                    <a:pt x="386905" y="3162300"/>
                  </a:lnTo>
                  <a:lnTo>
                    <a:pt x="386905" y="3225800"/>
                  </a:lnTo>
                  <a:close/>
                </a:path>
                <a:path w="2409825" h="4102100">
                  <a:moveTo>
                    <a:pt x="699244" y="3238500"/>
                  </a:moveTo>
                  <a:lnTo>
                    <a:pt x="665006" y="3213100"/>
                  </a:lnTo>
                  <a:lnTo>
                    <a:pt x="665006" y="3149600"/>
                  </a:lnTo>
                  <a:lnTo>
                    <a:pt x="699244" y="3175000"/>
                  </a:lnTo>
                  <a:lnTo>
                    <a:pt x="699244" y="3238500"/>
                  </a:lnTo>
                  <a:close/>
                </a:path>
                <a:path w="2409825" h="4102100">
                  <a:moveTo>
                    <a:pt x="261969" y="3238500"/>
                  </a:moveTo>
                  <a:lnTo>
                    <a:pt x="227731" y="3225800"/>
                  </a:lnTo>
                  <a:lnTo>
                    <a:pt x="227731" y="3162300"/>
                  </a:lnTo>
                  <a:lnTo>
                    <a:pt x="261969" y="3187700"/>
                  </a:lnTo>
                  <a:lnTo>
                    <a:pt x="261969" y="3238500"/>
                  </a:lnTo>
                  <a:close/>
                </a:path>
                <a:path w="2409825" h="4102100">
                  <a:moveTo>
                    <a:pt x="449373" y="3263900"/>
                  </a:moveTo>
                  <a:lnTo>
                    <a:pt x="415135" y="3238500"/>
                  </a:lnTo>
                  <a:lnTo>
                    <a:pt x="415135" y="3175000"/>
                  </a:lnTo>
                  <a:lnTo>
                    <a:pt x="449373" y="3200400"/>
                  </a:lnTo>
                  <a:lnTo>
                    <a:pt x="449373" y="3263900"/>
                  </a:lnTo>
                  <a:close/>
                </a:path>
                <a:path w="2409825" h="4102100">
                  <a:moveTo>
                    <a:pt x="574308" y="3251200"/>
                  </a:moveTo>
                  <a:lnTo>
                    <a:pt x="540070" y="3225800"/>
                  </a:lnTo>
                  <a:lnTo>
                    <a:pt x="540070" y="3175000"/>
                  </a:lnTo>
                  <a:lnTo>
                    <a:pt x="574308" y="3187700"/>
                  </a:lnTo>
                  <a:lnTo>
                    <a:pt x="574308" y="3251200"/>
                  </a:lnTo>
                  <a:close/>
                </a:path>
                <a:path w="2409825" h="4102100">
                  <a:moveTo>
                    <a:pt x="324437" y="3276600"/>
                  </a:moveTo>
                  <a:lnTo>
                    <a:pt x="290199" y="3263900"/>
                  </a:lnTo>
                  <a:lnTo>
                    <a:pt x="290199" y="3200400"/>
                  </a:lnTo>
                  <a:lnTo>
                    <a:pt x="324437" y="3213100"/>
                  </a:lnTo>
                  <a:lnTo>
                    <a:pt x="324437" y="3276600"/>
                  </a:lnTo>
                  <a:close/>
                </a:path>
                <a:path w="2409825" h="4102100">
                  <a:moveTo>
                    <a:pt x="636776" y="3289300"/>
                  </a:moveTo>
                  <a:lnTo>
                    <a:pt x="602538" y="3263900"/>
                  </a:lnTo>
                  <a:lnTo>
                    <a:pt x="602538" y="3200400"/>
                  </a:lnTo>
                  <a:lnTo>
                    <a:pt x="636776" y="3225800"/>
                  </a:lnTo>
                  <a:lnTo>
                    <a:pt x="636776" y="3289300"/>
                  </a:lnTo>
                  <a:close/>
                </a:path>
                <a:path w="2409825" h="4102100">
                  <a:moveTo>
                    <a:pt x="511840" y="3302000"/>
                  </a:moveTo>
                  <a:lnTo>
                    <a:pt x="477602" y="3276600"/>
                  </a:lnTo>
                  <a:lnTo>
                    <a:pt x="477602" y="3213100"/>
                  </a:lnTo>
                  <a:lnTo>
                    <a:pt x="511840" y="3238500"/>
                  </a:lnTo>
                  <a:lnTo>
                    <a:pt x="511840" y="3302000"/>
                  </a:lnTo>
                  <a:close/>
                </a:path>
                <a:path w="2409825" h="4102100">
                  <a:moveTo>
                    <a:pt x="386905" y="3314700"/>
                  </a:moveTo>
                  <a:lnTo>
                    <a:pt x="352667" y="3302000"/>
                  </a:lnTo>
                  <a:lnTo>
                    <a:pt x="352667" y="3238500"/>
                  </a:lnTo>
                  <a:lnTo>
                    <a:pt x="386905" y="3251200"/>
                  </a:lnTo>
                  <a:lnTo>
                    <a:pt x="386905" y="3314700"/>
                  </a:lnTo>
                  <a:close/>
                </a:path>
                <a:path w="2409825" h="4102100">
                  <a:moveTo>
                    <a:pt x="699244" y="3327400"/>
                  </a:moveTo>
                  <a:lnTo>
                    <a:pt x="665006" y="3302000"/>
                  </a:lnTo>
                  <a:lnTo>
                    <a:pt x="665006" y="3238500"/>
                  </a:lnTo>
                  <a:lnTo>
                    <a:pt x="699244" y="3263900"/>
                  </a:lnTo>
                  <a:lnTo>
                    <a:pt x="699244" y="3327400"/>
                  </a:lnTo>
                  <a:close/>
                </a:path>
                <a:path w="2409825" h="4102100">
                  <a:moveTo>
                    <a:pt x="574308" y="3327400"/>
                  </a:moveTo>
                  <a:lnTo>
                    <a:pt x="540070" y="3314700"/>
                  </a:lnTo>
                  <a:lnTo>
                    <a:pt x="540070" y="3251200"/>
                  </a:lnTo>
                  <a:lnTo>
                    <a:pt x="574308" y="3276600"/>
                  </a:lnTo>
                  <a:lnTo>
                    <a:pt x="574308" y="3327400"/>
                  </a:lnTo>
                  <a:close/>
                </a:path>
                <a:path w="2409825" h="4102100">
                  <a:moveTo>
                    <a:pt x="449373" y="3352800"/>
                  </a:moveTo>
                  <a:lnTo>
                    <a:pt x="415135" y="3327400"/>
                  </a:lnTo>
                  <a:lnTo>
                    <a:pt x="415135" y="3276600"/>
                  </a:lnTo>
                  <a:lnTo>
                    <a:pt x="449373" y="3289300"/>
                  </a:lnTo>
                  <a:lnTo>
                    <a:pt x="449373" y="3352800"/>
                  </a:lnTo>
                  <a:close/>
                </a:path>
                <a:path w="2409825" h="4102100">
                  <a:moveTo>
                    <a:pt x="636776" y="3365500"/>
                  </a:moveTo>
                  <a:lnTo>
                    <a:pt x="602538" y="3352800"/>
                  </a:lnTo>
                  <a:lnTo>
                    <a:pt x="602538" y="3289300"/>
                  </a:lnTo>
                  <a:lnTo>
                    <a:pt x="636776" y="3302000"/>
                  </a:lnTo>
                  <a:lnTo>
                    <a:pt x="636776" y="3365500"/>
                  </a:lnTo>
                  <a:close/>
                </a:path>
                <a:path w="2409825" h="4102100">
                  <a:moveTo>
                    <a:pt x="511840" y="3390900"/>
                  </a:moveTo>
                  <a:lnTo>
                    <a:pt x="477602" y="3365500"/>
                  </a:lnTo>
                  <a:lnTo>
                    <a:pt x="477602" y="3302000"/>
                  </a:lnTo>
                  <a:lnTo>
                    <a:pt x="511840" y="3327400"/>
                  </a:lnTo>
                  <a:lnTo>
                    <a:pt x="511840" y="3390900"/>
                  </a:lnTo>
                  <a:close/>
                </a:path>
                <a:path w="2409825" h="4102100">
                  <a:moveTo>
                    <a:pt x="2365249" y="3441700"/>
                  </a:moveTo>
                  <a:lnTo>
                    <a:pt x="2315094" y="3441700"/>
                  </a:lnTo>
                  <a:lnTo>
                    <a:pt x="2393117" y="3403600"/>
                  </a:lnTo>
                  <a:lnTo>
                    <a:pt x="2393117" y="3302000"/>
                  </a:lnTo>
                  <a:lnTo>
                    <a:pt x="2409485" y="3302000"/>
                  </a:lnTo>
                  <a:lnTo>
                    <a:pt x="2409495" y="3416300"/>
                  </a:lnTo>
                  <a:lnTo>
                    <a:pt x="2365249" y="3441700"/>
                  </a:lnTo>
                  <a:close/>
                </a:path>
                <a:path w="2409825" h="4102100">
                  <a:moveTo>
                    <a:pt x="1229891" y="4089400"/>
                  </a:moveTo>
                  <a:lnTo>
                    <a:pt x="1196764" y="4089400"/>
                  </a:lnTo>
                  <a:lnTo>
                    <a:pt x="1196846" y="3987800"/>
                  </a:lnTo>
                  <a:lnTo>
                    <a:pt x="16378" y="3314700"/>
                  </a:lnTo>
                  <a:lnTo>
                    <a:pt x="60563" y="3314700"/>
                  </a:lnTo>
                  <a:lnTo>
                    <a:pt x="1098906" y="3911600"/>
                  </a:lnTo>
                  <a:lnTo>
                    <a:pt x="1115299" y="3911600"/>
                  </a:lnTo>
                  <a:lnTo>
                    <a:pt x="1115284" y="3924300"/>
                  </a:lnTo>
                  <a:lnTo>
                    <a:pt x="1196846" y="3975100"/>
                  </a:lnTo>
                  <a:lnTo>
                    <a:pt x="1235074" y="3975100"/>
                  </a:lnTo>
                  <a:lnTo>
                    <a:pt x="1213224" y="3987800"/>
                  </a:lnTo>
                  <a:lnTo>
                    <a:pt x="1213224" y="4076700"/>
                  </a:lnTo>
                  <a:lnTo>
                    <a:pt x="1255528" y="4076700"/>
                  </a:lnTo>
                  <a:lnTo>
                    <a:pt x="1229891" y="4089400"/>
                  </a:lnTo>
                  <a:close/>
                </a:path>
                <a:path w="2409825" h="4102100">
                  <a:moveTo>
                    <a:pt x="699244" y="3403600"/>
                  </a:moveTo>
                  <a:lnTo>
                    <a:pt x="665006" y="3390900"/>
                  </a:lnTo>
                  <a:lnTo>
                    <a:pt x="665006" y="3327400"/>
                  </a:lnTo>
                  <a:lnTo>
                    <a:pt x="699244" y="3340100"/>
                  </a:lnTo>
                  <a:lnTo>
                    <a:pt x="699244" y="3403600"/>
                  </a:lnTo>
                  <a:close/>
                </a:path>
                <a:path w="2409825" h="4102100">
                  <a:moveTo>
                    <a:pt x="574308" y="3429000"/>
                  </a:moveTo>
                  <a:lnTo>
                    <a:pt x="540070" y="3403600"/>
                  </a:lnTo>
                  <a:lnTo>
                    <a:pt x="540070" y="3340100"/>
                  </a:lnTo>
                  <a:lnTo>
                    <a:pt x="574308" y="3365500"/>
                  </a:lnTo>
                  <a:lnTo>
                    <a:pt x="574308" y="3429000"/>
                  </a:lnTo>
                  <a:close/>
                </a:path>
                <a:path w="2409825" h="4102100">
                  <a:moveTo>
                    <a:pt x="636776" y="3467100"/>
                  </a:moveTo>
                  <a:lnTo>
                    <a:pt x="602538" y="3441700"/>
                  </a:lnTo>
                  <a:lnTo>
                    <a:pt x="602538" y="3378200"/>
                  </a:lnTo>
                  <a:lnTo>
                    <a:pt x="636776" y="3403600"/>
                  </a:lnTo>
                  <a:lnTo>
                    <a:pt x="636776" y="3467100"/>
                  </a:lnTo>
                  <a:close/>
                </a:path>
                <a:path w="2409825" h="4102100">
                  <a:moveTo>
                    <a:pt x="1255528" y="4076700"/>
                  </a:moveTo>
                  <a:lnTo>
                    <a:pt x="1213224" y="4076700"/>
                  </a:lnTo>
                  <a:lnTo>
                    <a:pt x="1290507" y="4038600"/>
                  </a:lnTo>
                  <a:lnTo>
                    <a:pt x="1294865" y="4013200"/>
                  </a:lnTo>
                  <a:lnTo>
                    <a:pt x="1305064" y="3987800"/>
                  </a:lnTo>
                  <a:lnTo>
                    <a:pt x="1320495" y="3975100"/>
                  </a:lnTo>
                  <a:lnTo>
                    <a:pt x="1340547" y="3962400"/>
                  </a:lnTo>
                  <a:lnTo>
                    <a:pt x="2314929" y="3390900"/>
                  </a:lnTo>
                  <a:lnTo>
                    <a:pt x="2315019" y="3429000"/>
                  </a:lnTo>
                  <a:lnTo>
                    <a:pt x="2298633" y="3429000"/>
                  </a:lnTo>
                  <a:lnTo>
                    <a:pt x="1348777" y="3975100"/>
                  </a:lnTo>
                  <a:lnTo>
                    <a:pt x="1331281" y="3987800"/>
                  </a:lnTo>
                  <a:lnTo>
                    <a:pt x="1318068" y="4000500"/>
                  </a:lnTo>
                  <a:lnTo>
                    <a:pt x="1309715" y="4025900"/>
                  </a:lnTo>
                  <a:lnTo>
                    <a:pt x="1306803" y="4038600"/>
                  </a:lnTo>
                  <a:lnTo>
                    <a:pt x="1306803" y="4051300"/>
                  </a:lnTo>
                  <a:lnTo>
                    <a:pt x="1255528" y="4076700"/>
                  </a:lnTo>
                  <a:close/>
                </a:path>
                <a:path w="2409825" h="4102100">
                  <a:moveTo>
                    <a:pt x="699244" y="3492500"/>
                  </a:moveTo>
                  <a:lnTo>
                    <a:pt x="665006" y="3479800"/>
                  </a:lnTo>
                  <a:lnTo>
                    <a:pt x="665006" y="3416300"/>
                  </a:lnTo>
                  <a:lnTo>
                    <a:pt x="699244" y="3429000"/>
                  </a:lnTo>
                  <a:lnTo>
                    <a:pt x="699244" y="3492500"/>
                  </a:lnTo>
                  <a:close/>
                </a:path>
                <a:path w="2409825" h="4102100">
                  <a:moveTo>
                    <a:pt x="1204253" y="4102100"/>
                  </a:moveTo>
                  <a:lnTo>
                    <a:pt x="1101704" y="4051300"/>
                  </a:lnTo>
                  <a:lnTo>
                    <a:pt x="1101704" y="4038600"/>
                  </a:lnTo>
                  <a:lnTo>
                    <a:pt x="1098791" y="4025900"/>
                  </a:lnTo>
                  <a:lnTo>
                    <a:pt x="1090439" y="4000500"/>
                  </a:lnTo>
                  <a:lnTo>
                    <a:pt x="1077225" y="3987800"/>
                  </a:lnTo>
                  <a:lnTo>
                    <a:pt x="1059730" y="3975100"/>
                  </a:lnTo>
                  <a:lnTo>
                    <a:pt x="144523" y="3441700"/>
                  </a:lnTo>
                  <a:lnTo>
                    <a:pt x="103156" y="3441700"/>
                  </a:lnTo>
                  <a:lnTo>
                    <a:pt x="107997" y="3429000"/>
                  </a:lnTo>
                  <a:lnTo>
                    <a:pt x="152671" y="3429000"/>
                  </a:lnTo>
                  <a:lnTo>
                    <a:pt x="1067878" y="3962400"/>
                  </a:lnTo>
                  <a:lnTo>
                    <a:pt x="1087930" y="3975100"/>
                  </a:lnTo>
                  <a:lnTo>
                    <a:pt x="1103361" y="3987800"/>
                  </a:lnTo>
                  <a:lnTo>
                    <a:pt x="1113560" y="4013200"/>
                  </a:lnTo>
                  <a:lnTo>
                    <a:pt x="1117918" y="4038600"/>
                  </a:lnTo>
                  <a:lnTo>
                    <a:pt x="1196764" y="4089400"/>
                  </a:lnTo>
                  <a:lnTo>
                    <a:pt x="1229891" y="4089400"/>
                  </a:lnTo>
                  <a:lnTo>
                    <a:pt x="1204253" y="4102100"/>
                  </a:lnTo>
                  <a:close/>
                </a:path>
                <a:path w="2409825" h="4102100">
                  <a:moveTo>
                    <a:pt x="2298880" y="3479800"/>
                  </a:moveTo>
                  <a:lnTo>
                    <a:pt x="2298633" y="3429000"/>
                  </a:lnTo>
                  <a:lnTo>
                    <a:pt x="2315019" y="3429000"/>
                  </a:lnTo>
                  <a:lnTo>
                    <a:pt x="2315094" y="3441700"/>
                  </a:lnTo>
                  <a:lnTo>
                    <a:pt x="2365249" y="3441700"/>
                  </a:lnTo>
                  <a:lnTo>
                    <a:pt x="2298880" y="3479800"/>
                  </a:lnTo>
                  <a:close/>
                </a:path>
                <a:path w="2409825" h="4102100">
                  <a:moveTo>
                    <a:pt x="110697" y="3454400"/>
                  </a:moveTo>
                  <a:lnTo>
                    <a:pt x="96458" y="3454400"/>
                  </a:lnTo>
                  <a:lnTo>
                    <a:pt x="99286" y="3441700"/>
                  </a:lnTo>
                  <a:lnTo>
                    <a:pt x="114894" y="3441700"/>
                  </a:lnTo>
                  <a:lnTo>
                    <a:pt x="110697" y="3454400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0" y="0"/>
            <a:ext cx="1764664" cy="1825625"/>
            <a:chOff x="0" y="0"/>
            <a:chExt cx="1764664" cy="182562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764505" cy="18250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324" y="1621989"/>
              <a:ext cx="161924" cy="16192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7324" y="2955489"/>
            <a:ext cx="161924" cy="16192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836340" y="1286697"/>
            <a:ext cx="13809980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72210">
              <a:lnSpc>
                <a:spcPct val="115000"/>
              </a:lnSpc>
              <a:spcBef>
                <a:spcPts val="100"/>
              </a:spcBef>
            </a:pPr>
            <a:r>
              <a:rPr sz="3800" b="1" spc="-135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5" dirty="0">
                <a:latin typeface="Tahoma" panose="020B0604030504040204"/>
                <a:cs typeface="Tahoma" panose="020B0604030504040204"/>
              </a:rPr>
              <a:t>đảm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5" dirty="0">
                <a:latin typeface="Tahoma" panose="020B0604030504040204"/>
                <a:cs typeface="Tahoma" panose="020B0604030504040204"/>
              </a:rPr>
              <a:t>bảo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đồng bộ </a:t>
            </a:r>
            <a:r>
              <a:rPr sz="3800" b="1" spc="-60" dirty="0">
                <a:latin typeface="Tahoma" panose="020B0604030504040204"/>
                <a:cs typeface="Tahoma" panose="020B0604030504040204"/>
              </a:rPr>
              <a:t>hóa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5" dirty="0">
                <a:latin typeface="Tahoma" panose="020B0604030504040204"/>
                <a:cs typeface="Tahoma" panose="020B0604030504040204"/>
              </a:rPr>
              <a:t>trạng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thái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0" dirty="0">
                <a:latin typeface="Tahoma" panose="020B0604030504040204"/>
                <a:cs typeface="Tahoma" panose="020B0604030504040204"/>
              </a:rPr>
              <a:t>game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5" dirty="0">
                <a:latin typeface="Tahoma" panose="020B0604030504040204"/>
                <a:cs typeface="Tahoma" panose="020B0604030504040204"/>
              </a:rPr>
              <a:t>giữa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latin typeface="Tahoma" panose="020B0604030504040204"/>
                <a:cs typeface="Tahoma" panose="020B0604030504040204"/>
              </a:rPr>
              <a:t>các </a:t>
            </a:r>
            <a:r>
              <a:rPr sz="3800" b="1" spc="-110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client.</a:t>
            </a:r>
            <a:endParaRPr sz="3800">
              <a:latin typeface="Tahoma" panose="020B0604030504040204"/>
              <a:cs typeface="Tahoma" panose="020B0604030504040204"/>
            </a:endParaRPr>
          </a:p>
          <a:p>
            <a:pPr marL="12700" marR="5080" indent="132080">
              <a:lnSpc>
                <a:spcPct val="115000"/>
              </a:lnSpc>
            </a:pPr>
            <a:r>
              <a:rPr sz="3800" b="1" spc="-140" dirty="0">
                <a:latin typeface="Tahoma" panose="020B0604030504040204"/>
                <a:cs typeface="Tahoma" panose="020B0604030504040204"/>
              </a:rPr>
              <a:t>Nếu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0" dirty="0">
                <a:latin typeface="Tahoma" panose="020B0604030504040204"/>
                <a:cs typeface="Tahoma" panose="020B0604030504040204"/>
              </a:rPr>
              <a:t>có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15" dirty="0">
                <a:latin typeface="Tahoma" panose="020B0604030504040204"/>
                <a:cs typeface="Tahoma" panose="020B0604030504040204"/>
              </a:rPr>
              <a:t>sự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tương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5" dirty="0">
                <a:latin typeface="Tahoma" panose="020B0604030504040204"/>
                <a:cs typeface="Tahoma" panose="020B0604030504040204"/>
              </a:rPr>
              <a:t>tác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25" dirty="0">
                <a:latin typeface="Tahoma" panose="020B0604030504040204"/>
                <a:cs typeface="Tahoma" panose="020B0604030504040204"/>
              </a:rPr>
              <a:t>giữa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5" dirty="0">
                <a:latin typeface="Tahoma" panose="020B0604030504040204"/>
                <a:cs typeface="Tahoma" panose="020B0604030504040204"/>
              </a:rPr>
              <a:t>chơi,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0" dirty="0">
                <a:latin typeface="Tahoma" panose="020B0604030504040204"/>
                <a:cs typeface="Tahoma" panose="020B0604030504040204"/>
              </a:rPr>
              <a:t>gửi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thông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tin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về </a:t>
            </a:r>
            <a:r>
              <a:rPr sz="3800" b="1" spc="-110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latin typeface="Tahoma" panose="020B0604030504040204"/>
                <a:cs typeface="Tahoma" panose="020B0604030504040204"/>
              </a:rPr>
              <a:t>các</a:t>
            </a:r>
            <a:r>
              <a:rPr sz="38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tương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5" dirty="0">
                <a:latin typeface="Tahoma" panose="020B0604030504040204"/>
                <a:cs typeface="Tahoma" panose="020B0604030504040204"/>
              </a:rPr>
              <a:t>tác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65" dirty="0">
                <a:latin typeface="Tahoma" panose="020B0604030504040204"/>
                <a:cs typeface="Tahoma" panose="020B0604030504040204"/>
              </a:rPr>
              <a:t>đó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tới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tất </a:t>
            </a:r>
            <a:r>
              <a:rPr sz="3800" b="1" spc="-15" dirty="0">
                <a:latin typeface="Tahoma" panose="020B0604030504040204"/>
                <a:cs typeface="Tahoma" panose="020B0604030504040204"/>
              </a:rPr>
              <a:t>cả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40" dirty="0">
                <a:latin typeface="Tahoma" panose="020B0604030504040204"/>
                <a:cs typeface="Tahoma" panose="020B0604030504040204"/>
              </a:rPr>
              <a:t>các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50" dirty="0">
                <a:latin typeface="Tahoma" panose="020B0604030504040204"/>
                <a:cs typeface="Tahoma" panose="020B0604030504040204"/>
              </a:rPr>
              <a:t>client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liên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05" dirty="0">
                <a:latin typeface="Tahoma" panose="020B0604030504040204"/>
                <a:cs typeface="Tahoma" panose="020B0604030504040204"/>
              </a:rPr>
              <a:t>quan.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Đồng</a:t>
            </a:r>
            <a:r>
              <a:rPr spc="-120" dirty="0"/>
              <a:t> </a:t>
            </a:r>
            <a:r>
              <a:rPr spc="-85" dirty="0"/>
              <a:t>bộ</a:t>
            </a:r>
            <a:r>
              <a:rPr spc="-120" dirty="0"/>
              <a:t> </a:t>
            </a:r>
            <a:r>
              <a:rPr spc="-170" dirty="0"/>
              <a:t>hóa:</a:t>
            </a:r>
            <a:endParaRPr spc="-1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7855" y="1"/>
            <a:ext cx="5553075" cy="4143375"/>
            <a:chOff x="2257855" y="1"/>
            <a:chExt cx="5553075" cy="41433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57855" y="1"/>
              <a:ext cx="5553074" cy="4143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213" y="669741"/>
              <a:ext cx="4676774" cy="280034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"/>
            <a:ext cx="1792605" cy="1778000"/>
            <a:chOff x="0" y="1"/>
            <a:chExt cx="1792605" cy="1778000"/>
          </a:xfrm>
        </p:grpSpPr>
        <p:sp>
          <p:nvSpPr>
            <p:cNvPr id="6" name="object 6"/>
            <p:cNvSpPr/>
            <p:nvPr/>
          </p:nvSpPr>
          <p:spPr>
            <a:xfrm>
              <a:off x="0" y="11"/>
              <a:ext cx="1792605" cy="1778000"/>
            </a:xfrm>
            <a:custGeom>
              <a:avLst/>
              <a:gdLst/>
              <a:ahLst/>
              <a:cxnLst/>
              <a:rect l="l" t="t" r="r" b="b"/>
              <a:pathLst>
                <a:path w="1792605" h="1778000">
                  <a:moveTo>
                    <a:pt x="166547" y="0"/>
                  </a:moveTo>
                  <a:lnTo>
                    <a:pt x="59105" y="0"/>
                  </a:lnTo>
                  <a:lnTo>
                    <a:pt x="52425" y="6121"/>
                  </a:lnTo>
                  <a:lnTo>
                    <a:pt x="20497" y="38049"/>
                  </a:lnTo>
                  <a:lnTo>
                    <a:pt x="0" y="60413"/>
                  </a:lnTo>
                  <a:lnTo>
                    <a:pt x="0" y="170916"/>
                  </a:lnTo>
                  <a:lnTo>
                    <a:pt x="11976" y="155041"/>
                  </a:lnTo>
                  <a:lnTo>
                    <a:pt x="40500" y="120700"/>
                  </a:lnTo>
                  <a:lnTo>
                    <a:pt x="70561" y="87731"/>
                  </a:lnTo>
                  <a:lnTo>
                    <a:pt x="102108" y="56184"/>
                  </a:lnTo>
                  <a:lnTo>
                    <a:pt x="135077" y="26136"/>
                  </a:lnTo>
                  <a:lnTo>
                    <a:pt x="166547" y="0"/>
                  </a:lnTo>
                  <a:close/>
                </a:path>
                <a:path w="1792605" h="1778000">
                  <a:moveTo>
                    <a:pt x="1681467" y="736600"/>
                  </a:moveTo>
                  <a:lnTo>
                    <a:pt x="1681187" y="723900"/>
                  </a:lnTo>
                  <a:lnTo>
                    <a:pt x="1680845" y="711200"/>
                  </a:lnTo>
                  <a:lnTo>
                    <a:pt x="1678978" y="673100"/>
                  </a:lnTo>
                  <a:lnTo>
                    <a:pt x="1677047" y="647700"/>
                  </a:lnTo>
                  <a:lnTo>
                    <a:pt x="1675879" y="647700"/>
                  </a:lnTo>
                  <a:lnTo>
                    <a:pt x="1674571" y="635000"/>
                  </a:lnTo>
                  <a:lnTo>
                    <a:pt x="1669808" y="596900"/>
                  </a:lnTo>
                  <a:lnTo>
                    <a:pt x="1663827" y="558800"/>
                  </a:lnTo>
                  <a:lnTo>
                    <a:pt x="1661566" y="558800"/>
                  </a:lnTo>
                  <a:lnTo>
                    <a:pt x="1659166" y="546100"/>
                  </a:lnTo>
                  <a:lnTo>
                    <a:pt x="1651152" y="508000"/>
                  </a:lnTo>
                  <a:lnTo>
                    <a:pt x="1641944" y="469900"/>
                  </a:lnTo>
                  <a:lnTo>
                    <a:pt x="1638604" y="469900"/>
                  </a:lnTo>
                  <a:lnTo>
                    <a:pt x="1635137" y="457200"/>
                  </a:lnTo>
                  <a:lnTo>
                    <a:pt x="1631530" y="444500"/>
                  </a:lnTo>
                  <a:lnTo>
                    <a:pt x="1627809" y="431800"/>
                  </a:lnTo>
                  <a:lnTo>
                    <a:pt x="1623949" y="419100"/>
                  </a:lnTo>
                  <a:lnTo>
                    <a:pt x="1619948" y="406400"/>
                  </a:lnTo>
                  <a:lnTo>
                    <a:pt x="1615833" y="406400"/>
                  </a:lnTo>
                  <a:lnTo>
                    <a:pt x="1611591" y="393700"/>
                  </a:lnTo>
                  <a:lnTo>
                    <a:pt x="1607210" y="381000"/>
                  </a:lnTo>
                  <a:lnTo>
                    <a:pt x="1602714" y="368300"/>
                  </a:lnTo>
                  <a:lnTo>
                    <a:pt x="1598079" y="355600"/>
                  </a:lnTo>
                  <a:lnTo>
                    <a:pt x="1593329" y="355600"/>
                  </a:lnTo>
                  <a:lnTo>
                    <a:pt x="1588452" y="342900"/>
                  </a:lnTo>
                  <a:lnTo>
                    <a:pt x="1583448" y="330200"/>
                  </a:lnTo>
                  <a:lnTo>
                    <a:pt x="1578317" y="317500"/>
                  </a:lnTo>
                  <a:lnTo>
                    <a:pt x="1573072" y="304800"/>
                  </a:lnTo>
                  <a:lnTo>
                    <a:pt x="1567700" y="304800"/>
                  </a:lnTo>
                  <a:lnTo>
                    <a:pt x="1562201" y="292100"/>
                  </a:lnTo>
                  <a:lnTo>
                    <a:pt x="1556588" y="279400"/>
                  </a:lnTo>
                  <a:lnTo>
                    <a:pt x="1550860" y="266700"/>
                  </a:lnTo>
                  <a:lnTo>
                    <a:pt x="1545005" y="266700"/>
                  </a:lnTo>
                  <a:lnTo>
                    <a:pt x="1539036" y="254000"/>
                  </a:lnTo>
                  <a:lnTo>
                    <a:pt x="1532953" y="241300"/>
                  </a:lnTo>
                  <a:lnTo>
                    <a:pt x="1526755" y="228600"/>
                  </a:lnTo>
                  <a:lnTo>
                    <a:pt x="1520431" y="228600"/>
                  </a:lnTo>
                  <a:lnTo>
                    <a:pt x="1514005" y="215900"/>
                  </a:lnTo>
                  <a:lnTo>
                    <a:pt x="1507464" y="203200"/>
                  </a:lnTo>
                  <a:lnTo>
                    <a:pt x="1500809" y="190500"/>
                  </a:lnTo>
                  <a:lnTo>
                    <a:pt x="1494040" y="190500"/>
                  </a:lnTo>
                  <a:lnTo>
                    <a:pt x="1487157" y="177800"/>
                  </a:lnTo>
                  <a:lnTo>
                    <a:pt x="1480172" y="165100"/>
                  </a:lnTo>
                  <a:lnTo>
                    <a:pt x="1473085" y="165100"/>
                  </a:lnTo>
                  <a:lnTo>
                    <a:pt x="1465884" y="152400"/>
                  </a:lnTo>
                  <a:lnTo>
                    <a:pt x="1458569" y="139700"/>
                  </a:lnTo>
                  <a:lnTo>
                    <a:pt x="1451165" y="139700"/>
                  </a:lnTo>
                  <a:lnTo>
                    <a:pt x="1443647" y="127000"/>
                  </a:lnTo>
                  <a:lnTo>
                    <a:pt x="1436027" y="114300"/>
                  </a:lnTo>
                  <a:lnTo>
                    <a:pt x="1428318" y="114300"/>
                  </a:lnTo>
                  <a:lnTo>
                    <a:pt x="1420495" y="101600"/>
                  </a:lnTo>
                  <a:lnTo>
                    <a:pt x="1412582" y="88900"/>
                  </a:lnTo>
                  <a:lnTo>
                    <a:pt x="1404556" y="88900"/>
                  </a:lnTo>
                  <a:lnTo>
                    <a:pt x="1396453" y="76200"/>
                  </a:lnTo>
                  <a:lnTo>
                    <a:pt x="1388249" y="76200"/>
                  </a:lnTo>
                  <a:lnTo>
                    <a:pt x="1379943" y="63500"/>
                  </a:lnTo>
                  <a:lnTo>
                    <a:pt x="1371549" y="50800"/>
                  </a:lnTo>
                  <a:lnTo>
                    <a:pt x="1363065" y="50800"/>
                  </a:lnTo>
                  <a:lnTo>
                    <a:pt x="1354493" y="38100"/>
                  </a:lnTo>
                  <a:lnTo>
                    <a:pt x="1345819" y="38100"/>
                  </a:lnTo>
                  <a:lnTo>
                    <a:pt x="1337068" y="25400"/>
                  </a:lnTo>
                  <a:lnTo>
                    <a:pt x="1328229" y="12700"/>
                  </a:lnTo>
                  <a:lnTo>
                    <a:pt x="1319314" y="12700"/>
                  </a:lnTo>
                  <a:lnTo>
                    <a:pt x="1310297" y="0"/>
                  </a:lnTo>
                  <a:lnTo>
                    <a:pt x="216535" y="0"/>
                  </a:lnTo>
                  <a:lnTo>
                    <a:pt x="207530" y="12700"/>
                  </a:lnTo>
                  <a:lnTo>
                    <a:pt x="198602" y="12700"/>
                  </a:lnTo>
                  <a:lnTo>
                    <a:pt x="189763" y="25400"/>
                  </a:lnTo>
                  <a:lnTo>
                    <a:pt x="181013" y="38100"/>
                  </a:lnTo>
                  <a:lnTo>
                    <a:pt x="172339" y="38100"/>
                  </a:lnTo>
                  <a:lnTo>
                    <a:pt x="163766" y="50800"/>
                  </a:lnTo>
                  <a:lnTo>
                    <a:pt x="155282" y="50800"/>
                  </a:lnTo>
                  <a:lnTo>
                    <a:pt x="146888" y="63500"/>
                  </a:lnTo>
                  <a:lnTo>
                    <a:pt x="138582" y="76200"/>
                  </a:lnTo>
                  <a:lnTo>
                    <a:pt x="130378" y="76200"/>
                  </a:lnTo>
                  <a:lnTo>
                    <a:pt x="122275" y="88900"/>
                  </a:lnTo>
                  <a:lnTo>
                    <a:pt x="114249" y="88900"/>
                  </a:lnTo>
                  <a:lnTo>
                    <a:pt x="106337" y="101600"/>
                  </a:lnTo>
                  <a:lnTo>
                    <a:pt x="98513" y="114300"/>
                  </a:lnTo>
                  <a:lnTo>
                    <a:pt x="90805" y="114300"/>
                  </a:lnTo>
                  <a:lnTo>
                    <a:pt x="83185" y="127000"/>
                  </a:lnTo>
                  <a:lnTo>
                    <a:pt x="75666" y="139700"/>
                  </a:lnTo>
                  <a:lnTo>
                    <a:pt x="68262" y="139700"/>
                  </a:lnTo>
                  <a:lnTo>
                    <a:pt x="60947" y="152400"/>
                  </a:lnTo>
                  <a:lnTo>
                    <a:pt x="53746" y="165100"/>
                  </a:lnTo>
                  <a:lnTo>
                    <a:pt x="46659" y="165100"/>
                  </a:lnTo>
                  <a:lnTo>
                    <a:pt x="39674" y="177800"/>
                  </a:lnTo>
                  <a:lnTo>
                    <a:pt x="32791" y="190500"/>
                  </a:lnTo>
                  <a:lnTo>
                    <a:pt x="26035" y="190500"/>
                  </a:lnTo>
                  <a:lnTo>
                    <a:pt x="19367" y="203200"/>
                  </a:lnTo>
                  <a:lnTo>
                    <a:pt x="12827" y="215900"/>
                  </a:lnTo>
                  <a:lnTo>
                    <a:pt x="6400" y="228600"/>
                  </a:lnTo>
                  <a:lnTo>
                    <a:pt x="0" y="228600"/>
                  </a:lnTo>
                  <a:lnTo>
                    <a:pt x="0" y="1257300"/>
                  </a:lnTo>
                  <a:lnTo>
                    <a:pt x="6400" y="1257300"/>
                  </a:lnTo>
                  <a:lnTo>
                    <a:pt x="12827" y="1270000"/>
                  </a:lnTo>
                  <a:lnTo>
                    <a:pt x="19367" y="1282700"/>
                  </a:lnTo>
                  <a:lnTo>
                    <a:pt x="26035" y="1295400"/>
                  </a:lnTo>
                  <a:lnTo>
                    <a:pt x="32791" y="1295400"/>
                  </a:lnTo>
                  <a:lnTo>
                    <a:pt x="39674" y="1308100"/>
                  </a:lnTo>
                  <a:lnTo>
                    <a:pt x="46659" y="1320800"/>
                  </a:lnTo>
                  <a:lnTo>
                    <a:pt x="53746" y="1320800"/>
                  </a:lnTo>
                  <a:lnTo>
                    <a:pt x="60947" y="1333500"/>
                  </a:lnTo>
                  <a:lnTo>
                    <a:pt x="68262" y="1346200"/>
                  </a:lnTo>
                  <a:lnTo>
                    <a:pt x="75666" y="1346200"/>
                  </a:lnTo>
                  <a:lnTo>
                    <a:pt x="83185" y="1358900"/>
                  </a:lnTo>
                  <a:lnTo>
                    <a:pt x="90805" y="1371600"/>
                  </a:lnTo>
                  <a:lnTo>
                    <a:pt x="98513" y="1371600"/>
                  </a:lnTo>
                  <a:lnTo>
                    <a:pt x="106337" y="1384300"/>
                  </a:lnTo>
                  <a:lnTo>
                    <a:pt x="114249" y="1397000"/>
                  </a:lnTo>
                  <a:lnTo>
                    <a:pt x="122275" y="1397000"/>
                  </a:lnTo>
                  <a:lnTo>
                    <a:pt x="130378" y="1409700"/>
                  </a:lnTo>
                  <a:lnTo>
                    <a:pt x="138582" y="1409700"/>
                  </a:lnTo>
                  <a:lnTo>
                    <a:pt x="146888" y="1422400"/>
                  </a:lnTo>
                  <a:lnTo>
                    <a:pt x="155282" y="1435100"/>
                  </a:lnTo>
                  <a:lnTo>
                    <a:pt x="163766" y="1435100"/>
                  </a:lnTo>
                  <a:lnTo>
                    <a:pt x="172339" y="1447800"/>
                  </a:lnTo>
                  <a:lnTo>
                    <a:pt x="181013" y="1447800"/>
                  </a:lnTo>
                  <a:lnTo>
                    <a:pt x="189763" y="1460500"/>
                  </a:lnTo>
                  <a:lnTo>
                    <a:pt x="198602" y="1460500"/>
                  </a:lnTo>
                  <a:lnTo>
                    <a:pt x="207530" y="1473200"/>
                  </a:lnTo>
                  <a:lnTo>
                    <a:pt x="216535" y="1485900"/>
                  </a:lnTo>
                  <a:lnTo>
                    <a:pt x="225628" y="1485900"/>
                  </a:lnTo>
                  <a:lnTo>
                    <a:pt x="234797" y="1498600"/>
                  </a:lnTo>
                  <a:lnTo>
                    <a:pt x="244043" y="1498600"/>
                  </a:lnTo>
                  <a:lnTo>
                    <a:pt x="253377" y="1511300"/>
                  </a:lnTo>
                  <a:lnTo>
                    <a:pt x="262775" y="1511300"/>
                  </a:lnTo>
                  <a:lnTo>
                    <a:pt x="272262" y="1524000"/>
                  </a:lnTo>
                  <a:lnTo>
                    <a:pt x="291439" y="1524000"/>
                  </a:lnTo>
                  <a:lnTo>
                    <a:pt x="301142" y="1536700"/>
                  </a:lnTo>
                  <a:lnTo>
                    <a:pt x="310908" y="1536700"/>
                  </a:lnTo>
                  <a:lnTo>
                    <a:pt x="320751" y="1549400"/>
                  </a:lnTo>
                  <a:lnTo>
                    <a:pt x="330644" y="1549400"/>
                  </a:lnTo>
                  <a:lnTo>
                    <a:pt x="340614" y="1562100"/>
                  </a:lnTo>
                  <a:lnTo>
                    <a:pt x="360743" y="1562100"/>
                  </a:lnTo>
                  <a:lnTo>
                    <a:pt x="370903" y="1574800"/>
                  </a:lnTo>
                  <a:lnTo>
                    <a:pt x="381114" y="1574800"/>
                  </a:lnTo>
                  <a:lnTo>
                    <a:pt x="391388" y="1587500"/>
                  </a:lnTo>
                  <a:lnTo>
                    <a:pt x="412089" y="1587500"/>
                  </a:lnTo>
                  <a:lnTo>
                    <a:pt x="422529" y="1600200"/>
                  </a:lnTo>
                  <a:lnTo>
                    <a:pt x="443547" y="1600200"/>
                  </a:lnTo>
                  <a:lnTo>
                    <a:pt x="454139" y="1612900"/>
                  </a:lnTo>
                  <a:lnTo>
                    <a:pt x="486156" y="1612900"/>
                  </a:lnTo>
                  <a:lnTo>
                    <a:pt x="496925" y="1625600"/>
                  </a:lnTo>
                  <a:lnTo>
                    <a:pt x="529437" y="1625600"/>
                  </a:lnTo>
                  <a:lnTo>
                    <a:pt x="540346" y="1638300"/>
                  </a:lnTo>
                  <a:lnTo>
                    <a:pt x="584314" y="1638300"/>
                  </a:lnTo>
                  <a:lnTo>
                    <a:pt x="595376" y="1651000"/>
                  </a:lnTo>
                  <a:lnTo>
                    <a:pt x="684657" y="1651000"/>
                  </a:lnTo>
                  <a:lnTo>
                    <a:pt x="695883" y="1663700"/>
                  </a:lnTo>
                  <a:lnTo>
                    <a:pt x="830948" y="1663700"/>
                  </a:lnTo>
                  <a:lnTo>
                    <a:pt x="842187" y="1651000"/>
                  </a:lnTo>
                  <a:lnTo>
                    <a:pt x="931456" y="1651000"/>
                  </a:lnTo>
                  <a:lnTo>
                    <a:pt x="942517" y="1638300"/>
                  </a:lnTo>
                  <a:lnTo>
                    <a:pt x="986485" y="1638300"/>
                  </a:lnTo>
                  <a:lnTo>
                    <a:pt x="997394" y="1625600"/>
                  </a:lnTo>
                  <a:lnTo>
                    <a:pt x="1029919" y="1625600"/>
                  </a:lnTo>
                  <a:lnTo>
                    <a:pt x="1040676" y="1612900"/>
                  </a:lnTo>
                  <a:lnTo>
                    <a:pt x="1072705" y="1612900"/>
                  </a:lnTo>
                  <a:lnTo>
                    <a:pt x="1083284" y="1600200"/>
                  </a:lnTo>
                  <a:lnTo>
                    <a:pt x="1104303" y="1600200"/>
                  </a:lnTo>
                  <a:lnTo>
                    <a:pt x="1114742" y="1587500"/>
                  </a:lnTo>
                  <a:lnTo>
                    <a:pt x="1135443" y="1587500"/>
                  </a:lnTo>
                  <a:lnTo>
                    <a:pt x="1145717" y="1574800"/>
                  </a:lnTo>
                  <a:lnTo>
                    <a:pt x="1155928" y="1574800"/>
                  </a:lnTo>
                  <a:lnTo>
                    <a:pt x="1166088" y="1562100"/>
                  </a:lnTo>
                  <a:lnTo>
                    <a:pt x="1186218" y="1562100"/>
                  </a:lnTo>
                  <a:lnTo>
                    <a:pt x="1196187" y="1549400"/>
                  </a:lnTo>
                  <a:lnTo>
                    <a:pt x="1206093" y="1549400"/>
                  </a:lnTo>
                  <a:lnTo>
                    <a:pt x="1215923" y="1536700"/>
                  </a:lnTo>
                  <a:lnTo>
                    <a:pt x="1225689" y="1536700"/>
                  </a:lnTo>
                  <a:lnTo>
                    <a:pt x="1235392" y="1524000"/>
                  </a:lnTo>
                  <a:lnTo>
                    <a:pt x="1254569" y="1524000"/>
                  </a:lnTo>
                  <a:lnTo>
                    <a:pt x="1264056" y="1511300"/>
                  </a:lnTo>
                  <a:lnTo>
                    <a:pt x="1273454" y="1511300"/>
                  </a:lnTo>
                  <a:lnTo>
                    <a:pt x="1282788" y="1498600"/>
                  </a:lnTo>
                  <a:lnTo>
                    <a:pt x="1292034" y="1498600"/>
                  </a:lnTo>
                  <a:lnTo>
                    <a:pt x="1301203" y="1485900"/>
                  </a:lnTo>
                  <a:lnTo>
                    <a:pt x="1310297" y="1485900"/>
                  </a:lnTo>
                  <a:lnTo>
                    <a:pt x="1319314" y="1473200"/>
                  </a:lnTo>
                  <a:lnTo>
                    <a:pt x="1328229" y="1460500"/>
                  </a:lnTo>
                  <a:lnTo>
                    <a:pt x="1337068" y="1460500"/>
                  </a:lnTo>
                  <a:lnTo>
                    <a:pt x="1345819" y="1447800"/>
                  </a:lnTo>
                  <a:lnTo>
                    <a:pt x="1354493" y="1447800"/>
                  </a:lnTo>
                  <a:lnTo>
                    <a:pt x="1363065" y="1435100"/>
                  </a:lnTo>
                  <a:lnTo>
                    <a:pt x="1371549" y="1435100"/>
                  </a:lnTo>
                  <a:lnTo>
                    <a:pt x="1379943" y="1422400"/>
                  </a:lnTo>
                  <a:lnTo>
                    <a:pt x="1388249" y="1409700"/>
                  </a:lnTo>
                  <a:lnTo>
                    <a:pt x="1396453" y="1409700"/>
                  </a:lnTo>
                  <a:lnTo>
                    <a:pt x="1404556" y="1397000"/>
                  </a:lnTo>
                  <a:lnTo>
                    <a:pt x="1412582" y="1397000"/>
                  </a:lnTo>
                  <a:lnTo>
                    <a:pt x="1420495" y="1384300"/>
                  </a:lnTo>
                  <a:lnTo>
                    <a:pt x="1428318" y="1371600"/>
                  </a:lnTo>
                  <a:lnTo>
                    <a:pt x="1436027" y="1371600"/>
                  </a:lnTo>
                  <a:lnTo>
                    <a:pt x="1443647" y="1358900"/>
                  </a:lnTo>
                  <a:lnTo>
                    <a:pt x="1451165" y="1346200"/>
                  </a:lnTo>
                  <a:lnTo>
                    <a:pt x="1458569" y="1346200"/>
                  </a:lnTo>
                  <a:lnTo>
                    <a:pt x="1465884" y="1333500"/>
                  </a:lnTo>
                  <a:lnTo>
                    <a:pt x="1473085" y="1320800"/>
                  </a:lnTo>
                  <a:lnTo>
                    <a:pt x="1480172" y="1320800"/>
                  </a:lnTo>
                  <a:lnTo>
                    <a:pt x="1487157" y="1308100"/>
                  </a:lnTo>
                  <a:lnTo>
                    <a:pt x="1494040" y="1295400"/>
                  </a:lnTo>
                  <a:lnTo>
                    <a:pt x="1500809" y="1295400"/>
                  </a:lnTo>
                  <a:lnTo>
                    <a:pt x="1507464" y="1282700"/>
                  </a:lnTo>
                  <a:lnTo>
                    <a:pt x="1514005" y="1270000"/>
                  </a:lnTo>
                  <a:lnTo>
                    <a:pt x="1520431" y="1257300"/>
                  </a:lnTo>
                  <a:lnTo>
                    <a:pt x="1526755" y="1257300"/>
                  </a:lnTo>
                  <a:lnTo>
                    <a:pt x="1532953" y="1244600"/>
                  </a:lnTo>
                  <a:lnTo>
                    <a:pt x="1539036" y="1231900"/>
                  </a:lnTo>
                  <a:lnTo>
                    <a:pt x="1545005" y="1219200"/>
                  </a:lnTo>
                  <a:lnTo>
                    <a:pt x="1550860" y="1219200"/>
                  </a:lnTo>
                  <a:lnTo>
                    <a:pt x="1556588" y="1206500"/>
                  </a:lnTo>
                  <a:lnTo>
                    <a:pt x="1562201" y="1193800"/>
                  </a:lnTo>
                  <a:lnTo>
                    <a:pt x="1567700" y="1181100"/>
                  </a:lnTo>
                  <a:lnTo>
                    <a:pt x="1573072" y="1181100"/>
                  </a:lnTo>
                  <a:lnTo>
                    <a:pt x="1578317" y="1168400"/>
                  </a:lnTo>
                  <a:lnTo>
                    <a:pt x="1583448" y="1155700"/>
                  </a:lnTo>
                  <a:lnTo>
                    <a:pt x="1588452" y="1143000"/>
                  </a:lnTo>
                  <a:lnTo>
                    <a:pt x="1593329" y="1130300"/>
                  </a:lnTo>
                  <a:lnTo>
                    <a:pt x="1598079" y="1130300"/>
                  </a:lnTo>
                  <a:lnTo>
                    <a:pt x="1611591" y="1092200"/>
                  </a:lnTo>
                  <a:lnTo>
                    <a:pt x="1619948" y="1066800"/>
                  </a:lnTo>
                  <a:lnTo>
                    <a:pt x="1623949" y="1066800"/>
                  </a:lnTo>
                  <a:lnTo>
                    <a:pt x="1635137" y="1028700"/>
                  </a:lnTo>
                  <a:lnTo>
                    <a:pt x="1641944" y="1003300"/>
                  </a:lnTo>
                  <a:lnTo>
                    <a:pt x="1645145" y="1003300"/>
                  </a:lnTo>
                  <a:lnTo>
                    <a:pt x="1653959" y="965200"/>
                  </a:lnTo>
                  <a:lnTo>
                    <a:pt x="1661566" y="927100"/>
                  </a:lnTo>
                  <a:lnTo>
                    <a:pt x="1663827" y="927100"/>
                  </a:lnTo>
                  <a:lnTo>
                    <a:pt x="1669808" y="889000"/>
                  </a:lnTo>
                  <a:lnTo>
                    <a:pt x="1674571" y="850900"/>
                  </a:lnTo>
                  <a:lnTo>
                    <a:pt x="1675879" y="838200"/>
                  </a:lnTo>
                  <a:lnTo>
                    <a:pt x="1677047" y="838200"/>
                  </a:lnTo>
                  <a:lnTo>
                    <a:pt x="1679740" y="800100"/>
                  </a:lnTo>
                  <a:lnTo>
                    <a:pt x="1681187" y="762000"/>
                  </a:lnTo>
                  <a:lnTo>
                    <a:pt x="1681403" y="749300"/>
                  </a:lnTo>
                  <a:lnTo>
                    <a:pt x="1681467" y="736600"/>
                  </a:lnTo>
                  <a:close/>
                </a:path>
                <a:path w="1792605" h="1778000">
                  <a:moveTo>
                    <a:pt x="1792071" y="749058"/>
                  </a:moveTo>
                  <a:lnTo>
                    <a:pt x="1790954" y="700697"/>
                  </a:lnTo>
                  <a:lnTo>
                    <a:pt x="1787626" y="652907"/>
                  </a:lnTo>
                  <a:lnTo>
                    <a:pt x="1782127" y="605739"/>
                  </a:lnTo>
                  <a:lnTo>
                    <a:pt x="1774520" y="559231"/>
                  </a:lnTo>
                  <a:lnTo>
                    <a:pt x="1764855" y="513448"/>
                  </a:lnTo>
                  <a:lnTo>
                    <a:pt x="1753184" y="468426"/>
                  </a:lnTo>
                  <a:lnTo>
                    <a:pt x="1739544" y="424218"/>
                  </a:lnTo>
                  <a:lnTo>
                    <a:pt x="1723986" y="380885"/>
                  </a:lnTo>
                  <a:lnTo>
                    <a:pt x="1706575" y="338467"/>
                  </a:lnTo>
                  <a:lnTo>
                    <a:pt x="1687347" y="297014"/>
                  </a:lnTo>
                  <a:lnTo>
                    <a:pt x="1666367" y="256578"/>
                  </a:lnTo>
                  <a:lnTo>
                    <a:pt x="1643659" y="217208"/>
                  </a:lnTo>
                  <a:lnTo>
                    <a:pt x="1619300" y="178955"/>
                  </a:lnTo>
                  <a:lnTo>
                    <a:pt x="1593329" y="141859"/>
                  </a:lnTo>
                  <a:lnTo>
                    <a:pt x="1565783" y="105994"/>
                  </a:lnTo>
                  <a:lnTo>
                    <a:pt x="1536738" y="71386"/>
                  </a:lnTo>
                  <a:lnTo>
                    <a:pt x="1506220" y="38087"/>
                  </a:lnTo>
                  <a:lnTo>
                    <a:pt x="1474279" y="6159"/>
                  </a:lnTo>
                  <a:lnTo>
                    <a:pt x="1467561" y="0"/>
                  </a:lnTo>
                  <a:lnTo>
                    <a:pt x="1360220" y="0"/>
                  </a:lnTo>
                  <a:lnTo>
                    <a:pt x="1391691" y="26136"/>
                  </a:lnTo>
                  <a:lnTo>
                    <a:pt x="1424673" y="56184"/>
                  </a:lnTo>
                  <a:lnTo>
                    <a:pt x="1456220" y="87731"/>
                  </a:lnTo>
                  <a:lnTo>
                    <a:pt x="1486281" y="120700"/>
                  </a:lnTo>
                  <a:lnTo>
                    <a:pt x="1514805" y="155041"/>
                  </a:lnTo>
                  <a:lnTo>
                    <a:pt x="1541729" y="190703"/>
                  </a:lnTo>
                  <a:lnTo>
                    <a:pt x="1567014" y="227634"/>
                  </a:lnTo>
                  <a:lnTo>
                    <a:pt x="1590586" y="265760"/>
                  </a:lnTo>
                  <a:lnTo>
                    <a:pt x="1612404" y="305041"/>
                  </a:lnTo>
                  <a:lnTo>
                    <a:pt x="1632407" y="345414"/>
                  </a:lnTo>
                  <a:lnTo>
                    <a:pt x="1650530" y="386829"/>
                  </a:lnTo>
                  <a:lnTo>
                    <a:pt x="1666735" y="429234"/>
                  </a:lnTo>
                  <a:lnTo>
                    <a:pt x="1680959" y="472554"/>
                  </a:lnTo>
                  <a:lnTo>
                    <a:pt x="1693138" y="516763"/>
                  </a:lnTo>
                  <a:lnTo>
                    <a:pt x="1703235" y="561797"/>
                  </a:lnTo>
                  <a:lnTo>
                    <a:pt x="1711172" y="607580"/>
                  </a:lnTo>
                  <a:lnTo>
                    <a:pt x="1716913" y="654075"/>
                  </a:lnTo>
                  <a:lnTo>
                    <a:pt x="1720392" y="701230"/>
                  </a:lnTo>
                  <a:lnTo>
                    <a:pt x="1721573" y="748969"/>
                  </a:lnTo>
                  <a:lnTo>
                    <a:pt x="1720392" y="796709"/>
                  </a:lnTo>
                  <a:lnTo>
                    <a:pt x="1716900" y="843851"/>
                  </a:lnTo>
                  <a:lnTo>
                    <a:pt x="1711159" y="890346"/>
                  </a:lnTo>
                  <a:lnTo>
                    <a:pt x="1703209" y="936129"/>
                  </a:lnTo>
                  <a:lnTo>
                    <a:pt x="1693113" y="981138"/>
                  </a:lnTo>
                  <a:lnTo>
                    <a:pt x="1680933" y="1025347"/>
                  </a:lnTo>
                  <a:lnTo>
                    <a:pt x="1666709" y="1068666"/>
                  </a:lnTo>
                  <a:lnTo>
                    <a:pt x="1650504" y="1111059"/>
                  </a:lnTo>
                  <a:lnTo>
                    <a:pt x="1632381" y="1152474"/>
                  </a:lnTo>
                  <a:lnTo>
                    <a:pt x="1612379" y="1192847"/>
                  </a:lnTo>
                  <a:lnTo>
                    <a:pt x="1590560" y="1232128"/>
                  </a:lnTo>
                  <a:lnTo>
                    <a:pt x="1566989" y="1270254"/>
                  </a:lnTo>
                  <a:lnTo>
                    <a:pt x="1541716" y="1307172"/>
                  </a:lnTo>
                  <a:lnTo>
                    <a:pt x="1514779" y="1342834"/>
                  </a:lnTo>
                  <a:lnTo>
                    <a:pt x="1486255" y="1377175"/>
                  </a:lnTo>
                  <a:lnTo>
                    <a:pt x="1456194" y="1410144"/>
                  </a:lnTo>
                  <a:lnTo>
                    <a:pt x="1424660" y="1441678"/>
                  </a:lnTo>
                  <a:lnTo>
                    <a:pt x="1391678" y="1471739"/>
                  </a:lnTo>
                  <a:lnTo>
                    <a:pt x="1357337" y="1500263"/>
                  </a:lnTo>
                  <a:lnTo>
                    <a:pt x="1321676" y="1527200"/>
                  </a:lnTo>
                  <a:lnTo>
                    <a:pt x="1284757" y="1552473"/>
                  </a:lnTo>
                  <a:lnTo>
                    <a:pt x="1246619" y="1576044"/>
                  </a:lnTo>
                  <a:lnTo>
                    <a:pt x="1207338" y="1597863"/>
                  </a:lnTo>
                  <a:lnTo>
                    <a:pt x="1166952" y="1617865"/>
                  </a:lnTo>
                  <a:lnTo>
                    <a:pt x="1125537" y="1636001"/>
                  </a:lnTo>
                  <a:lnTo>
                    <a:pt x="1083132" y="1652206"/>
                  </a:lnTo>
                  <a:lnTo>
                    <a:pt x="1039799" y="1666430"/>
                  </a:lnTo>
                  <a:lnTo>
                    <a:pt x="995578" y="1678609"/>
                  </a:lnTo>
                  <a:lnTo>
                    <a:pt x="950556" y="1688706"/>
                  </a:lnTo>
                  <a:lnTo>
                    <a:pt x="904760" y="1696656"/>
                  </a:lnTo>
                  <a:lnTo>
                    <a:pt x="858253" y="1702396"/>
                  </a:lnTo>
                  <a:lnTo>
                    <a:pt x="811098" y="1705889"/>
                  </a:lnTo>
                  <a:lnTo>
                    <a:pt x="763333" y="1707070"/>
                  </a:lnTo>
                  <a:lnTo>
                    <a:pt x="715594" y="1705889"/>
                  </a:lnTo>
                  <a:lnTo>
                    <a:pt x="668439" y="1702409"/>
                  </a:lnTo>
                  <a:lnTo>
                    <a:pt x="621957" y="1696656"/>
                  </a:lnTo>
                  <a:lnTo>
                    <a:pt x="576160" y="1688706"/>
                  </a:lnTo>
                  <a:lnTo>
                    <a:pt x="531139" y="1678622"/>
                  </a:lnTo>
                  <a:lnTo>
                    <a:pt x="486943" y="1666430"/>
                  </a:lnTo>
                  <a:lnTo>
                    <a:pt x="443611" y="1652206"/>
                  </a:lnTo>
                  <a:lnTo>
                    <a:pt x="401218" y="1636001"/>
                  </a:lnTo>
                  <a:lnTo>
                    <a:pt x="359803" y="1617878"/>
                  </a:lnTo>
                  <a:lnTo>
                    <a:pt x="319417" y="1597875"/>
                  </a:lnTo>
                  <a:lnTo>
                    <a:pt x="280149" y="1576070"/>
                  </a:lnTo>
                  <a:lnTo>
                    <a:pt x="242011" y="1552498"/>
                  </a:lnTo>
                  <a:lnTo>
                    <a:pt x="205092" y="1527213"/>
                  </a:lnTo>
                  <a:lnTo>
                    <a:pt x="169430" y="1500289"/>
                  </a:lnTo>
                  <a:lnTo>
                    <a:pt x="135089" y="1471777"/>
                  </a:lnTo>
                  <a:lnTo>
                    <a:pt x="102120" y="1441716"/>
                  </a:lnTo>
                  <a:lnTo>
                    <a:pt x="70573" y="1410169"/>
                  </a:lnTo>
                  <a:lnTo>
                    <a:pt x="40513" y="1377200"/>
                  </a:lnTo>
                  <a:lnTo>
                    <a:pt x="11988" y="1342859"/>
                  </a:lnTo>
                  <a:lnTo>
                    <a:pt x="0" y="1326984"/>
                  </a:lnTo>
                  <a:lnTo>
                    <a:pt x="0" y="1437525"/>
                  </a:lnTo>
                  <a:lnTo>
                    <a:pt x="52425" y="1491830"/>
                  </a:lnTo>
                  <a:lnTo>
                    <a:pt x="85712" y="1522349"/>
                  </a:lnTo>
                  <a:lnTo>
                    <a:pt x="120319" y="1551393"/>
                  </a:lnTo>
                  <a:lnTo>
                    <a:pt x="156197" y="1578927"/>
                  </a:lnTo>
                  <a:lnTo>
                    <a:pt x="193281" y="1604911"/>
                  </a:lnTo>
                  <a:lnTo>
                    <a:pt x="231533" y="1629270"/>
                  </a:lnTo>
                  <a:lnTo>
                    <a:pt x="270903" y="1651965"/>
                  </a:lnTo>
                  <a:lnTo>
                    <a:pt x="311340" y="1672945"/>
                  </a:lnTo>
                  <a:lnTo>
                    <a:pt x="352780" y="1692173"/>
                  </a:lnTo>
                  <a:lnTo>
                    <a:pt x="395198" y="1709585"/>
                  </a:lnTo>
                  <a:lnTo>
                    <a:pt x="438531" y="1725129"/>
                  </a:lnTo>
                  <a:lnTo>
                    <a:pt x="482727" y="1738769"/>
                  </a:lnTo>
                  <a:lnTo>
                    <a:pt x="527748" y="1750441"/>
                  </a:lnTo>
                  <a:lnTo>
                    <a:pt x="573532" y="1760105"/>
                  </a:lnTo>
                  <a:lnTo>
                    <a:pt x="620026" y="1767713"/>
                  </a:lnTo>
                  <a:lnTo>
                    <a:pt x="667194" y="1773199"/>
                  </a:lnTo>
                  <a:lnTo>
                    <a:pt x="714984" y="1776539"/>
                  </a:lnTo>
                  <a:lnTo>
                    <a:pt x="763333" y="1777657"/>
                  </a:lnTo>
                  <a:lnTo>
                    <a:pt x="811695" y="1776539"/>
                  </a:lnTo>
                  <a:lnTo>
                    <a:pt x="859485" y="1773199"/>
                  </a:lnTo>
                  <a:lnTo>
                    <a:pt x="906653" y="1767713"/>
                  </a:lnTo>
                  <a:lnTo>
                    <a:pt x="953160" y="1760105"/>
                  </a:lnTo>
                  <a:lnTo>
                    <a:pt x="998956" y="1750441"/>
                  </a:lnTo>
                  <a:lnTo>
                    <a:pt x="1043965" y="1738769"/>
                  </a:lnTo>
                  <a:lnTo>
                    <a:pt x="1088174" y="1725129"/>
                  </a:lnTo>
                  <a:lnTo>
                    <a:pt x="1131506" y="1709585"/>
                  </a:lnTo>
                  <a:lnTo>
                    <a:pt x="1173937" y="1692173"/>
                  </a:lnTo>
                  <a:lnTo>
                    <a:pt x="1215390" y="1672945"/>
                  </a:lnTo>
                  <a:lnTo>
                    <a:pt x="1255826" y="1651965"/>
                  </a:lnTo>
                  <a:lnTo>
                    <a:pt x="1295196" y="1629270"/>
                  </a:lnTo>
                  <a:lnTo>
                    <a:pt x="1333449" y="1604911"/>
                  </a:lnTo>
                  <a:lnTo>
                    <a:pt x="1370545" y="1578940"/>
                  </a:lnTo>
                  <a:lnTo>
                    <a:pt x="1406423" y="1551406"/>
                  </a:lnTo>
                  <a:lnTo>
                    <a:pt x="1441030" y="1522349"/>
                  </a:lnTo>
                  <a:lnTo>
                    <a:pt x="1474330" y="1491843"/>
                  </a:lnTo>
                  <a:lnTo>
                    <a:pt x="1506258" y="1459915"/>
                  </a:lnTo>
                  <a:lnTo>
                    <a:pt x="1536776" y="1426629"/>
                  </a:lnTo>
                  <a:lnTo>
                    <a:pt x="1565833" y="1392021"/>
                  </a:lnTo>
                  <a:lnTo>
                    <a:pt x="1593367" y="1356144"/>
                  </a:lnTo>
                  <a:lnTo>
                    <a:pt x="1619351" y="1319060"/>
                  </a:lnTo>
                  <a:lnTo>
                    <a:pt x="1643710" y="1280807"/>
                  </a:lnTo>
                  <a:lnTo>
                    <a:pt x="1666405" y="1241450"/>
                  </a:lnTo>
                  <a:lnTo>
                    <a:pt x="1687385" y="1201013"/>
                  </a:lnTo>
                  <a:lnTo>
                    <a:pt x="1706613" y="1159573"/>
                  </a:lnTo>
                  <a:lnTo>
                    <a:pt x="1724025" y="1117155"/>
                  </a:lnTo>
                  <a:lnTo>
                    <a:pt x="1739569" y="1073835"/>
                  </a:lnTo>
                  <a:lnTo>
                    <a:pt x="1753209" y="1029639"/>
                  </a:lnTo>
                  <a:lnTo>
                    <a:pt x="1764880" y="984618"/>
                  </a:lnTo>
                  <a:lnTo>
                    <a:pt x="1774545" y="938847"/>
                  </a:lnTo>
                  <a:lnTo>
                    <a:pt x="1782140" y="892352"/>
                  </a:lnTo>
                  <a:lnTo>
                    <a:pt x="1787626" y="845185"/>
                  </a:lnTo>
                  <a:lnTo>
                    <a:pt x="1790954" y="797407"/>
                  </a:lnTo>
                  <a:lnTo>
                    <a:pt x="1792071" y="749058"/>
                  </a:lnTo>
                  <a:close/>
                </a:path>
              </a:pathLst>
            </a:custGeom>
            <a:solidFill>
              <a:srgbClr val="ED81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1923" y="120857"/>
              <a:ext cx="1163955" cy="1269365"/>
            </a:xfrm>
            <a:custGeom>
              <a:avLst/>
              <a:gdLst/>
              <a:ahLst/>
              <a:cxnLst/>
              <a:rect l="l" t="t" r="r" b="b"/>
              <a:pathLst>
                <a:path w="1163955" h="1269365">
                  <a:moveTo>
                    <a:pt x="610204" y="1268901"/>
                  </a:moveTo>
                  <a:lnTo>
                    <a:pt x="557785" y="1267144"/>
                  </a:lnTo>
                  <a:lnTo>
                    <a:pt x="507010" y="1262224"/>
                  </a:lnTo>
                  <a:lnTo>
                    <a:pt x="457879" y="1254148"/>
                  </a:lnTo>
                  <a:lnTo>
                    <a:pt x="410392" y="1242923"/>
                  </a:lnTo>
                  <a:lnTo>
                    <a:pt x="364550" y="1228555"/>
                  </a:lnTo>
                  <a:lnTo>
                    <a:pt x="320770" y="1211020"/>
                  </a:lnTo>
                  <a:lnTo>
                    <a:pt x="279542" y="1190487"/>
                  </a:lnTo>
                  <a:lnTo>
                    <a:pt x="240867" y="1166962"/>
                  </a:lnTo>
                  <a:lnTo>
                    <a:pt x="204745" y="1140449"/>
                  </a:lnTo>
                  <a:lnTo>
                    <a:pt x="171175" y="1110954"/>
                  </a:lnTo>
                  <a:lnTo>
                    <a:pt x="140290" y="1078464"/>
                  </a:lnTo>
                  <a:lnTo>
                    <a:pt x="112238" y="1042890"/>
                  </a:lnTo>
                  <a:lnTo>
                    <a:pt x="87009" y="1004234"/>
                  </a:lnTo>
                  <a:lnTo>
                    <a:pt x="64591" y="962497"/>
                  </a:lnTo>
                  <a:lnTo>
                    <a:pt x="44974" y="917682"/>
                  </a:lnTo>
                  <a:lnTo>
                    <a:pt x="28628" y="869837"/>
                  </a:lnTo>
                  <a:lnTo>
                    <a:pt x="15956" y="819069"/>
                  </a:lnTo>
                  <a:lnTo>
                    <a:pt x="6960" y="765357"/>
                  </a:lnTo>
                  <a:lnTo>
                    <a:pt x="1641" y="708683"/>
                  </a:lnTo>
                  <a:lnTo>
                    <a:pt x="0" y="649027"/>
                  </a:lnTo>
                  <a:lnTo>
                    <a:pt x="1489" y="599219"/>
                  </a:lnTo>
                  <a:lnTo>
                    <a:pt x="5666" y="551141"/>
                  </a:lnTo>
                  <a:lnTo>
                    <a:pt x="12526" y="504793"/>
                  </a:lnTo>
                  <a:lnTo>
                    <a:pt x="22067" y="460173"/>
                  </a:lnTo>
                  <a:lnTo>
                    <a:pt x="34283" y="417280"/>
                  </a:lnTo>
                  <a:lnTo>
                    <a:pt x="49171" y="376113"/>
                  </a:lnTo>
                  <a:lnTo>
                    <a:pt x="70110" y="329255"/>
                  </a:lnTo>
                  <a:lnTo>
                    <a:pt x="93942" y="285432"/>
                  </a:lnTo>
                  <a:lnTo>
                    <a:pt x="120668" y="244636"/>
                  </a:lnTo>
                  <a:lnTo>
                    <a:pt x="150287" y="206862"/>
                  </a:lnTo>
                  <a:lnTo>
                    <a:pt x="182799" y="172101"/>
                  </a:lnTo>
                  <a:lnTo>
                    <a:pt x="217993" y="140347"/>
                  </a:lnTo>
                  <a:lnTo>
                    <a:pt x="255583" y="111673"/>
                  </a:lnTo>
                  <a:lnTo>
                    <a:pt x="295570" y="86083"/>
                  </a:lnTo>
                  <a:lnTo>
                    <a:pt x="337954" y="63582"/>
                  </a:lnTo>
                  <a:lnTo>
                    <a:pt x="382738" y="44172"/>
                  </a:lnTo>
                  <a:lnTo>
                    <a:pt x="429484" y="28134"/>
                  </a:lnTo>
                  <a:lnTo>
                    <a:pt x="477750" y="15697"/>
                  </a:lnTo>
                  <a:lnTo>
                    <a:pt x="527526" y="6862"/>
                  </a:lnTo>
                  <a:lnTo>
                    <a:pt x="578799" y="1629"/>
                  </a:lnTo>
                  <a:lnTo>
                    <a:pt x="631560" y="0"/>
                  </a:lnTo>
                  <a:lnTo>
                    <a:pt x="689800" y="1629"/>
                  </a:lnTo>
                  <a:lnTo>
                    <a:pt x="744328" y="6074"/>
                  </a:lnTo>
                  <a:lnTo>
                    <a:pt x="795423" y="13343"/>
                  </a:lnTo>
                  <a:lnTo>
                    <a:pt x="842978" y="23413"/>
                  </a:lnTo>
                  <a:lnTo>
                    <a:pt x="886981" y="35912"/>
                  </a:lnTo>
                  <a:lnTo>
                    <a:pt x="927283" y="50498"/>
                  </a:lnTo>
                  <a:lnTo>
                    <a:pt x="963900" y="67152"/>
                  </a:lnTo>
                  <a:lnTo>
                    <a:pt x="1026044" y="106376"/>
                  </a:lnTo>
                  <a:lnTo>
                    <a:pt x="1072810" y="152202"/>
                  </a:lnTo>
                  <a:lnTo>
                    <a:pt x="1096543" y="189507"/>
                  </a:lnTo>
                  <a:lnTo>
                    <a:pt x="716839" y="189507"/>
                  </a:lnTo>
                  <a:lnTo>
                    <a:pt x="690271" y="190833"/>
                  </a:lnTo>
                  <a:lnTo>
                    <a:pt x="638809" y="201811"/>
                  </a:lnTo>
                  <a:lnTo>
                    <a:pt x="590089" y="223956"/>
                  </a:lnTo>
                  <a:lnTo>
                    <a:pt x="546796" y="257675"/>
                  </a:lnTo>
                  <a:lnTo>
                    <a:pt x="509708" y="303060"/>
                  </a:lnTo>
                  <a:lnTo>
                    <a:pt x="480407" y="360394"/>
                  </a:lnTo>
                  <a:lnTo>
                    <a:pt x="459457" y="429713"/>
                  </a:lnTo>
                  <a:lnTo>
                    <a:pt x="452738" y="468889"/>
                  </a:lnTo>
                  <a:lnTo>
                    <a:pt x="448624" y="511085"/>
                  </a:lnTo>
                  <a:lnTo>
                    <a:pt x="447134" y="556300"/>
                  </a:lnTo>
                  <a:lnTo>
                    <a:pt x="996936" y="556300"/>
                  </a:lnTo>
                  <a:lnTo>
                    <a:pt x="1006695" y="561429"/>
                  </a:lnTo>
                  <a:lnTo>
                    <a:pt x="1043245" y="586646"/>
                  </a:lnTo>
                  <a:lnTo>
                    <a:pt x="1080112" y="620500"/>
                  </a:lnTo>
                  <a:lnTo>
                    <a:pt x="1110244" y="658771"/>
                  </a:lnTo>
                  <a:lnTo>
                    <a:pt x="1133640" y="701455"/>
                  </a:lnTo>
                  <a:lnTo>
                    <a:pt x="1133907" y="702211"/>
                  </a:lnTo>
                  <a:lnTo>
                    <a:pt x="624297" y="702211"/>
                  </a:lnTo>
                  <a:lnTo>
                    <a:pt x="594182" y="705087"/>
                  </a:lnTo>
                  <a:lnTo>
                    <a:pt x="546605" y="728692"/>
                  </a:lnTo>
                  <a:lnTo>
                    <a:pt x="515722" y="774907"/>
                  </a:lnTo>
                  <a:lnTo>
                    <a:pt x="500222" y="836610"/>
                  </a:lnTo>
                  <a:lnTo>
                    <a:pt x="498158" y="872831"/>
                  </a:lnTo>
                  <a:lnTo>
                    <a:pt x="499981" y="909089"/>
                  </a:lnTo>
                  <a:lnTo>
                    <a:pt x="515109" y="970842"/>
                  </a:lnTo>
                  <a:lnTo>
                    <a:pt x="545749" y="1017270"/>
                  </a:lnTo>
                  <a:lnTo>
                    <a:pt x="593129" y="1041260"/>
                  </a:lnTo>
                  <a:lnTo>
                    <a:pt x="623207" y="1044336"/>
                  </a:lnTo>
                  <a:lnTo>
                    <a:pt x="1113260" y="1044336"/>
                  </a:lnTo>
                  <a:lnTo>
                    <a:pt x="1101229" y="1064607"/>
                  </a:lnTo>
                  <a:lnTo>
                    <a:pt x="1075258" y="1098705"/>
                  </a:lnTo>
                  <a:lnTo>
                    <a:pt x="1045261" y="1129937"/>
                  </a:lnTo>
                  <a:lnTo>
                    <a:pt x="1011232" y="1158316"/>
                  </a:lnTo>
                  <a:lnTo>
                    <a:pt x="973291" y="1183703"/>
                  </a:lnTo>
                  <a:lnTo>
                    <a:pt x="931552" y="1205893"/>
                  </a:lnTo>
                  <a:lnTo>
                    <a:pt x="886005" y="1224935"/>
                  </a:lnTo>
                  <a:lnTo>
                    <a:pt x="836641" y="1240879"/>
                  </a:lnTo>
                  <a:lnTo>
                    <a:pt x="794747" y="1251119"/>
                  </a:lnTo>
                  <a:lnTo>
                    <a:pt x="751170" y="1259032"/>
                  </a:lnTo>
                  <a:lnTo>
                    <a:pt x="705896" y="1264628"/>
                  </a:lnTo>
                  <a:lnTo>
                    <a:pt x="658912" y="1267914"/>
                  </a:lnTo>
                  <a:lnTo>
                    <a:pt x="610204" y="1268901"/>
                  </a:lnTo>
                  <a:close/>
                </a:path>
                <a:path w="1163955" h="1269365">
                  <a:moveTo>
                    <a:pt x="912600" y="474354"/>
                  </a:moveTo>
                  <a:lnTo>
                    <a:pt x="871704" y="472046"/>
                  </a:lnTo>
                  <a:lnTo>
                    <a:pt x="804857" y="454500"/>
                  </a:lnTo>
                  <a:lnTo>
                    <a:pt x="758346" y="420112"/>
                  </a:lnTo>
                  <a:lnTo>
                    <a:pt x="734933" y="371675"/>
                  </a:lnTo>
                  <a:lnTo>
                    <a:pt x="732084" y="342371"/>
                  </a:lnTo>
                  <a:lnTo>
                    <a:pt x="732752" y="326175"/>
                  </a:lnTo>
                  <a:lnTo>
                    <a:pt x="742268" y="286266"/>
                  </a:lnTo>
                  <a:lnTo>
                    <a:pt x="768294" y="249891"/>
                  </a:lnTo>
                  <a:lnTo>
                    <a:pt x="802303" y="228062"/>
                  </a:lnTo>
                  <a:lnTo>
                    <a:pt x="835777" y="217055"/>
                  </a:lnTo>
                  <a:lnTo>
                    <a:pt x="825950" y="212165"/>
                  </a:lnTo>
                  <a:lnTo>
                    <a:pt x="778652" y="194526"/>
                  </a:lnTo>
                  <a:lnTo>
                    <a:pt x="716839" y="189507"/>
                  </a:lnTo>
                  <a:lnTo>
                    <a:pt x="1096543" y="189507"/>
                  </a:lnTo>
                  <a:lnTo>
                    <a:pt x="1103997" y="203994"/>
                  </a:lnTo>
                  <a:lnTo>
                    <a:pt x="1113729" y="231439"/>
                  </a:lnTo>
                  <a:lnTo>
                    <a:pt x="1119538" y="259830"/>
                  </a:lnTo>
                  <a:lnTo>
                    <a:pt x="1121406" y="289167"/>
                  </a:lnTo>
                  <a:lnTo>
                    <a:pt x="1120254" y="314505"/>
                  </a:lnTo>
                  <a:lnTo>
                    <a:pt x="1111656" y="358630"/>
                  </a:lnTo>
                  <a:lnTo>
                    <a:pt x="1094832" y="394317"/>
                  </a:lnTo>
                  <a:lnTo>
                    <a:pt x="1057318" y="434625"/>
                  </a:lnTo>
                  <a:lnTo>
                    <a:pt x="1008385" y="460210"/>
                  </a:lnTo>
                  <a:lnTo>
                    <a:pt x="952241" y="472204"/>
                  </a:lnTo>
                  <a:lnTo>
                    <a:pt x="932625" y="473846"/>
                  </a:lnTo>
                  <a:lnTo>
                    <a:pt x="912600" y="474354"/>
                  </a:lnTo>
                  <a:close/>
                </a:path>
                <a:path w="1163955" h="1269365">
                  <a:moveTo>
                    <a:pt x="996936" y="556300"/>
                  </a:moveTo>
                  <a:lnTo>
                    <a:pt x="447134" y="556300"/>
                  </a:lnTo>
                  <a:lnTo>
                    <a:pt x="470091" y="543186"/>
                  </a:lnTo>
                  <a:lnTo>
                    <a:pt x="522008" y="519999"/>
                  </a:lnTo>
                  <a:lnTo>
                    <a:pt x="582842" y="501482"/>
                  </a:lnTo>
                  <a:lnTo>
                    <a:pt x="657870" y="492020"/>
                  </a:lnTo>
                  <a:lnTo>
                    <a:pt x="701059" y="490957"/>
                  </a:lnTo>
                  <a:lnTo>
                    <a:pt x="762270" y="493070"/>
                  </a:lnTo>
                  <a:lnTo>
                    <a:pt x="819374" y="499039"/>
                  </a:lnTo>
                  <a:lnTo>
                    <a:pt x="872370" y="508861"/>
                  </a:lnTo>
                  <a:lnTo>
                    <a:pt x="921256" y="522534"/>
                  </a:lnTo>
                  <a:lnTo>
                    <a:pt x="966031" y="540058"/>
                  </a:lnTo>
                  <a:lnTo>
                    <a:pt x="996936" y="556300"/>
                  </a:lnTo>
                  <a:close/>
                </a:path>
                <a:path w="1163955" h="1269365">
                  <a:moveTo>
                    <a:pt x="1113260" y="1044336"/>
                  </a:moveTo>
                  <a:lnTo>
                    <a:pt x="623207" y="1044336"/>
                  </a:lnTo>
                  <a:lnTo>
                    <a:pt x="653304" y="1041439"/>
                  </a:lnTo>
                  <a:lnTo>
                    <a:pt x="679127" y="1032567"/>
                  </a:lnTo>
                  <a:lnTo>
                    <a:pt x="717950" y="997098"/>
                  </a:lnTo>
                  <a:lnTo>
                    <a:pt x="740795" y="942536"/>
                  </a:lnTo>
                  <a:lnTo>
                    <a:pt x="748564" y="873716"/>
                  </a:lnTo>
                  <a:lnTo>
                    <a:pt x="746821" y="837454"/>
                  </a:lnTo>
                  <a:lnTo>
                    <a:pt x="731931" y="775618"/>
                  </a:lnTo>
                  <a:lnTo>
                    <a:pt x="701662" y="729190"/>
                  </a:lnTo>
                  <a:lnTo>
                    <a:pt x="654408" y="705284"/>
                  </a:lnTo>
                  <a:lnTo>
                    <a:pt x="624297" y="702211"/>
                  </a:lnTo>
                  <a:lnTo>
                    <a:pt x="1133907" y="702211"/>
                  </a:lnTo>
                  <a:lnTo>
                    <a:pt x="1150296" y="748544"/>
                  </a:lnTo>
                  <a:lnTo>
                    <a:pt x="1160209" y="800034"/>
                  </a:lnTo>
                  <a:lnTo>
                    <a:pt x="1163377" y="855919"/>
                  </a:lnTo>
                  <a:lnTo>
                    <a:pt x="1160747" y="902255"/>
                  </a:lnTo>
                  <a:lnTo>
                    <a:pt x="1153167" y="946342"/>
                  </a:lnTo>
                  <a:lnTo>
                    <a:pt x="1140642" y="988145"/>
                  </a:lnTo>
                  <a:lnTo>
                    <a:pt x="1123175" y="1027630"/>
                  </a:lnTo>
                  <a:lnTo>
                    <a:pt x="1113260" y="1044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6052" y="2958465"/>
            <a:ext cx="9839323" cy="5086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32479" y="8489509"/>
            <a:ext cx="156908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0" dirty="0">
                <a:latin typeface="Tahoma" panose="020B0604030504040204"/>
                <a:cs typeface="Tahoma" panose="020B0604030504040204"/>
              </a:rPr>
              <a:t>Phản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10" dirty="0">
                <a:latin typeface="Tahoma" panose="020B0604030504040204"/>
                <a:cs typeface="Tahoma" panose="020B0604030504040204"/>
              </a:rPr>
              <a:t>hồi: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35" dirty="0">
                <a:latin typeface="Tahoma" panose="020B0604030504040204"/>
                <a:cs typeface="Tahoma" panose="020B0604030504040204"/>
              </a:rPr>
              <a:t>Server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90" dirty="0">
                <a:latin typeface="Tahoma" panose="020B0604030504040204"/>
                <a:cs typeface="Tahoma" panose="020B0604030504040204"/>
              </a:rPr>
              <a:t>gửi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5" dirty="0">
                <a:latin typeface="Tahoma" panose="020B0604030504040204"/>
                <a:cs typeface="Tahoma" panose="020B0604030504040204"/>
              </a:rPr>
              <a:t>kết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50" dirty="0">
                <a:latin typeface="Tahoma" panose="020B0604030504040204"/>
                <a:cs typeface="Tahoma" panose="020B0604030504040204"/>
              </a:rPr>
              <a:t>quả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295" dirty="0">
                <a:latin typeface="Tahoma" panose="020B0604030504040204"/>
                <a:cs typeface="Tahoma" panose="020B0604030504040204"/>
              </a:rPr>
              <a:t>xử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45" dirty="0">
                <a:latin typeface="Tahoma" panose="020B0604030504040204"/>
                <a:cs typeface="Tahoma" panose="020B0604030504040204"/>
              </a:rPr>
              <a:t>lý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35" dirty="0">
                <a:latin typeface="Tahoma" panose="020B0604030504040204"/>
                <a:cs typeface="Tahoma" panose="020B0604030504040204"/>
              </a:rPr>
              <a:t>và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85" dirty="0">
                <a:latin typeface="Tahoma" panose="020B0604030504040204"/>
                <a:cs typeface="Tahoma" panose="020B0604030504040204"/>
              </a:rPr>
              <a:t>trạng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5" dirty="0">
                <a:latin typeface="Tahoma" panose="020B0604030504040204"/>
                <a:cs typeface="Tahoma" panose="020B0604030504040204"/>
              </a:rPr>
              <a:t>thái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90" dirty="0">
                <a:latin typeface="Tahoma" panose="020B0604030504040204"/>
                <a:cs typeface="Tahoma" panose="020B0604030504040204"/>
              </a:rPr>
              <a:t>game</a:t>
            </a:r>
            <a:r>
              <a:rPr sz="38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70" dirty="0">
                <a:latin typeface="Tahoma" panose="020B0604030504040204"/>
                <a:cs typeface="Tahoma" panose="020B0604030504040204"/>
              </a:rPr>
              <a:t>mới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14" dirty="0">
                <a:latin typeface="Tahoma" panose="020B0604030504040204"/>
                <a:cs typeface="Tahoma" panose="020B0604030504040204"/>
              </a:rPr>
              <a:t>cho</a:t>
            </a:r>
            <a:r>
              <a:rPr sz="38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3800" b="1" spc="-160" dirty="0">
                <a:latin typeface="Tahoma" panose="020B0604030504040204"/>
                <a:cs typeface="Tahoma" panose="020B0604030504040204"/>
              </a:rPr>
              <a:t>client.</a:t>
            </a:r>
            <a:endParaRPr sz="38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8700" y="7543656"/>
            <a:ext cx="1123949" cy="11525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28700" y="3909232"/>
            <a:ext cx="4733925" cy="5000625"/>
            <a:chOff x="1028700" y="3909232"/>
            <a:chExt cx="4733925" cy="5000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615" y="4227584"/>
              <a:ext cx="1057274" cy="1085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909232"/>
              <a:ext cx="4733924" cy="50006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3524" y="2626018"/>
            <a:ext cx="3019424" cy="1704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80103" y="4326395"/>
            <a:ext cx="5534024" cy="43719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1712595" cy="1828800"/>
            <a:chOff x="0" y="0"/>
            <a:chExt cx="1712595" cy="18288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1712595" cy="1828800"/>
            </a:xfrm>
            <a:custGeom>
              <a:avLst/>
              <a:gdLst/>
              <a:ahLst/>
              <a:cxnLst/>
              <a:rect l="l" t="t" r="r" b="b"/>
              <a:pathLst>
                <a:path w="1712595" h="1828800">
                  <a:moveTo>
                    <a:pt x="150469" y="0"/>
                  </a:moveTo>
                  <a:lnTo>
                    <a:pt x="34239" y="0"/>
                  </a:lnTo>
                  <a:lnTo>
                    <a:pt x="13703" y="17297"/>
                  </a:lnTo>
                  <a:lnTo>
                    <a:pt x="0" y="29921"/>
                  </a:lnTo>
                  <a:lnTo>
                    <a:pt x="0" y="127927"/>
                  </a:lnTo>
                  <a:lnTo>
                    <a:pt x="29997" y="97802"/>
                  </a:lnTo>
                  <a:lnTo>
                    <a:pt x="62814" y="67767"/>
                  </a:lnTo>
                  <a:lnTo>
                    <a:pt x="97002" y="39255"/>
                  </a:lnTo>
                  <a:lnTo>
                    <a:pt x="132499" y="12357"/>
                  </a:lnTo>
                  <a:lnTo>
                    <a:pt x="150469" y="0"/>
                  </a:lnTo>
                  <a:close/>
                </a:path>
                <a:path w="1712595" h="1828800">
                  <a:moveTo>
                    <a:pt x="1712137" y="790143"/>
                  </a:moveTo>
                  <a:lnTo>
                    <a:pt x="1641182" y="821651"/>
                  </a:lnTo>
                  <a:lnTo>
                    <a:pt x="1600339" y="839787"/>
                  </a:lnTo>
                  <a:lnTo>
                    <a:pt x="1600441" y="838200"/>
                  </a:lnTo>
                  <a:lnTo>
                    <a:pt x="1601063" y="825500"/>
                  </a:lnTo>
                  <a:lnTo>
                    <a:pt x="1601546" y="812800"/>
                  </a:lnTo>
                  <a:lnTo>
                    <a:pt x="1601889" y="800100"/>
                  </a:lnTo>
                  <a:lnTo>
                    <a:pt x="1602092" y="800100"/>
                  </a:lnTo>
                  <a:lnTo>
                    <a:pt x="1602092" y="774700"/>
                  </a:lnTo>
                  <a:lnTo>
                    <a:pt x="1601889" y="762000"/>
                  </a:lnTo>
                  <a:lnTo>
                    <a:pt x="1601546" y="749300"/>
                  </a:lnTo>
                  <a:lnTo>
                    <a:pt x="1601063" y="736600"/>
                  </a:lnTo>
                  <a:lnTo>
                    <a:pt x="1600441" y="723900"/>
                  </a:lnTo>
                  <a:lnTo>
                    <a:pt x="1599692" y="711200"/>
                  </a:lnTo>
                  <a:lnTo>
                    <a:pt x="1598803" y="711200"/>
                  </a:lnTo>
                  <a:lnTo>
                    <a:pt x="1597761" y="698500"/>
                  </a:lnTo>
                  <a:lnTo>
                    <a:pt x="1593850" y="660400"/>
                  </a:lnTo>
                  <a:lnTo>
                    <a:pt x="1588706" y="622300"/>
                  </a:lnTo>
                  <a:lnTo>
                    <a:pt x="1586725" y="609600"/>
                  </a:lnTo>
                  <a:lnTo>
                    <a:pt x="1584604" y="609600"/>
                  </a:lnTo>
                  <a:lnTo>
                    <a:pt x="1582356" y="596900"/>
                  </a:lnTo>
                  <a:lnTo>
                    <a:pt x="1574774" y="558800"/>
                  </a:lnTo>
                  <a:lnTo>
                    <a:pt x="1569059" y="533400"/>
                  </a:lnTo>
                  <a:lnTo>
                    <a:pt x="1566011" y="533400"/>
                  </a:lnTo>
                  <a:lnTo>
                    <a:pt x="1562811" y="520700"/>
                  </a:lnTo>
                  <a:lnTo>
                    <a:pt x="1559496" y="508000"/>
                  </a:lnTo>
                  <a:lnTo>
                    <a:pt x="1556042" y="495300"/>
                  </a:lnTo>
                  <a:lnTo>
                    <a:pt x="1552460" y="482600"/>
                  </a:lnTo>
                  <a:lnTo>
                    <a:pt x="1548739" y="469900"/>
                  </a:lnTo>
                  <a:lnTo>
                    <a:pt x="1544904" y="469900"/>
                  </a:lnTo>
                  <a:lnTo>
                    <a:pt x="1540929" y="457200"/>
                  </a:lnTo>
                  <a:lnTo>
                    <a:pt x="1536827" y="444500"/>
                  </a:lnTo>
                  <a:lnTo>
                    <a:pt x="1532597" y="431800"/>
                  </a:lnTo>
                  <a:lnTo>
                    <a:pt x="1528241" y="419100"/>
                  </a:lnTo>
                  <a:lnTo>
                    <a:pt x="1523771" y="406400"/>
                  </a:lnTo>
                  <a:lnTo>
                    <a:pt x="1519161" y="406400"/>
                  </a:lnTo>
                  <a:lnTo>
                    <a:pt x="1514424" y="393700"/>
                  </a:lnTo>
                  <a:lnTo>
                    <a:pt x="1509572" y="381000"/>
                  </a:lnTo>
                  <a:lnTo>
                    <a:pt x="1504594" y="368300"/>
                  </a:lnTo>
                  <a:lnTo>
                    <a:pt x="1499489" y="355600"/>
                  </a:lnTo>
                  <a:lnTo>
                    <a:pt x="1494256" y="355600"/>
                  </a:lnTo>
                  <a:lnTo>
                    <a:pt x="1488909" y="342900"/>
                  </a:lnTo>
                  <a:lnTo>
                    <a:pt x="1483448" y="330200"/>
                  </a:lnTo>
                  <a:lnTo>
                    <a:pt x="1477860" y="317500"/>
                  </a:lnTo>
                  <a:lnTo>
                    <a:pt x="1472145" y="317500"/>
                  </a:lnTo>
                  <a:lnTo>
                    <a:pt x="1466329" y="304800"/>
                  </a:lnTo>
                  <a:lnTo>
                    <a:pt x="1460385" y="292100"/>
                  </a:lnTo>
                  <a:lnTo>
                    <a:pt x="1454327" y="279400"/>
                  </a:lnTo>
                  <a:lnTo>
                    <a:pt x="1448155" y="279400"/>
                  </a:lnTo>
                  <a:lnTo>
                    <a:pt x="1441869" y="266700"/>
                  </a:lnTo>
                  <a:lnTo>
                    <a:pt x="1435468" y="254000"/>
                  </a:lnTo>
                  <a:lnTo>
                    <a:pt x="1428953" y="241300"/>
                  </a:lnTo>
                  <a:lnTo>
                    <a:pt x="1422323" y="241300"/>
                  </a:lnTo>
                  <a:lnTo>
                    <a:pt x="1415592" y="228600"/>
                  </a:lnTo>
                  <a:lnTo>
                    <a:pt x="1408747" y="215900"/>
                  </a:lnTo>
                  <a:lnTo>
                    <a:pt x="1401787" y="215900"/>
                  </a:lnTo>
                  <a:lnTo>
                    <a:pt x="1394726" y="203200"/>
                  </a:lnTo>
                  <a:lnTo>
                    <a:pt x="1387563" y="190500"/>
                  </a:lnTo>
                  <a:lnTo>
                    <a:pt x="1380286" y="190500"/>
                  </a:lnTo>
                  <a:lnTo>
                    <a:pt x="1372908" y="177800"/>
                  </a:lnTo>
                  <a:lnTo>
                    <a:pt x="1365427" y="165100"/>
                  </a:lnTo>
                  <a:lnTo>
                    <a:pt x="1357845" y="165100"/>
                  </a:lnTo>
                  <a:lnTo>
                    <a:pt x="1350162" y="152400"/>
                  </a:lnTo>
                  <a:lnTo>
                    <a:pt x="1342377" y="139700"/>
                  </a:lnTo>
                  <a:lnTo>
                    <a:pt x="1334503" y="139700"/>
                  </a:lnTo>
                  <a:lnTo>
                    <a:pt x="1326527" y="127000"/>
                  </a:lnTo>
                  <a:lnTo>
                    <a:pt x="1318450" y="114300"/>
                  </a:lnTo>
                  <a:lnTo>
                    <a:pt x="1310284" y="114300"/>
                  </a:lnTo>
                  <a:lnTo>
                    <a:pt x="1302016" y="101600"/>
                  </a:lnTo>
                  <a:lnTo>
                    <a:pt x="1293660" y="101600"/>
                  </a:lnTo>
                  <a:lnTo>
                    <a:pt x="1285214" y="88900"/>
                  </a:lnTo>
                  <a:lnTo>
                    <a:pt x="1276680" y="76200"/>
                  </a:lnTo>
                  <a:lnTo>
                    <a:pt x="1268056" y="76200"/>
                  </a:lnTo>
                  <a:lnTo>
                    <a:pt x="1259332" y="63500"/>
                  </a:lnTo>
                  <a:lnTo>
                    <a:pt x="1250543" y="63500"/>
                  </a:lnTo>
                  <a:lnTo>
                    <a:pt x="1241653" y="50800"/>
                  </a:lnTo>
                  <a:lnTo>
                    <a:pt x="1232687" y="50800"/>
                  </a:lnTo>
                  <a:lnTo>
                    <a:pt x="1223645" y="38100"/>
                  </a:lnTo>
                  <a:lnTo>
                    <a:pt x="1214513" y="38100"/>
                  </a:lnTo>
                  <a:lnTo>
                    <a:pt x="1205306" y="25400"/>
                  </a:lnTo>
                  <a:lnTo>
                    <a:pt x="1196022" y="25400"/>
                  </a:lnTo>
                  <a:lnTo>
                    <a:pt x="1186649" y="12700"/>
                  </a:lnTo>
                  <a:lnTo>
                    <a:pt x="1177213" y="12700"/>
                  </a:lnTo>
                  <a:lnTo>
                    <a:pt x="1167701" y="0"/>
                  </a:lnTo>
                  <a:lnTo>
                    <a:pt x="1089990" y="0"/>
                  </a:lnTo>
                  <a:lnTo>
                    <a:pt x="1089990" y="1658518"/>
                  </a:lnTo>
                  <a:lnTo>
                    <a:pt x="1048766" y="1676628"/>
                  </a:lnTo>
                  <a:lnTo>
                    <a:pt x="1006551" y="1692821"/>
                  </a:lnTo>
                  <a:lnTo>
                    <a:pt x="1048753" y="1676628"/>
                  </a:lnTo>
                  <a:lnTo>
                    <a:pt x="1089977" y="1658518"/>
                  </a:lnTo>
                  <a:lnTo>
                    <a:pt x="1089990" y="0"/>
                  </a:lnTo>
                  <a:lnTo>
                    <a:pt x="963422" y="0"/>
                  </a:lnTo>
                  <a:lnTo>
                    <a:pt x="963422" y="1707032"/>
                  </a:lnTo>
                  <a:lnTo>
                    <a:pt x="919416" y="1719211"/>
                  </a:lnTo>
                  <a:lnTo>
                    <a:pt x="963409" y="1707032"/>
                  </a:lnTo>
                  <a:lnTo>
                    <a:pt x="963422" y="0"/>
                  </a:lnTo>
                  <a:lnTo>
                    <a:pt x="874598" y="0"/>
                  </a:lnTo>
                  <a:lnTo>
                    <a:pt x="874598" y="1729295"/>
                  </a:lnTo>
                  <a:lnTo>
                    <a:pt x="829005" y="1737245"/>
                  </a:lnTo>
                  <a:lnTo>
                    <a:pt x="874585" y="1729295"/>
                  </a:lnTo>
                  <a:lnTo>
                    <a:pt x="874598" y="0"/>
                  </a:lnTo>
                  <a:lnTo>
                    <a:pt x="782726" y="0"/>
                  </a:lnTo>
                  <a:lnTo>
                    <a:pt x="782726" y="1742986"/>
                  </a:lnTo>
                  <a:lnTo>
                    <a:pt x="735774" y="1746465"/>
                  </a:lnTo>
                  <a:lnTo>
                    <a:pt x="782713" y="1742986"/>
                  </a:lnTo>
                  <a:lnTo>
                    <a:pt x="782726" y="0"/>
                  </a:lnTo>
                  <a:lnTo>
                    <a:pt x="208902" y="0"/>
                  </a:lnTo>
                  <a:lnTo>
                    <a:pt x="199390" y="12700"/>
                  </a:lnTo>
                  <a:lnTo>
                    <a:pt x="189953" y="12700"/>
                  </a:lnTo>
                  <a:lnTo>
                    <a:pt x="180581" y="25400"/>
                  </a:lnTo>
                  <a:lnTo>
                    <a:pt x="171297" y="25400"/>
                  </a:lnTo>
                  <a:lnTo>
                    <a:pt x="162090" y="38100"/>
                  </a:lnTo>
                  <a:lnTo>
                    <a:pt x="152958" y="38100"/>
                  </a:lnTo>
                  <a:lnTo>
                    <a:pt x="143916" y="50800"/>
                  </a:lnTo>
                  <a:lnTo>
                    <a:pt x="134950" y="50800"/>
                  </a:lnTo>
                  <a:lnTo>
                    <a:pt x="126060" y="63500"/>
                  </a:lnTo>
                  <a:lnTo>
                    <a:pt x="117271" y="63500"/>
                  </a:lnTo>
                  <a:lnTo>
                    <a:pt x="108546" y="76200"/>
                  </a:lnTo>
                  <a:lnTo>
                    <a:pt x="99923" y="76200"/>
                  </a:lnTo>
                  <a:lnTo>
                    <a:pt x="91389" y="88900"/>
                  </a:lnTo>
                  <a:lnTo>
                    <a:pt x="82943" y="101600"/>
                  </a:lnTo>
                  <a:lnTo>
                    <a:pt x="74587" y="101600"/>
                  </a:lnTo>
                  <a:lnTo>
                    <a:pt x="66319" y="114300"/>
                  </a:lnTo>
                  <a:lnTo>
                    <a:pt x="58153" y="114300"/>
                  </a:lnTo>
                  <a:lnTo>
                    <a:pt x="50076" y="127000"/>
                  </a:lnTo>
                  <a:lnTo>
                    <a:pt x="42100" y="139700"/>
                  </a:lnTo>
                  <a:lnTo>
                    <a:pt x="34226" y="139700"/>
                  </a:lnTo>
                  <a:lnTo>
                    <a:pt x="26441" y="152400"/>
                  </a:lnTo>
                  <a:lnTo>
                    <a:pt x="18757" y="165100"/>
                  </a:lnTo>
                  <a:lnTo>
                    <a:pt x="11176" y="165100"/>
                  </a:lnTo>
                  <a:lnTo>
                    <a:pt x="3695" y="177800"/>
                  </a:lnTo>
                  <a:lnTo>
                    <a:pt x="0" y="177800"/>
                  </a:lnTo>
                  <a:lnTo>
                    <a:pt x="0" y="1384300"/>
                  </a:lnTo>
                  <a:lnTo>
                    <a:pt x="3695" y="1397000"/>
                  </a:lnTo>
                  <a:lnTo>
                    <a:pt x="11176" y="1397000"/>
                  </a:lnTo>
                  <a:lnTo>
                    <a:pt x="18757" y="1409700"/>
                  </a:lnTo>
                  <a:lnTo>
                    <a:pt x="26441" y="1422400"/>
                  </a:lnTo>
                  <a:lnTo>
                    <a:pt x="34226" y="1422400"/>
                  </a:lnTo>
                  <a:lnTo>
                    <a:pt x="42100" y="1435100"/>
                  </a:lnTo>
                  <a:lnTo>
                    <a:pt x="50076" y="1435100"/>
                  </a:lnTo>
                  <a:lnTo>
                    <a:pt x="58153" y="1447800"/>
                  </a:lnTo>
                  <a:lnTo>
                    <a:pt x="66319" y="1460500"/>
                  </a:lnTo>
                  <a:lnTo>
                    <a:pt x="74587" y="1460500"/>
                  </a:lnTo>
                  <a:lnTo>
                    <a:pt x="82943" y="1473200"/>
                  </a:lnTo>
                  <a:lnTo>
                    <a:pt x="91389" y="1473200"/>
                  </a:lnTo>
                  <a:lnTo>
                    <a:pt x="99923" y="1485900"/>
                  </a:lnTo>
                  <a:lnTo>
                    <a:pt x="108546" y="1498600"/>
                  </a:lnTo>
                  <a:lnTo>
                    <a:pt x="116484" y="1498600"/>
                  </a:lnTo>
                  <a:lnTo>
                    <a:pt x="70586" y="1518983"/>
                  </a:lnTo>
                  <a:lnTo>
                    <a:pt x="97002" y="1540992"/>
                  </a:lnTo>
                  <a:lnTo>
                    <a:pt x="132499" y="1567903"/>
                  </a:lnTo>
                  <a:lnTo>
                    <a:pt x="169252" y="1593164"/>
                  </a:lnTo>
                  <a:lnTo>
                    <a:pt x="207200" y="1616722"/>
                  </a:lnTo>
                  <a:lnTo>
                    <a:pt x="169252" y="1593176"/>
                  </a:lnTo>
                  <a:lnTo>
                    <a:pt x="132499" y="1567916"/>
                  </a:lnTo>
                  <a:lnTo>
                    <a:pt x="97002" y="1541005"/>
                  </a:lnTo>
                  <a:lnTo>
                    <a:pt x="70586" y="1518983"/>
                  </a:lnTo>
                  <a:lnTo>
                    <a:pt x="62814" y="1512506"/>
                  </a:lnTo>
                  <a:lnTo>
                    <a:pt x="29997" y="1482471"/>
                  </a:lnTo>
                  <a:lnTo>
                    <a:pt x="0" y="1452346"/>
                  </a:lnTo>
                  <a:lnTo>
                    <a:pt x="0" y="1550327"/>
                  </a:lnTo>
                  <a:lnTo>
                    <a:pt x="0" y="1828355"/>
                  </a:lnTo>
                  <a:lnTo>
                    <a:pt x="1712137" y="1828355"/>
                  </a:lnTo>
                  <a:lnTo>
                    <a:pt x="1712137" y="1818093"/>
                  </a:lnTo>
                  <a:lnTo>
                    <a:pt x="1712137" y="790143"/>
                  </a:lnTo>
                  <a:close/>
                </a:path>
                <a:path w="1712595" h="1828800">
                  <a:moveTo>
                    <a:pt x="1712137" y="790130"/>
                  </a:moveTo>
                  <a:lnTo>
                    <a:pt x="1711020" y="741819"/>
                  </a:lnTo>
                  <a:lnTo>
                    <a:pt x="1707705" y="694067"/>
                  </a:lnTo>
                  <a:lnTo>
                    <a:pt x="1702231" y="646925"/>
                  </a:lnTo>
                  <a:lnTo>
                    <a:pt x="1694662" y="600456"/>
                  </a:lnTo>
                  <a:lnTo>
                    <a:pt x="1685048" y="554710"/>
                  </a:lnTo>
                  <a:lnTo>
                    <a:pt x="1673428" y="509727"/>
                  </a:lnTo>
                  <a:lnTo>
                    <a:pt x="1659851" y="465556"/>
                  </a:lnTo>
                  <a:lnTo>
                    <a:pt x="1644370" y="422249"/>
                  </a:lnTo>
                  <a:lnTo>
                    <a:pt x="1627047" y="379857"/>
                  </a:lnTo>
                  <a:lnTo>
                    <a:pt x="1607908" y="338442"/>
                  </a:lnTo>
                  <a:lnTo>
                    <a:pt x="1587030" y="298030"/>
                  </a:lnTo>
                  <a:lnTo>
                    <a:pt x="1564436" y="258699"/>
                  </a:lnTo>
                  <a:lnTo>
                    <a:pt x="1540179" y="220472"/>
                  </a:lnTo>
                  <a:lnTo>
                    <a:pt x="1514335" y="183400"/>
                  </a:lnTo>
                  <a:lnTo>
                    <a:pt x="1486916" y="147561"/>
                  </a:lnTo>
                  <a:lnTo>
                    <a:pt x="1457998" y="112979"/>
                  </a:lnTo>
                  <a:lnTo>
                    <a:pt x="1427632" y="79705"/>
                  </a:lnTo>
                  <a:lnTo>
                    <a:pt x="1395844" y="47790"/>
                  </a:lnTo>
                  <a:lnTo>
                    <a:pt x="1362710" y="17297"/>
                  </a:lnTo>
                  <a:lnTo>
                    <a:pt x="1342186" y="0"/>
                  </a:lnTo>
                  <a:lnTo>
                    <a:pt x="1226019" y="0"/>
                  </a:lnTo>
                  <a:lnTo>
                    <a:pt x="1243977" y="12357"/>
                  </a:lnTo>
                  <a:lnTo>
                    <a:pt x="1279474" y="39255"/>
                  </a:lnTo>
                  <a:lnTo>
                    <a:pt x="1313649" y="67767"/>
                  </a:lnTo>
                  <a:lnTo>
                    <a:pt x="1346466" y="97802"/>
                  </a:lnTo>
                  <a:lnTo>
                    <a:pt x="1377861" y="129324"/>
                  </a:lnTo>
                  <a:lnTo>
                    <a:pt x="1407782" y="162267"/>
                  </a:lnTo>
                  <a:lnTo>
                    <a:pt x="1436166" y="196596"/>
                  </a:lnTo>
                  <a:lnTo>
                    <a:pt x="1462963" y="232232"/>
                  </a:lnTo>
                  <a:lnTo>
                    <a:pt x="1488122" y="269125"/>
                  </a:lnTo>
                  <a:lnTo>
                    <a:pt x="1511579" y="307225"/>
                  </a:lnTo>
                  <a:lnTo>
                    <a:pt x="1533296" y="346481"/>
                  </a:lnTo>
                  <a:lnTo>
                    <a:pt x="1553197" y="386829"/>
                  </a:lnTo>
                  <a:lnTo>
                    <a:pt x="1571244" y="428218"/>
                  </a:lnTo>
                  <a:lnTo>
                    <a:pt x="1587360" y="470598"/>
                  </a:lnTo>
                  <a:lnTo>
                    <a:pt x="1601520" y="513905"/>
                  </a:lnTo>
                  <a:lnTo>
                    <a:pt x="1613649" y="558076"/>
                  </a:lnTo>
                  <a:lnTo>
                    <a:pt x="1623695" y="603072"/>
                  </a:lnTo>
                  <a:lnTo>
                    <a:pt x="1631594" y="648830"/>
                  </a:lnTo>
                  <a:lnTo>
                    <a:pt x="1637322" y="695299"/>
                  </a:lnTo>
                  <a:lnTo>
                    <a:pt x="1640789" y="742416"/>
                  </a:lnTo>
                  <a:lnTo>
                    <a:pt x="1641957" y="790130"/>
                  </a:lnTo>
                  <a:lnTo>
                    <a:pt x="1641182" y="821651"/>
                  </a:lnTo>
                  <a:lnTo>
                    <a:pt x="1712137" y="790130"/>
                  </a:lnTo>
                  <a:close/>
                </a:path>
              </a:pathLst>
            </a:custGeom>
            <a:solidFill>
              <a:srgbClr val="ED81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4805" y="208834"/>
              <a:ext cx="1030605" cy="1233805"/>
            </a:xfrm>
            <a:custGeom>
              <a:avLst/>
              <a:gdLst/>
              <a:ahLst/>
              <a:cxnLst/>
              <a:rect l="l" t="t" r="r" b="b"/>
              <a:pathLst>
                <a:path w="1030605" h="1233805">
                  <a:moveTo>
                    <a:pt x="639059" y="1233318"/>
                  </a:moveTo>
                  <a:lnTo>
                    <a:pt x="182629" y="1231879"/>
                  </a:lnTo>
                  <a:lnTo>
                    <a:pt x="183637" y="1179753"/>
                  </a:lnTo>
                  <a:lnTo>
                    <a:pt x="186318" y="1130461"/>
                  </a:lnTo>
                  <a:lnTo>
                    <a:pt x="190674" y="1083991"/>
                  </a:lnTo>
                  <a:lnTo>
                    <a:pt x="196707" y="1040329"/>
                  </a:lnTo>
                  <a:lnTo>
                    <a:pt x="204418" y="999462"/>
                  </a:lnTo>
                  <a:lnTo>
                    <a:pt x="216043" y="951514"/>
                  </a:lnTo>
                  <a:lnTo>
                    <a:pt x="229664" y="906247"/>
                  </a:lnTo>
                  <a:lnTo>
                    <a:pt x="245289" y="863689"/>
                  </a:lnTo>
                  <a:lnTo>
                    <a:pt x="262926" y="823870"/>
                  </a:lnTo>
                  <a:lnTo>
                    <a:pt x="282438" y="786348"/>
                  </a:lnTo>
                  <a:lnTo>
                    <a:pt x="303751" y="750892"/>
                  </a:lnTo>
                  <a:lnTo>
                    <a:pt x="326876" y="717525"/>
                  </a:lnTo>
                  <a:lnTo>
                    <a:pt x="351824" y="686271"/>
                  </a:lnTo>
                  <a:lnTo>
                    <a:pt x="378156" y="656256"/>
                  </a:lnTo>
                  <a:lnTo>
                    <a:pt x="405553" y="626774"/>
                  </a:lnTo>
                  <a:lnTo>
                    <a:pt x="434029" y="597815"/>
                  </a:lnTo>
                  <a:lnTo>
                    <a:pt x="463597" y="569374"/>
                  </a:lnTo>
                  <a:lnTo>
                    <a:pt x="525384" y="512308"/>
                  </a:lnTo>
                  <a:lnTo>
                    <a:pt x="623515" y="423301"/>
                  </a:lnTo>
                  <a:lnTo>
                    <a:pt x="656963" y="391189"/>
                  </a:lnTo>
                  <a:lnTo>
                    <a:pt x="690542" y="357453"/>
                  </a:lnTo>
                  <a:lnTo>
                    <a:pt x="724251" y="322093"/>
                  </a:lnTo>
                  <a:lnTo>
                    <a:pt x="717677" y="315432"/>
                  </a:lnTo>
                  <a:lnTo>
                    <a:pt x="699893" y="330655"/>
                  </a:lnTo>
                  <a:lnTo>
                    <a:pt x="681888" y="344142"/>
                  </a:lnTo>
                  <a:lnTo>
                    <a:pt x="645162" y="366007"/>
                  </a:lnTo>
                  <a:lnTo>
                    <a:pt x="607340" y="379861"/>
                  </a:lnTo>
                  <a:lnTo>
                    <a:pt x="567875" y="384386"/>
                  </a:lnTo>
                  <a:lnTo>
                    <a:pt x="553941" y="383927"/>
                  </a:lnTo>
                  <a:lnTo>
                    <a:pt x="507832" y="377581"/>
                  </a:lnTo>
                  <a:lnTo>
                    <a:pt x="442914" y="361258"/>
                  </a:lnTo>
                  <a:lnTo>
                    <a:pt x="385901" y="344955"/>
                  </a:lnTo>
                  <a:lnTo>
                    <a:pt x="364621" y="339997"/>
                  </a:lnTo>
                  <a:lnTo>
                    <a:pt x="356829" y="338724"/>
                  </a:lnTo>
                  <a:lnTo>
                    <a:pt x="350944" y="338293"/>
                  </a:lnTo>
                  <a:lnTo>
                    <a:pt x="342339" y="338513"/>
                  </a:lnTo>
                  <a:lnTo>
                    <a:pt x="300571" y="349585"/>
                  </a:lnTo>
                  <a:lnTo>
                    <a:pt x="272618" y="384029"/>
                  </a:lnTo>
                  <a:lnTo>
                    <a:pt x="259140" y="429842"/>
                  </a:lnTo>
                  <a:lnTo>
                    <a:pt x="254906" y="473601"/>
                  </a:lnTo>
                  <a:lnTo>
                    <a:pt x="254325" y="499782"/>
                  </a:lnTo>
                  <a:lnTo>
                    <a:pt x="0" y="498816"/>
                  </a:lnTo>
                  <a:lnTo>
                    <a:pt x="1433" y="15007"/>
                  </a:lnTo>
                  <a:lnTo>
                    <a:pt x="255554" y="15830"/>
                  </a:lnTo>
                  <a:lnTo>
                    <a:pt x="255349" y="92678"/>
                  </a:lnTo>
                  <a:lnTo>
                    <a:pt x="267019" y="75356"/>
                  </a:lnTo>
                  <a:lnTo>
                    <a:pt x="298368" y="43287"/>
                  </a:lnTo>
                  <a:lnTo>
                    <a:pt x="341474" y="15929"/>
                  </a:lnTo>
                  <a:lnTo>
                    <a:pt x="402765" y="1663"/>
                  </a:lnTo>
                  <a:lnTo>
                    <a:pt x="440641" y="0"/>
                  </a:lnTo>
                  <a:lnTo>
                    <a:pt x="464246" y="754"/>
                  </a:lnTo>
                  <a:lnTo>
                    <a:pt x="509935" y="6504"/>
                  </a:lnTo>
                  <a:lnTo>
                    <a:pt x="574651" y="23010"/>
                  </a:lnTo>
                  <a:lnTo>
                    <a:pt x="674523" y="52851"/>
                  </a:lnTo>
                  <a:lnTo>
                    <a:pt x="693328" y="58201"/>
                  </a:lnTo>
                  <a:lnTo>
                    <a:pt x="711525" y="62756"/>
                  </a:lnTo>
                  <a:lnTo>
                    <a:pt x="728777" y="66008"/>
                  </a:lnTo>
                  <a:lnTo>
                    <a:pt x="745061" y="67973"/>
                  </a:lnTo>
                  <a:lnTo>
                    <a:pt x="760355" y="68666"/>
                  </a:lnTo>
                  <a:lnTo>
                    <a:pt x="773881" y="67818"/>
                  </a:lnTo>
                  <a:lnTo>
                    <a:pt x="813948" y="54357"/>
                  </a:lnTo>
                  <a:lnTo>
                    <a:pt x="843247" y="28407"/>
                  </a:lnTo>
                  <a:lnTo>
                    <a:pt x="848495" y="17762"/>
                  </a:lnTo>
                  <a:lnTo>
                    <a:pt x="1030265" y="18358"/>
                  </a:lnTo>
                  <a:lnTo>
                    <a:pt x="1028341" y="72967"/>
                  </a:lnTo>
                  <a:lnTo>
                    <a:pt x="1022795" y="124519"/>
                  </a:lnTo>
                  <a:lnTo>
                    <a:pt x="1013648" y="173025"/>
                  </a:lnTo>
                  <a:lnTo>
                    <a:pt x="1000919" y="218498"/>
                  </a:lnTo>
                  <a:lnTo>
                    <a:pt x="985477" y="261937"/>
                  </a:lnTo>
                  <a:lnTo>
                    <a:pt x="968322" y="304536"/>
                  </a:lnTo>
                  <a:lnTo>
                    <a:pt x="949439" y="346272"/>
                  </a:lnTo>
                  <a:lnTo>
                    <a:pt x="928813" y="387120"/>
                  </a:lnTo>
                  <a:lnTo>
                    <a:pt x="906836" y="427598"/>
                  </a:lnTo>
                  <a:lnTo>
                    <a:pt x="883855" y="468227"/>
                  </a:lnTo>
                  <a:lnTo>
                    <a:pt x="859879" y="508999"/>
                  </a:lnTo>
                  <a:lnTo>
                    <a:pt x="834918" y="549904"/>
                  </a:lnTo>
                  <a:lnTo>
                    <a:pt x="810004" y="591880"/>
                  </a:lnTo>
                  <a:lnTo>
                    <a:pt x="786030" y="635794"/>
                  </a:lnTo>
                  <a:lnTo>
                    <a:pt x="763032" y="681674"/>
                  </a:lnTo>
                  <a:lnTo>
                    <a:pt x="741044" y="729547"/>
                  </a:lnTo>
                  <a:lnTo>
                    <a:pt x="724329" y="769659"/>
                  </a:lnTo>
                  <a:lnTo>
                    <a:pt x="708742" y="811743"/>
                  </a:lnTo>
                  <a:lnTo>
                    <a:pt x="694290" y="855801"/>
                  </a:lnTo>
                  <a:lnTo>
                    <a:pt x="680978" y="901837"/>
                  </a:lnTo>
                  <a:lnTo>
                    <a:pt x="668815" y="949854"/>
                  </a:lnTo>
                  <a:lnTo>
                    <a:pt x="659897" y="991734"/>
                  </a:lnTo>
                  <a:lnTo>
                    <a:pt x="652545" y="1035771"/>
                  </a:lnTo>
                  <a:lnTo>
                    <a:pt x="646772" y="1081957"/>
                  </a:lnTo>
                  <a:lnTo>
                    <a:pt x="642592" y="1130282"/>
                  </a:lnTo>
                  <a:lnTo>
                    <a:pt x="640016" y="1180739"/>
                  </a:lnTo>
                  <a:lnTo>
                    <a:pt x="639059" y="1233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43524" y="6510632"/>
            <a:ext cx="3619499" cy="33432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07386" y="219106"/>
            <a:ext cx="1397571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000"/>
              </a:lnSpc>
              <a:spcBef>
                <a:spcPts val="100"/>
              </a:spcBef>
            </a:pPr>
            <a:r>
              <a:rPr sz="3800" spc="-5" dirty="0"/>
              <a:t>Lặp</a:t>
            </a:r>
            <a:r>
              <a:rPr sz="3800" spc="-75" dirty="0"/>
              <a:t> </a:t>
            </a:r>
            <a:r>
              <a:rPr sz="3800" spc="-85" dirty="0"/>
              <a:t>lại</a:t>
            </a:r>
            <a:r>
              <a:rPr sz="3800" spc="-75" dirty="0"/>
              <a:t> </a:t>
            </a:r>
            <a:r>
              <a:rPr sz="3800" spc="-50" dirty="0"/>
              <a:t>quá</a:t>
            </a:r>
            <a:r>
              <a:rPr sz="3800" spc="-70" dirty="0"/>
              <a:t> </a:t>
            </a:r>
            <a:r>
              <a:rPr sz="3800" spc="-200" dirty="0"/>
              <a:t>trình:</a:t>
            </a:r>
            <a:r>
              <a:rPr sz="3800" spc="-75" dirty="0"/>
              <a:t> </a:t>
            </a:r>
            <a:r>
              <a:rPr sz="3800" spc="10" dirty="0"/>
              <a:t>Các</a:t>
            </a:r>
            <a:r>
              <a:rPr sz="3800" spc="-75" dirty="0"/>
              <a:t> </a:t>
            </a:r>
            <a:r>
              <a:rPr sz="3800" spc="-165" dirty="0"/>
              <a:t>bước</a:t>
            </a:r>
            <a:r>
              <a:rPr sz="3800" spc="-70" dirty="0"/>
              <a:t> </a:t>
            </a:r>
            <a:r>
              <a:rPr sz="3800" spc="-260" dirty="0"/>
              <a:t>từ</a:t>
            </a:r>
            <a:r>
              <a:rPr sz="3800" spc="-75" dirty="0"/>
              <a:t> </a:t>
            </a:r>
            <a:r>
              <a:rPr sz="3800" spc="-140" dirty="0"/>
              <a:t>3</a:t>
            </a:r>
            <a:r>
              <a:rPr sz="3800" spc="-75" dirty="0"/>
              <a:t> </a:t>
            </a:r>
            <a:r>
              <a:rPr sz="3800" spc="-120" dirty="0"/>
              <a:t>đến</a:t>
            </a:r>
            <a:r>
              <a:rPr sz="3800" spc="-70" dirty="0"/>
              <a:t> </a:t>
            </a:r>
            <a:r>
              <a:rPr sz="3800" spc="-140" dirty="0"/>
              <a:t>6</a:t>
            </a:r>
            <a:r>
              <a:rPr sz="3800" spc="-75" dirty="0"/>
              <a:t> </a:t>
            </a:r>
            <a:r>
              <a:rPr sz="3800" spc="-45" dirty="0"/>
              <a:t>lặp</a:t>
            </a:r>
            <a:r>
              <a:rPr sz="3800" spc="-70" dirty="0"/>
              <a:t> </a:t>
            </a:r>
            <a:r>
              <a:rPr sz="3800" spc="-160" dirty="0"/>
              <a:t>liên</a:t>
            </a:r>
            <a:r>
              <a:rPr sz="3800" spc="-75" dirty="0"/>
              <a:t> </a:t>
            </a:r>
            <a:r>
              <a:rPr sz="3800" spc="-140" dirty="0"/>
              <a:t>tục</a:t>
            </a:r>
            <a:r>
              <a:rPr sz="3800" spc="-75" dirty="0"/>
              <a:t> </a:t>
            </a:r>
            <a:r>
              <a:rPr sz="3800" spc="-120" dirty="0"/>
              <a:t>trong</a:t>
            </a:r>
            <a:r>
              <a:rPr sz="3800" spc="-70" dirty="0"/>
              <a:t> </a:t>
            </a:r>
            <a:r>
              <a:rPr sz="3800" spc="-120" dirty="0"/>
              <a:t>suốt </a:t>
            </a:r>
            <a:r>
              <a:rPr sz="3800" spc="-114" dirty="0"/>
              <a:t> </a:t>
            </a:r>
            <a:r>
              <a:rPr sz="3800" spc="-50" dirty="0"/>
              <a:t>quá</a:t>
            </a:r>
            <a:r>
              <a:rPr sz="3800" spc="-75" dirty="0"/>
              <a:t> </a:t>
            </a:r>
            <a:r>
              <a:rPr sz="3800" spc="-155" dirty="0"/>
              <a:t>trình</a:t>
            </a:r>
            <a:r>
              <a:rPr sz="3800" spc="-75" dirty="0"/>
              <a:t> </a:t>
            </a:r>
            <a:r>
              <a:rPr sz="3800" spc="-135" dirty="0"/>
              <a:t>chơi</a:t>
            </a:r>
            <a:r>
              <a:rPr sz="3800" spc="-70" dirty="0"/>
              <a:t> </a:t>
            </a:r>
            <a:r>
              <a:rPr sz="3800" spc="-120" dirty="0"/>
              <a:t>game,</a:t>
            </a:r>
            <a:r>
              <a:rPr sz="3800" spc="-75" dirty="0"/>
              <a:t> </a:t>
            </a:r>
            <a:r>
              <a:rPr sz="3800" spc="-114" dirty="0"/>
              <a:t>cho</a:t>
            </a:r>
            <a:r>
              <a:rPr sz="3800" spc="-70" dirty="0"/>
              <a:t> </a:t>
            </a:r>
            <a:r>
              <a:rPr sz="3800" spc="-120" dirty="0"/>
              <a:t>đến</a:t>
            </a:r>
            <a:r>
              <a:rPr sz="3800" spc="-75" dirty="0"/>
              <a:t> </a:t>
            </a:r>
            <a:r>
              <a:rPr sz="3800" spc="-170" dirty="0"/>
              <a:t>khi</a:t>
            </a:r>
            <a:r>
              <a:rPr sz="3800" spc="-70" dirty="0"/>
              <a:t> </a:t>
            </a:r>
            <a:r>
              <a:rPr sz="3800" spc="-175" dirty="0"/>
              <a:t>kết</a:t>
            </a:r>
            <a:r>
              <a:rPr sz="3800" spc="-75" dirty="0"/>
              <a:t> </a:t>
            </a:r>
            <a:r>
              <a:rPr sz="3800" spc="-140" dirty="0"/>
              <a:t>thúc</a:t>
            </a:r>
            <a:r>
              <a:rPr sz="3800" spc="-70" dirty="0"/>
              <a:t> </a:t>
            </a:r>
            <a:r>
              <a:rPr sz="3800" spc="-135" dirty="0"/>
              <a:t>trò</a:t>
            </a:r>
            <a:r>
              <a:rPr sz="3800" spc="-75" dirty="0"/>
              <a:t> </a:t>
            </a:r>
            <a:r>
              <a:rPr sz="3800" spc="-135" dirty="0"/>
              <a:t>chơi</a:t>
            </a:r>
            <a:r>
              <a:rPr sz="3800" spc="-75" dirty="0"/>
              <a:t> </a:t>
            </a:r>
            <a:r>
              <a:rPr sz="3800" spc="-70" dirty="0"/>
              <a:t>hoặc </a:t>
            </a:r>
            <a:r>
              <a:rPr sz="3800" spc="-95" dirty="0"/>
              <a:t>thoát </a:t>
            </a:r>
            <a:r>
              <a:rPr sz="3800" spc="-1100" dirty="0"/>
              <a:t> </a:t>
            </a:r>
            <a:r>
              <a:rPr sz="3800" spc="-155" dirty="0"/>
              <a:t>khỏi</a:t>
            </a:r>
            <a:r>
              <a:rPr sz="3800" spc="-80" dirty="0"/>
              <a:t> </a:t>
            </a:r>
            <a:r>
              <a:rPr sz="3800" spc="-120" dirty="0"/>
              <a:t>game.</a:t>
            </a:r>
            <a:endParaRPr sz="3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3D0A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"/>
            <a:ext cx="3543299" cy="4457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0613" y="5264010"/>
            <a:ext cx="13831569" cy="882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600" spc="135" dirty="0">
                <a:latin typeface="Cambria" panose="02040503050406030204"/>
                <a:cs typeface="Cambria" panose="02040503050406030204"/>
              </a:rPr>
              <a:t>CẢM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-10" dirty="0">
                <a:latin typeface="Cambria" panose="02040503050406030204"/>
                <a:cs typeface="Cambria" panose="02040503050406030204"/>
              </a:rPr>
              <a:t>ƠN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175" dirty="0">
                <a:latin typeface="Cambria" panose="02040503050406030204"/>
                <a:cs typeface="Cambria" panose="02040503050406030204"/>
              </a:rPr>
              <a:t>MỌI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110" dirty="0">
                <a:latin typeface="Cambria" panose="02040503050406030204"/>
                <a:cs typeface="Cambria" panose="02040503050406030204"/>
              </a:rPr>
              <a:t>NGƯỜI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100" dirty="0">
                <a:latin typeface="Cambria" panose="02040503050406030204"/>
                <a:cs typeface="Cambria" panose="02040503050406030204"/>
              </a:rPr>
              <a:t>ĐÃ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195" dirty="0">
                <a:latin typeface="Cambria" panose="02040503050406030204"/>
                <a:cs typeface="Cambria" panose="02040503050406030204"/>
              </a:rPr>
              <a:t>CHÚ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dirty="0">
                <a:latin typeface="Cambria" panose="02040503050406030204"/>
                <a:cs typeface="Cambria" panose="02040503050406030204"/>
              </a:rPr>
              <a:t>Ý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90" dirty="0">
                <a:latin typeface="Cambria" panose="02040503050406030204"/>
                <a:cs typeface="Cambria" panose="02040503050406030204"/>
              </a:rPr>
              <a:t>LẮNG</a:t>
            </a:r>
            <a:r>
              <a:rPr sz="5600" spc="25" dirty="0">
                <a:latin typeface="Cambria" panose="02040503050406030204"/>
                <a:cs typeface="Cambria" panose="02040503050406030204"/>
              </a:rPr>
              <a:t> </a:t>
            </a:r>
            <a:r>
              <a:rPr sz="5600" spc="85" dirty="0">
                <a:latin typeface="Cambria" panose="02040503050406030204"/>
                <a:cs typeface="Cambria" panose="02040503050406030204"/>
              </a:rPr>
              <a:t>NGHE</a:t>
            </a:r>
            <a:endParaRPr sz="56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05621" y="7874317"/>
            <a:ext cx="2148053" cy="24126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14581" y="3"/>
            <a:ext cx="17273417" cy="12100560"/>
            <a:chOff x="1014581" y="3"/>
            <a:chExt cx="17273417" cy="12100560"/>
          </a:xfrm>
        </p:grpSpPr>
        <p:sp>
          <p:nvSpPr>
            <p:cNvPr id="7" name="object 7"/>
            <p:cNvSpPr/>
            <p:nvPr/>
          </p:nvSpPr>
          <p:spPr>
            <a:xfrm>
              <a:off x="14543652" y="691724"/>
              <a:ext cx="2798445" cy="1755139"/>
            </a:xfrm>
            <a:custGeom>
              <a:avLst/>
              <a:gdLst/>
              <a:ahLst/>
              <a:cxnLst/>
              <a:rect l="l" t="t" r="r" b="b"/>
              <a:pathLst>
                <a:path w="2798444" h="1755139">
                  <a:moveTo>
                    <a:pt x="1027531" y="1754996"/>
                  </a:moveTo>
                  <a:lnTo>
                    <a:pt x="0" y="1573691"/>
                  </a:lnTo>
                  <a:lnTo>
                    <a:pt x="0" y="0"/>
                  </a:lnTo>
                  <a:lnTo>
                    <a:pt x="2798269" y="0"/>
                  </a:lnTo>
                  <a:lnTo>
                    <a:pt x="2798269" y="1573691"/>
                  </a:lnTo>
                  <a:lnTo>
                    <a:pt x="2557807" y="1634126"/>
                  </a:lnTo>
                  <a:lnTo>
                    <a:pt x="1923847" y="1734851"/>
                  </a:lnTo>
                  <a:lnTo>
                    <a:pt x="1027531" y="1754996"/>
                  </a:lnTo>
                  <a:close/>
                </a:path>
              </a:pathLst>
            </a:custGeom>
            <a:solidFill>
              <a:srgbClr val="26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543652" y="691724"/>
              <a:ext cx="2798445" cy="1755139"/>
            </a:xfrm>
            <a:custGeom>
              <a:avLst/>
              <a:gdLst/>
              <a:ahLst/>
              <a:cxnLst/>
              <a:rect l="l" t="t" r="r" b="b"/>
              <a:pathLst>
                <a:path w="2798444" h="1755139">
                  <a:moveTo>
                    <a:pt x="2798269" y="0"/>
                  </a:moveTo>
                  <a:lnTo>
                    <a:pt x="2798269" y="1573690"/>
                  </a:lnTo>
                  <a:lnTo>
                    <a:pt x="2557807" y="1634126"/>
                  </a:lnTo>
                  <a:lnTo>
                    <a:pt x="1923847" y="1734851"/>
                  </a:lnTo>
                  <a:lnTo>
                    <a:pt x="1027531" y="1754996"/>
                  </a:lnTo>
                  <a:lnTo>
                    <a:pt x="0" y="1573690"/>
                  </a:lnTo>
                  <a:lnTo>
                    <a:pt x="0" y="0"/>
                  </a:lnTo>
                  <a:lnTo>
                    <a:pt x="2798269" y="0"/>
                  </a:lnTo>
                  <a:close/>
                </a:path>
              </a:pathLst>
            </a:custGeom>
            <a:ln w="78761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29573" y="42355"/>
              <a:ext cx="4226560" cy="1643380"/>
            </a:xfrm>
            <a:custGeom>
              <a:avLst/>
              <a:gdLst/>
              <a:ahLst/>
              <a:cxnLst/>
              <a:rect l="l" t="t" r="r" b="b"/>
              <a:pathLst>
                <a:path w="4226559" h="1643380">
                  <a:moveTo>
                    <a:pt x="2057429" y="1643217"/>
                  </a:moveTo>
                  <a:lnTo>
                    <a:pt x="0" y="821706"/>
                  </a:lnTo>
                  <a:lnTo>
                    <a:pt x="2057429" y="0"/>
                  </a:lnTo>
                  <a:lnTo>
                    <a:pt x="4226034" y="821707"/>
                  </a:lnTo>
                  <a:lnTo>
                    <a:pt x="2057429" y="1643217"/>
                  </a:lnTo>
                  <a:close/>
                </a:path>
              </a:pathLst>
            </a:custGeom>
            <a:solidFill>
              <a:srgbClr val="ABE3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829573" y="42356"/>
              <a:ext cx="4226560" cy="2162175"/>
            </a:xfrm>
            <a:custGeom>
              <a:avLst/>
              <a:gdLst/>
              <a:ahLst/>
              <a:cxnLst/>
              <a:rect l="l" t="t" r="r" b="b"/>
              <a:pathLst>
                <a:path w="4226559" h="2162175">
                  <a:moveTo>
                    <a:pt x="4226034" y="821706"/>
                  </a:moveTo>
                  <a:lnTo>
                    <a:pt x="2057429" y="0"/>
                  </a:lnTo>
                  <a:lnTo>
                    <a:pt x="0" y="821706"/>
                  </a:lnTo>
                  <a:lnTo>
                    <a:pt x="2057429" y="1643216"/>
                  </a:lnTo>
                  <a:lnTo>
                    <a:pt x="4226034" y="821706"/>
                  </a:lnTo>
                  <a:close/>
                </a:path>
                <a:path w="4226559" h="2162175">
                  <a:moveTo>
                    <a:pt x="2113115" y="821706"/>
                  </a:moveTo>
                  <a:lnTo>
                    <a:pt x="214479" y="1107886"/>
                  </a:lnTo>
                  <a:lnTo>
                    <a:pt x="214479" y="2161806"/>
                  </a:lnTo>
                </a:path>
              </a:pathLst>
            </a:custGeom>
            <a:ln w="78745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593546" y="2135226"/>
              <a:ext cx="899160" cy="469265"/>
            </a:xfrm>
            <a:custGeom>
              <a:avLst/>
              <a:gdLst/>
              <a:ahLst/>
              <a:cxnLst/>
              <a:rect l="l" t="t" r="r" b="b"/>
              <a:pathLst>
                <a:path w="899159" h="469264">
                  <a:moveTo>
                    <a:pt x="646094" y="468758"/>
                  </a:moveTo>
                  <a:lnTo>
                    <a:pt x="252751" y="468758"/>
                  </a:lnTo>
                  <a:lnTo>
                    <a:pt x="0" y="175686"/>
                  </a:lnTo>
                  <a:lnTo>
                    <a:pt x="61253" y="175438"/>
                  </a:lnTo>
                  <a:lnTo>
                    <a:pt x="117793" y="166831"/>
                  </a:lnTo>
                  <a:lnTo>
                    <a:pt x="169811" y="151601"/>
                  </a:lnTo>
                  <a:lnTo>
                    <a:pt x="217497" y="131489"/>
                  </a:lnTo>
                  <a:lnTo>
                    <a:pt x="261041" y="108232"/>
                  </a:lnTo>
                  <a:lnTo>
                    <a:pt x="300634" y="83568"/>
                  </a:lnTo>
                  <a:lnTo>
                    <a:pt x="368724" y="36975"/>
                  </a:lnTo>
                  <a:lnTo>
                    <a:pt x="397603" y="18523"/>
                  </a:lnTo>
                  <a:lnTo>
                    <a:pt x="423291" y="5618"/>
                  </a:lnTo>
                  <a:lnTo>
                    <a:pt x="445979" y="0"/>
                  </a:lnTo>
                  <a:lnTo>
                    <a:pt x="453063" y="0"/>
                  </a:lnTo>
                  <a:lnTo>
                    <a:pt x="475751" y="5618"/>
                  </a:lnTo>
                  <a:lnTo>
                    <a:pt x="501439" y="18523"/>
                  </a:lnTo>
                  <a:lnTo>
                    <a:pt x="530316" y="36975"/>
                  </a:lnTo>
                  <a:lnTo>
                    <a:pt x="598399" y="83568"/>
                  </a:lnTo>
                  <a:lnTo>
                    <a:pt x="637985" y="108232"/>
                  </a:lnTo>
                  <a:lnTo>
                    <a:pt x="681520" y="131489"/>
                  </a:lnTo>
                  <a:lnTo>
                    <a:pt x="729193" y="151601"/>
                  </a:lnTo>
                  <a:lnTo>
                    <a:pt x="781195" y="166831"/>
                  </a:lnTo>
                  <a:lnTo>
                    <a:pt x="837716" y="175438"/>
                  </a:lnTo>
                  <a:lnTo>
                    <a:pt x="898944" y="175686"/>
                  </a:lnTo>
                  <a:lnTo>
                    <a:pt x="646094" y="468758"/>
                  </a:lnTo>
                  <a:close/>
                </a:path>
              </a:pathLst>
            </a:custGeom>
            <a:solidFill>
              <a:srgbClr val="8A41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593546" y="2135227"/>
              <a:ext cx="899160" cy="469265"/>
            </a:xfrm>
            <a:custGeom>
              <a:avLst/>
              <a:gdLst/>
              <a:ahLst/>
              <a:cxnLst/>
              <a:rect l="l" t="t" r="r" b="b"/>
              <a:pathLst>
                <a:path w="899159" h="469264">
                  <a:moveTo>
                    <a:pt x="252751" y="468759"/>
                  </a:moveTo>
                  <a:lnTo>
                    <a:pt x="0" y="175686"/>
                  </a:lnTo>
                  <a:lnTo>
                    <a:pt x="61253" y="175438"/>
                  </a:lnTo>
                  <a:lnTo>
                    <a:pt x="117793" y="166831"/>
                  </a:lnTo>
                  <a:lnTo>
                    <a:pt x="169811" y="151602"/>
                  </a:lnTo>
                  <a:lnTo>
                    <a:pt x="217497" y="131489"/>
                  </a:lnTo>
                  <a:lnTo>
                    <a:pt x="261041" y="108232"/>
                  </a:lnTo>
                  <a:lnTo>
                    <a:pt x="300634" y="83568"/>
                  </a:lnTo>
                  <a:lnTo>
                    <a:pt x="336464" y="59237"/>
                  </a:lnTo>
                  <a:lnTo>
                    <a:pt x="368724" y="36975"/>
                  </a:lnTo>
                  <a:lnTo>
                    <a:pt x="397603" y="18523"/>
                  </a:lnTo>
                  <a:lnTo>
                    <a:pt x="423291" y="5618"/>
                  </a:lnTo>
                  <a:lnTo>
                    <a:pt x="445979" y="0"/>
                  </a:lnTo>
                  <a:lnTo>
                    <a:pt x="449521" y="0"/>
                  </a:lnTo>
                  <a:lnTo>
                    <a:pt x="453063" y="0"/>
                  </a:lnTo>
                  <a:lnTo>
                    <a:pt x="475751" y="5618"/>
                  </a:lnTo>
                  <a:lnTo>
                    <a:pt x="501439" y="18523"/>
                  </a:lnTo>
                  <a:lnTo>
                    <a:pt x="530316" y="36975"/>
                  </a:lnTo>
                  <a:lnTo>
                    <a:pt x="562573" y="59237"/>
                  </a:lnTo>
                  <a:lnTo>
                    <a:pt x="598400" y="83568"/>
                  </a:lnTo>
                  <a:lnTo>
                    <a:pt x="637985" y="108232"/>
                  </a:lnTo>
                  <a:lnTo>
                    <a:pt x="681520" y="131489"/>
                  </a:lnTo>
                  <a:lnTo>
                    <a:pt x="729193" y="151602"/>
                  </a:lnTo>
                  <a:lnTo>
                    <a:pt x="781195" y="166831"/>
                  </a:lnTo>
                  <a:lnTo>
                    <a:pt x="837716" y="175438"/>
                  </a:lnTo>
                  <a:lnTo>
                    <a:pt x="898944" y="175686"/>
                  </a:lnTo>
                  <a:lnTo>
                    <a:pt x="646095" y="468759"/>
                  </a:lnTo>
                  <a:lnTo>
                    <a:pt x="252751" y="468759"/>
                  </a:lnTo>
                  <a:close/>
                </a:path>
              </a:pathLst>
            </a:custGeom>
            <a:ln w="78767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743360" y="777204"/>
              <a:ext cx="375285" cy="173355"/>
            </a:xfrm>
            <a:custGeom>
              <a:avLst/>
              <a:gdLst/>
              <a:ahLst/>
              <a:cxnLst/>
              <a:rect l="l" t="t" r="r" b="b"/>
              <a:pathLst>
                <a:path w="375284" h="173355">
                  <a:moveTo>
                    <a:pt x="187522" y="173322"/>
                  </a:moveTo>
                  <a:lnTo>
                    <a:pt x="128275" y="168906"/>
                  </a:lnTo>
                  <a:lnTo>
                    <a:pt x="76801" y="156614"/>
                  </a:lnTo>
                  <a:lnTo>
                    <a:pt x="36199" y="137884"/>
                  </a:lnTo>
                  <a:lnTo>
                    <a:pt x="0" y="86858"/>
                  </a:lnTo>
                  <a:lnTo>
                    <a:pt x="9566" y="59446"/>
                  </a:lnTo>
                  <a:lnTo>
                    <a:pt x="36199" y="35608"/>
                  </a:lnTo>
                  <a:lnTo>
                    <a:pt x="76801" y="16790"/>
                  </a:lnTo>
                  <a:lnTo>
                    <a:pt x="128275" y="4438"/>
                  </a:lnTo>
                  <a:lnTo>
                    <a:pt x="187522" y="0"/>
                  </a:lnTo>
                  <a:lnTo>
                    <a:pt x="246748" y="4438"/>
                  </a:lnTo>
                  <a:lnTo>
                    <a:pt x="298173" y="16790"/>
                  </a:lnTo>
                  <a:lnTo>
                    <a:pt x="338717" y="35608"/>
                  </a:lnTo>
                  <a:lnTo>
                    <a:pt x="365301" y="59446"/>
                  </a:lnTo>
                  <a:lnTo>
                    <a:pt x="374847" y="86858"/>
                  </a:lnTo>
                  <a:lnTo>
                    <a:pt x="365301" y="114153"/>
                  </a:lnTo>
                  <a:lnTo>
                    <a:pt x="338717" y="137884"/>
                  </a:lnTo>
                  <a:lnTo>
                    <a:pt x="298172" y="156614"/>
                  </a:lnTo>
                  <a:lnTo>
                    <a:pt x="246748" y="168906"/>
                  </a:lnTo>
                  <a:lnTo>
                    <a:pt x="187522" y="173322"/>
                  </a:lnTo>
                  <a:close/>
                </a:path>
              </a:pathLst>
            </a:custGeom>
            <a:solidFill>
              <a:srgbClr val="26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43360" y="777204"/>
              <a:ext cx="375285" cy="173355"/>
            </a:xfrm>
            <a:custGeom>
              <a:avLst/>
              <a:gdLst/>
              <a:ahLst/>
              <a:cxnLst/>
              <a:rect l="l" t="t" r="r" b="b"/>
              <a:pathLst>
                <a:path w="375284" h="173355">
                  <a:moveTo>
                    <a:pt x="0" y="86858"/>
                  </a:moveTo>
                  <a:lnTo>
                    <a:pt x="36199" y="137884"/>
                  </a:lnTo>
                  <a:lnTo>
                    <a:pt x="76801" y="156614"/>
                  </a:lnTo>
                  <a:lnTo>
                    <a:pt x="128275" y="168906"/>
                  </a:lnTo>
                  <a:lnTo>
                    <a:pt x="187522" y="173322"/>
                  </a:lnTo>
                  <a:lnTo>
                    <a:pt x="246748" y="168906"/>
                  </a:lnTo>
                  <a:lnTo>
                    <a:pt x="298173" y="156614"/>
                  </a:lnTo>
                  <a:lnTo>
                    <a:pt x="338717" y="137884"/>
                  </a:lnTo>
                  <a:lnTo>
                    <a:pt x="365301" y="114153"/>
                  </a:lnTo>
                  <a:lnTo>
                    <a:pt x="374847" y="86858"/>
                  </a:lnTo>
                  <a:lnTo>
                    <a:pt x="365301" y="59446"/>
                  </a:lnTo>
                  <a:lnTo>
                    <a:pt x="338717" y="35608"/>
                  </a:lnTo>
                  <a:lnTo>
                    <a:pt x="298172" y="16790"/>
                  </a:lnTo>
                  <a:lnTo>
                    <a:pt x="246748" y="4438"/>
                  </a:lnTo>
                  <a:lnTo>
                    <a:pt x="187522" y="0"/>
                  </a:lnTo>
                  <a:lnTo>
                    <a:pt x="128275" y="4438"/>
                  </a:lnTo>
                  <a:lnTo>
                    <a:pt x="76801" y="16790"/>
                  </a:lnTo>
                  <a:lnTo>
                    <a:pt x="36199" y="35608"/>
                  </a:lnTo>
                  <a:lnTo>
                    <a:pt x="9566" y="59446"/>
                  </a:lnTo>
                  <a:lnTo>
                    <a:pt x="0" y="86858"/>
                  </a:lnTo>
                  <a:close/>
                </a:path>
              </a:pathLst>
            </a:custGeom>
            <a:ln w="78769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543652" y="1881151"/>
              <a:ext cx="2798445" cy="565785"/>
            </a:xfrm>
            <a:custGeom>
              <a:avLst/>
              <a:gdLst/>
              <a:ahLst/>
              <a:cxnLst/>
              <a:rect l="l" t="t" r="r" b="b"/>
              <a:pathLst>
                <a:path w="2798444" h="565785">
                  <a:moveTo>
                    <a:pt x="1027531" y="565569"/>
                  </a:moveTo>
                  <a:lnTo>
                    <a:pt x="0" y="384264"/>
                  </a:lnTo>
                  <a:lnTo>
                    <a:pt x="0" y="0"/>
                  </a:lnTo>
                  <a:lnTo>
                    <a:pt x="29356" y="9658"/>
                  </a:lnTo>
                  <a:lnTo>
                    <a:pt x="59774" y="19149"/>
                  </a:lnTo>
                  <a:lnTo>
                    <a:pt x="123726" y="37589"/>
                  </a:lnTo>
                  <a:lnTo>
                    <a:pt x="191716" y="55239"/>
                  </a:lnTo>
                  <a:lnTo>
                    <a:pt x="263606" y="72020"/>
                  </a:lnTo>
                  <a:lnTo>
                    <a:pt x="300970" y="80060"/>
                  </a:lnTo>
                  <a:lnTo>
                    <a:pt x="339257" y="87853"/>
                  </a:lnTo>
                  <a:lnTo>
                    <a:pt x="378449" y="95389"/>
                  </a:lnTo>
                  <a:lnTo>
                    <a:pt x="418530" y="102658"/>
                  </a:lnTo>
                  <a:lnTo>
                    <a:pt x="459482" y="109650"/>
                  </a:lnTo>
                  <a:lnTo>
                    <a:pt x="501287" y="116355"/>
                  </a:lnTo>
                  <a:lnTo>
                    <a:pt x="543929" y="122763"/>
                  </a:lnTo>
                  <a:lnTo>
                    <a:pt x="587389" y="128865"/>
                  </a:lnTo>
                  <a:lnTo>
                    <a:pt x="631651" y="134649"/>
                  </a:lnTo>
                  <a:lnTo>
                    <a:pt x="676697" y="140107"/>
                  </a:lnTo>
                  <a:lnTo>
                    <a:pt x="722510" y="145229"/>
                  </a:lnTo>
                  <a:lnTo>
                    <a:pt x="769073" y="150003"/>
                  </a:lnTo>
                  <a:lnTo>
                    <a:pt x="816368" y="154421"/>
                  </a:lnTo>
                  <a:lnTo>
                    <a:pt x="864378" y="158473"/>
                  </a:lnTo>
                  <a:lnTo>
                    <a:pt x="913085" y="162148"/>
                  </a:lnTo>
                  <a:lnTo>
                    <a:pt x="962473" y="165437"/>
                  </a:lnTo>
                  <a:lnTo>
                    <a:pt x="1012523" y="168329"/>
                  </a:lnTo>
                  <a:lnTo>
                    <a:pt x="1063219" y="170815"/>
                  </a:lnTo>
                  <a:lnTo>
                    <a:pt x="1114543" y="172885"/>
                  </a:lnTo>
                  <a:lnTo>
                    <a:pt x="1166478" y="174528"/>
                  </a:lnTo>
                  <a:lnTo>
                    <a:pt x="1219007" y="175736"/>
                  </a:lnTo>
                  <a:lnTo>
                    <a:pt x="1272111" y="176497"/>
                  </a:lnTo>
                  <a:lnTo>
                    <a:pt x="1325775" y="176802"/>
                  </a:lnTo>
                  <a:lnTo>
                    <a:pt x="1379980" y="176641"/>
                  </a:lnTo>
                  <a:lnTo>
                    <a:pt x="1434709" y="176004"/>
                  </a:lnTo>
                  <a:lnTo>
                    <a:pt x="1489945" y="174881"/>
                  </a:lnTo>
                  <a:lnTo>
                    <a:pt x="1545670" y="173262"/>
                  </a:lnTo>
                  <a:lnTo>
                    <a:pt x="1601868" y="171138"/>
                  </a:lnTo>
                  <a:lnTo>
                    <a:pt x="1658520" y="168497"/>
                  </a:lnTo>
                  <a:lnTo>
                    <a:pt x="1715610" y="165331"/>
                  </a:lnTo>
                  <a:lnTo>
                    <a:pt x="1773120" y="161629"/>
                  </a:lnTo>
                  <a:lnTo>
                    <a:pt x="1831033" y="157382"/>
                  </a:lnTo>
                  <a:lnTo>
                    <a:pt x="1889331" y="152579"/>
                  </a:lnTo>
                  <a:lnTo>
                    <a:pt x="1947997" y="147210"/>
                  </a:lnTo>
                  <a:lnTo>
                    <a:pt x="2007014" y="141266"/>
                  </a:lnTo>
                  <a:lnTo>
                    <a:pt x="2066365" y="134736"/>
                  </a:lnTo>
                  <a:lnTo>
                    <a:pt x="2126032" y="127611"/>
                  </a:lnTo>
                  <a:lnTo>
                    <a:pt x="2185997" y="119880"/>
                  </a:lnTo>
                  <a:lnTo>
                    <a:pt x="2246244" y="111534"/>
                  </a:lnTo>
                  <a:lnTo>
                    <a:pt x="2306755" y="102563"/>
                  </a:lnTo>
                  <a:lnTo>
                    <a:pt x="2367513" y="92957"/>
                  </a:lnTo>
                  <a:lnTo>
                    <a:pt x="2428500" y="82705"/>
                  </a:lnTo>
                  <a:lnTo>
                    <a:pt x="2489699" y="71799"/>
                  </a:lnTo>
                  <a:lnTo>
                    <a:pt x="2551093" y="60227"/>
                  </a:lnTo>
                  <a:lnTo>
                    <a:pt x="2612664" y="47980"/>
                  </a:lnTo>
                  <a:lnTo>
                    <a:pt x="2674396" y="35048"/>
                  </a:lnTo>
                  <a:lnTo>
                    <a:pt x="2736270" y="21422"/>
                  </a:lnTo>
                  <a:lnTo>
                    <a:pt x="2798269" y="7090"/>
                  </a:lnTo>
                  <a:lnTo>
                    <a:pt x="2798269" y="384264"/>
                  </a:lnTo>
                  <a:lnTo>
                    <a:pt x="2557807" y="444699"/>
                  </a:lnTo>
                  <a:lnTo>
                    <a:pt x="1923847" y="545424"/>
                  </a:lnTo>
                  <a:lnTo>
                    <a:pt x="1027531" y="565569"/>
                  </a:lnTo>
                  <a:close/>
                </a:path>
              </a:pathLst>
            </a:custGeom>
            <a:solidFill>
              <a:srgbClr val="26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543652" y="1881151"/>
              <a:ext cx="2798445" cy="565785"/>
            </a:xfrm>
            <a:custGeom>
              <a:avLst/>
              <a:gdLst/>
              <a:ahLst/>
              <a:cxnLst/>
              <a:rect l="l" t="t" r="r" b="b"/>
              <a:pathLst>
                <a:path w="2798444" h="565785">
                  <a:moveTo>
                    <a:pt x="2798269" y="7090"/>
                  </a:moveTo>
                  <a:lnTo>
                    <a:pt x="2798269" y="384264"/>
                  </a:lnTo>
                  <a:lnTo>
                    <a:pt x="2557807" y="444699"/>
                  </a:lnTo>
                  <a:lnTo>
                    <a:pt x="1923847" y="545424"/>
                  </a:lnTo>
                  <a:lnTo>
                    <a:pt x="1027531" y="565569"/>
                  </a:lnTo>
                  <a:lnTo>
                    <a:pt x="0" y="384264"/>
                  </a:lnTo>
                  <a:lnTo>
                    <a:pt x="0" y="0"/>
                  </a:lnTo>
                  <a:lnTo>
                    <a:pt x="29356" y="9658"/>
                  </a:lnTo>
                  <a:lnTo>
                    <a:pt x="59774" y="19149"/>
                  </a:lnTo>
                  <a:lnTo>
                    <a:pt x="123726" y="37589"/>
                  </a:lnTo>
                  <a:lnTo>
                    <a:pt x="191716" y="55239"/>
                  </a:lnTo>
                  <a:lnTo>
                    <a:pt x="263606" y="72021"/>
                  </a:lnTo>
                  <a:lnTo>
                    <a:pt x="300970" y="80061"/>
                  </a:lnTo>
                  <a:lnTo>
                    <a:pt x="339257" y="87854"/>
                  </a:lnTo>
                  <a:lnTo>
                    <a:pt x="378449" y="95389"/>
                  </a:lnTo>
                  <a:lnTo>
                    <a:pt x="418530" y="102658"/>
                  </a:lnTo>
                  <a:lnTo>
                    <a:pt x="459482" y="109650"/>
                  </a:lnTo>
                  <a:lnTo>
                    <a:pt x="501287" y="116355"/>
                  </a:lnTo>
                  <a:lnTo>
                    <a:pt x="543929" y="122764"/>
                  </a:lnTo>
                  <a:lnTo>
                    <a:pt x="587389" y="128865"/>
                  </a:lnTo>
                  <a:lnTo>
                    <a:pt x="631651" y="134650"/>
                  </a:lnTo>
                  <a:lnTo>
                    <a:pt x="676697" y="140108"/>
                  </a:lnTo>
                  <a:lnTo>
                    <a:pt x="722511" y="145229"/>
                  </a:lnTo>
                  <a:lnTo>
                    <a:pt x="769073" y="150004"/>
                  </a:lnTo>
                  <a:lnTo>
                    <a:pt x="816368" y="154422"/>
                  </a:lnTo>
                  <a:lnTo>
                    <a:pt x="864378" y="158473"/>
                  </a:lnTo>
                  <a:lnTo>
                    <a:pt x="913085" y="162148"/>
                  </a:lnTo>
                  <a:lnTo>
                    <a:pt x="962473" y="165437"/>
                  </a:lnTo>
                  <a:lnTo>
                    <a:pt x="1012523" y="168329"/>
                  </a:lnTo>
                  <a:lnTo>
                    <a:pt x="1063219" y="170815"/>
                  </a:lnTo>
                  <a:lnTo>
                    <a:pt x="1114543" y="172885"/>
                  </a:lnTo>
                  <a:lnTo>
                    <a:pt x="1166478" y="174529"/>
                  </a:lnTo>
                  <a:lnTo>
                    <a:pt x="1219007" y="175736"/>
                  </a:lnTo>
                  <a:lnTo>
                    <a:pt x="1272111" y="176497"/>
                  </a:lnTo>
                  <a:lnTo>
                    <a:pt x="1325775" y="176802"/>
                  </a:lnTo>
                  <a:lnTo>
                    <a:pt x="1379980" y="176641"/>
                  </a:lnTo>
                  <a:lnTo>
                    <a:pt x="1434709" y="176004"/>
                  </a:lnTo>
                  <a:lnTo>
                    <a:pt x="1489945" y="174881"/>
                  </a:lnTo>
                  <a:lnTo>
                    <a:pt x="1545670" y="173263"/>
                  </a:lnTo>
                  <a:lnTo>
                    <a:pt x="1601868" y="171138"/>
                  </a:lnTo>
                  <a:lnTo>
                    <a:pt x="1658520" y="168498"/>
                  </a:lnTo>
                  <a:lnTo>
                    <a:pt x="1715610" y="165331"/>
                  </a:lnTo>
                  <a:lnTo>
                    <a:pt x="1773120" y="161629"/>
                  </a:lnTo>
                  <a:lnTo>
                    <a:pt x="1831033" y="157382"/>
                  </a:lnTo>
                  <a:lnTo>
                    <a:pt x="1889331" y="152579"/>
                  </a:lnTo>
                  <a:lnTo>
                    <a:pt x="1947997" y="147210"/>
                  </a:lnTo>
                  <a:lnTo>
                    <a:pt x="2007014" y="141266"/>
                  </a:lnTo>
                  <a:lnTo>
                    <a:pt x="2066365" y="134736"/>
                  </a:lnTo>
                  <a:lnTo>
                    <a:pt x="2126032" y="127611"/>
                  </a:lnTo>
                  <a:lnTo>
                    <a:pt x="2185997" y="119880"/>
                  </a:lnTo>
                  <a:lnTo>
                    <a:pt x="2246244" y="111534"/>
                  </a:lnTo>
                  <a:lnTo>
                    <a:pt x="2306755" y="102563"/>
                  </a:lnTo>
                  <a:lnTo>
                    <a:pt x="2367513" y="92957"/>
                  </a:lnTo>
                  <a:lnTo>
                    <a:pt x="2428500" y="82705"/>
                  </a:lnTo>
                  <a:lnTo>
                    <a:pt x="2489699" y="71799"/>
                  </a:lnTo>
                  <a:lnTo>
                    <a:pt x="2551093" y="60227"/>
                  </a:lnTo>
                  <a:lnTo>
                    <a:pt x="2612664" y="47980"/>
                  </a:lnTo>
                  <a:lnTo>
                    <a:pt x="2674396" y="35048"/>
                  </a:lnTo>
                  <a:lnTo>
                    <a:pt x="2736270" y="21422"/>
                  </a:lnTo>
                  <a:lnTo>
                    <a:pt x="2798269" y="7090"/>
                  </a:lnTo>
                  <a:close/>
                </a:path>
              </a:pathLst>
            </a:custGeom>
            <a:ln w="78780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9" y="3"/>
              <a:ext cx="8229599" cy="65119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8763281" y="6060443"/>
              <a:ext cx="6798945" cy="60401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7312" y="3"/>
              <a:ext cx="2019299" cy="30575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1846" y="3"/>
              <a:ext cx="2019299" cy="30575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581" y="7152030"/>
              <a:ext cx="1604419" cy="2966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631653" y="1"/>
            <a:ext cx="4656346" cy="34350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62020" y="1031918"/>
            <a:ext cx="4610100" cy="2318385"/>
            <a:chOff x="8062020" y="1031918"/>
            <a:chExt cx="4610100" cy="2318385"/>
          </a:xfrm>
        </p:grpSpPr>
        <p:sp>
          <p:nvSpPr>
            <p:cNvPr id="4" name="object 4"/>
            <p:cNvSpPr/>
            <p:nvPr/>
          </p:nvSpPr>
          <p:spPr>
            <a:xfrm>
              <a:off x="8062020" y="1031918"/>
              <a:ext cx="4610100" cy="2318385"/>
            </a:xfrm>
            <a:custGeom>
              <a:avLst/>
              <a:gdLst/>
              <a:ahLst/>
              <a:cxnLst/>
              <a:rect l="l" t="t" r="r" b="b"/>
              <a:pathLst>
                <a:path w="4610100" h="2318385">
                  <a:moveTo>
                    <a:pt x="4609902" y="2317777"/>
                  </a:moveTo>
                  <a:lnTo>
                    <a:pt x="0" y="2317777"/>
                  </a:lnTo>
                  <a:lnTo>
                    <a:pt x="0" y="0"/>
                  </a:lnTo>
                  <a:lnTo>
                    <a:pt x="4609902" y="0"/>
                  </a:lnTo>
                  <a:lnTo>
                    <a:pt x="4609902" y="2317777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5897" y="1158243"/>
              <a:ext cx="214806" cy="2150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3603" y="1158253"/>
              <a:ext cx="214806" cy="2150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8481" y="1158243"/>
              <a:ext cx="214806" cy="2150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62020" y="1031918"/>
              <a:ext cx="4610100" cy="2318385"/>
            </a:xfrm>
            <a:custGeom>
              <a:avLst/>
              <a:gdLst/>
              <a:ahLst/>
              <a:cxnLst/>
              <a:rect l="l" t="t" r="r" b="b"/>
              <a:pathLst>
                <a:path w="4610100" h="2318385">
                  <a:moveTo>
                    <a:pt x="4609902" y="2317777"/>
                  </a:moveTo>
                  <a:lnTo>
                    <a:pt x="0" y="2317777"/>
                  </a:lnTo>
                  <a:lnTo>
                    <a:pt x="0" y="0"/>
                  </a:lnTo>
                  <a:lnTo>
                    <a:pt x="4609902" y="0"/>
                  </a:lnTo>
                  <a:lnTo>
                    <a:pt x="4609902" y="21108"/>
                  </a:lnTo>
                  <a:lnTo>
                    <a:pt x="21088" y="21108"/>
                  </a:lnTo>
                  <a:lnTo>
                    <a:pt x="21088" y="423072"/>
                  </a:lnTo>
                  <a:lnTo>
                    <a:pt x="4609902" y="423072"/>
                  </a:lnTo>
                  <a:lnTo>
                    <a:pt x="4609902" y="444181"/>
                  </a:lnTo>
                  <a:lnTo>
                    <a:pt x="21088" y="444181"/>
                  </a:lnTo>
                  <a:lnTo>
                    <a:pt x="21088" y="2296678"/>
                  </a:lnTo>
                  <a:lnTo>
                    <a:pt x="4609902" y="2296678"/>
                  </a:lnTo>
                  <a:lnTo>
                    <a:pt x="4609902" y="2317777"/>
                  </a:lnTo>
                  <a:close/>
                </a:path>
                <a:path w="4610100" h="2318385">
                  <a:moveTo>
                    <a:pt x="4609902" y="423072"/>
                  </a:moveTo>
                  <a:lnTo>
                    <a:pt x="4588824" y="423072"/>
                  </a:lnTo>
                  <a:lnTo>
                    <a:pt x="4588824" y="21108"/>
                  </a:lnTo>
                  <a:lnTo>
                    <a:pt x="4609902" y="21108"/>
                  </a:lnTo>
                  <a:lnTo>
                    <a:pt x="4609902" y="423072"/>
                  </a:lnTo>
                  <a:close/>
                </a:path>
                <a:path w="4610100" h="2318385">
                  <a:moveTo>
                    <a:pt x="273873" y="346803"/>
                  </a:moveTo>
                  <a:lnTo>
                    <a:pt x="229985" y="337913"/>
                  </a:lnTo>
                  <a:lnTo>
                    <a:pt x="194107" y="313682"/>
                  </a:lnTo>
                  <a:lnTo>
                    <a:pt x="169898" y="277769"/>
                  </a:lnTo>
                  <a:lnTo>
                    <a:pt x="161015" y="233834"/>
                  </a:lnTo>
                  <a:lnTo>
                    <a:pt x="169898" y="189909"/>
                  </a:lnTo>
                  <a:lnTo>
                    <a:pt x="194107" y="154002"/>
                  </a:lnTo>
                  <a:lnTo>
                    <a:pt x="229985" y="129773"/>
                  </a:lnTo>
                  <a:lnTo>
                    <a:pt x="273873" y="120883"/>
                  </a:lnTo>
                  <a:lnTo>
                    <a:pt x="317754" y="129773"/>
                  </a:lnTo>
                  <a:lnTo>
                    <a:pt x="335831" y="141982"/>
                  </a:lnTo>
                  <a:lnTo>
                    <a:pt x="273873" y="141982"/>
                  </a:lnTo>
                  <a:lnTo>
                    <a:pt x="238180" y="149212"/>
                  </a:lnTo>
                  <a:lnTo>
                    <a:pt x="209007" y="168915"/>
                  </a:lnTo>
                  <a:lnTo>
                    <a:pt x="189324" y="198115"/>
                  </a:lnTo>
                  <a:lnTo>
                    <a:pt x="182103" y="233834"/>
                  </a:lnTo>
                  <a:lnTo>
                    <a:pt x="189326" y="269554"/>
                  </a:lnTo>
                  <a:lnTo>
                    <a:pt x="209010" y="298757"/>
                  </a:lnTo>
                  <a:lnTo>
                    <a:pt x="238184" y="318464"/>
                  </a:lnTo>
                  <a:lnTo>
                    <a:pt x="273873" y="325694"/>
                  </a:lnTo>
                  <a:lnTo>
                    <a:pt x="335843" y="325694"/>
                  </a:lnTo>
                  <a:lnTo>
                    <a:pt x="317754" y="337913"/>
                  </a:lnTo>
                  <a:lnTo>
                    <a:pt x="273873" y="346803"/>
                  </a:lnTo>
                  <a:close/>
                </a:path>
                <a:path w="4610100" h="2318385">
                  <a:moveTo>
                    <a:pt x="558995" y="346803"/>
                  </a:moveTo>
                  <a:lnTo>
                    <a:pt x="515107" y="337913"/>
                  </a:lnTo>
                  <a:lnTo>
                    <a:pt x="479229" y="313682"/>
                  </a:lnTo>
                  <a:lnTo>
                    <a:pt x="455020" y="277769"/>
                  </a:lnTo>
                  <a:lnTo>
                    <a:pt x="446137" y="233834"/>
                  </a:lnTo>
                  <a:lnTo>
                    <a:pt x="455020" y="189909"/>
                  </a:lnTo>
                  <a:lnTo>
                    <a:pt x="479229" y="154002"/>
                  </a:lnTo>
                  <a:lnTo>
                    <a:pt x="515107" y="129773"/>
                  </a:lnTo>
                  <a:lnTo>
                    <a:pt x="558995" y="120883"/>
                  </a:lnTo>
                  <a:lnTo>
                    <a:pt x="602876" y="129773"/>
                  </a:lnTo>
                  <a:lnTo>
                    <a:pt x="620953" y="141982"/>
                  </a:lnTo>
                  <a:lnTo>
                    <a:pt x="558995" y="141982"/>
                  </a:lnTo>
                  <a:lnTo>
                    <a:pt x="523310" y="149212"/>
                  </a:lnTo>
                  <a:lnTo>
                    <a:pt x="494136" y="168915"/>
                  </a:lnTo>
                  <a:lnTo>
                    <a:pt x="474449" y="198115"/>
                  </a:lnTo>
                  <a:lnTo>
                    <a:pt x="467225" y="233834"/>
                  </a:lnTo>
                  <a:lnTo>
                    <a:pt x="474449" y="269554"/>
                  </a:lnTo>
                  <a:lnTo>
                    <a:pt x="494136" y="298757"/>
                  </a:lnTo>
                  <a:lnTo>
                    <a:pt x="523310" y="318464"/>
                  </a:lnTo>
                  <a:lnTo>
                    <a:pt x="558995" y="325694"/>
                  </a:lnTo>
                  <a:lnTo>
                    <a:pt x="620965" y="325694"/>
                  </a:lnTo>
                  <a:lnTo>
                    <a:pt x="602876" y="337913"/>
                  </a:lnTo>
                  <a:lnTo>
                    <a:pt x="558995" y="346803"/>
                  </a:lnTo>
                  <a:close/>
                </a:path>
                <a:path w="4610100" h="2318385">
                  <a:moveTo>
                    <a:pt x="865835" y="346803"/>
                  </a:moveTo>
                  <a:lnTo>
                    <a:pt x="821948" y="337913"/>
                  </a:lnTo>
                  <a:lnTo>
                    <a:pt x="786072" y="313682"/>
                  </a:lnTo>
                  <a:lnTo>
                    <a:pt x="761863" y="277769"/>
                  </a:lnTo>
                  <a:lnTo>
                    <a:pt x="752976" y="233834"/>
                  </a:lnTo>
                  <a:lnTo>
                    <a:pt x="761859" y="189909"/>
                  </a:lnTo>
                  <a:lnTo>
                    <a:pt x="786069" y="154002"/>
                  </a:lnTo>
                  <a:lnTo>
                    <a:pt x="821946" y="129773"/>
                  </a:lnTo>
                  <a:lnTo>
                    <a:pt x="865835" y="120883"/>
                  </a:lnTo>
                  <a:lnTo>
                    <a:pt x="909716" y="129773"/>
                  </a:lnTo>
                  <a:lnTo>
                    <a:pt x="927792" y="141982"/>
                  </a:lnTo>
                  <a:lnTo>
                    <a:pt x="865835" y="141982"/>
                  </a:lnTo>
                  <a:lnTo>
                    <a:pt x="830145" y="149212"/>
                  </a:lnTo>
                  <a:lnTo>
                    <a:pt x="800972" y="168915"/>
                  </a:lnTo>
                  <a:lnTo>
                    <a:pt x="781287" y="198115"/>
                  </a:lnTo>
                  <a:lnTo>
                    <a:pt x="774064" y="233834"/>
                  </a:lnTo>
                  <a:lnTo>
                    <a:pt x="781287" y="269554"/>
                  </a:lnTo>
                  <a:lnTo>
                    <a:pt x="800972" y="298757"/>
                  </a:lnTo>
                  <a:lnTo>
                    <a:pt x="830145" y="318464"/>
                  </a:lnTo>
                  <a:lnTo>
                    <a:pt x="865835" y="325694"/>
                  </a:lnTo>
                  <a:lnTo>
                    <a:pt x="927804" y="325694"/>
                  </a:lnTo>
                  <a:lnTo>
                    <a:pt x="909716" y="337913"/>
                  </a:lnTo>
                  <a:lnTo>
                    <a:pt x="865835" y="346803"/>
                  </a:lnTo>
                  <a:close/>
                </a:path>
                <a:path w="4610100" h="2318385">
                  <a:moveTo>
                    <a:pt x="335843" y="325694"/>
                  </a:moveTo>
                  <a:lnTo>
                    <a:pt x="273873" y="325694"/>
                  </a:lnTo>
                  <a:lnTo>
                    <a:pt x="309553" y="318464"/>
                  </a:lnTo>
                  <a:lnTo>
                    <a:pt x="338725" y="298757"/>
                  </a:lnTo>
                  <a:lnTo>
                    <a:pt x="358410" y="269554"/>
                  </a:lnTo>
                  <a:lnTo>
                    <a:pt x="365634" y="233834"/>
                  </a:lnTo>
                  <a:lnTo>
                    <a:pt x="358410" y="198115"/>
                  </a:lnTo>
                  <a:lnTo>
                    <a:pt x="338724" y="168915"/>
                  </a:lnTo>
                  <a:lnTo>
                    <a:pt x="309553" y="149212"/>
                  </a:lnTo>
                  <a:lnTo>
                    <a:pt x="273873" y="141982"/>
                  </a:lnTo>
                  <a:lnTo>
                    <a:pt x="335831" y="141982"/>
                  </a:lnTo>
                  <a:lnTo>
                    <a:pt x="353626" y="154002"/>
                  </a:lnTo>
                  <a:lnTo>
                    <a:pt x="377832" y="189909"/>
                  </a:lnTo>
                  <a:lnTo>
                    <a:pt x="386713" y="233834"/>
                  </a:lnTo>
                  <a:lnTo>
                    <a:pt x="377832" y="277769"/>
                  </a:lnTo>
                  <a:lnTo>
                    <a:pt x="353626" y="313682"/>
                  </a:lnTo>
                  <a:lnTo>
                    <a:pt x="335843" y="325694"/>
                  </a:lnTo>
                  <a:close/>
                </a:path>
                <a:path w="4610100" h="2318385">
                  <a:moveTo>
                    <a:pt x="620965" y="325694"/>
                  </a:moveTo>
                  <a:lnTo>
                    <a:pt x="558995" y="325694"/>
                  </a:lnTo>
                  <a:lnTo>
                    <a:pt x="594679" y="318464"/>
                  </a:lnTo>
                  <a:lnTo>
                    <a:pt x="623850" y="298757"/>
                  </a:lnTo>
                  <a:lnTo>
                    <a:pt x="643534" y="269554"/>
                  </a:lnTo>
                  <a:lnTo>
                    <a:pt x="650756" y="233834"/>
                  </a:lnTo>
                  <a:lnTo>
                    <a:pt x="643534" y="198115"/>
                  </a:lnTo>
                  <a:lnTo>
                    <a:pt x="623850" y="168915"/>
                  </a:lnTo>
                  <a:lnTo>
                    <a:pt x="594679" y="149212"/>
                  </a:lnTo>
                  <a:lnTo>
                    <a:pt x="558995" y="141982"/>
                  </a:lnTo>
                  <a:lnTo>
                    <a:pt x="620953" y="141982"/>
                  </a:lnTo>
                  <a:lnTo>
                    <a:pt x="638748" y="154002"/>
                  </a:lnTo>
                  <a:lnTo>
                    <a:pt x="662954" y="189909"/>
                  </a:lnTo>
                  <a:lnTo>
                    <a:pt x="671835" y="233834"/>
                  </a:lnTo>
                  <a:lnTo>
                    <a:pt x="662954" y="277769"/>
                  </a:lnTo>
                  <a:lnTo>
                    <a:pt x="638748" y="313682"/>
                  </a:lnTo>
                  <a:lnTo>
                    <a:pt x="620965" y="325694"/>
                  </a:lnTo>
                  <a:close/>
                </a:path>
                <a:path w="4610100" h="2318385">
                  <a:moveTo>
                    <a:pt x="927804" y="325694"/>
                  </a:moveTo>
                  <a:lnTo>
                    <a:pt x="865835" y="325694"/>
                  </a:lnTo>
                  <a:lnTo>
                    <a:pt x="901514" y="318464"/>
                  </a:lnTo>
                  <a:lnTo>
                    <a:pt x="930686" y="298757"/>
                  </a:lnTo>
                  <a:lnTo>
                    <a:pt x="950372" y="269554"/>
                  </a:lnTo>
                  <a:lnTo>
                    <a:pt x="957595" y="233834"/>
                  </a:lnTo>
                  <a:lnTo>
                    <a:pt x="950372" y="198115"/>
                  </a:lnTo>
                  <a:lnTo>
                    <a:pt x="930686" y="168915"/>
                  </a:lnTo>
                  <a:lnTo>
                    <a:pt x="901514" y="149212"/>
                  </a:lnTo>
                  <a:lnTo>
                    <a:pt x="865835" y="141982"/>
                  </a:lnTo>
                  <a:lnTo>
                    <a:pt x="927792" y="141982"/>
                  </a:lnTo>
                  <a:lnTo>
                    <a:pt x="945588" y="154002"/>
                  </a:lnTo>
                  <a:lnTo>
                    <a:pt x="969793" y="189909"/>
                  </a:lnTo>
                  <a:lnTo>
                    <a:pt x="978674" y="233834"/>
                  </a:lnTo>
                  <a:lnTo>
                    <a:pt x="969793" y="277769"/>
                  </a:lnTo>
                  <a:lnTo>
                    <a:pt x="945588" y="313682"/>
                  </a:lnTo>
                  <a:lnTo>
                    <a:pt x="927804" y="325694"/>
                  </a:lnTo>
                  <a:close/>
                </a:path>
                <a:path w="4610100" h="2318385">
                  <a:moveTo>
                    <a:pt x="4609902" y="2296678"/>
                  </a:moveTo>
                  <a:lnTo>
                    <a:pt x="4588824" y="2296678"/>
                  </a:lnTo>
                  <a:lnTo>
                    <a:pt x="4588824" y="444181"/>
                  </a:lnTo>
                  <a:lnTo>
                    <a:pt x="4609902" y="444181"/>
                  </a:lnTo>
                  <a:lnTo>
                    <a:pt x="4609902" y="229667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"/>
            <a:ext cx="5937822" cy="303112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1207637"/>
            <a:ext cx="7296150" cy="9079865"/>
            <a:chOff x="0" y="1207637"/>
            <a:chExt cx="7296150" cy="90798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79316"/>
              <a:ext cx="3824402" cy="49076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52165"/>
              <a:ext cx="3393905" cy="41348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39217" y="1217727"/>
              <a:ext cx="6249035" cy="7851140"/>
            </a:xfrm>
            <a:custGeom>
              <a:avLst/>
              <a:gdLst/>
              <a:ahLst/>
              <a:cxnLst/>
              <a:rect l="l" t="t" r="r" b="b"/>
              <a:pathLst>
                <a:path w="6249034" h="7851140">
                  <a:moveTo>
                    <a:pt x="6248419" y="7850954"/>
                  </a:moveTo>
                  <a:lnTo>
                    <a:pt x="378107" y="7850954"/>
                  </a:lnTo>
                  <a:lnTo>
                    <a:pt x="378107" y="7664560"/>
                  </a:lnTo>
                  <a:lnTo>
                    <a:pt x="184883" y="7664560"/>
                  </a:lnTo>
                  <a:lnTo>
                    <a:pt x="184883" y="7462373"/>
                  </a:lnTo>
                  <a:lnTo>
                    <a:pt x="0" y="7462373"/>
                  </a:lnTo>
                  <a:lnTo>
                    <a:pt x="0" y="0"/>
                  </a:lnTo>
                  <a:lnTo>
                    <a:pt x="5866429" y="0"/>
                  </a:lnTo>
                  <a:lnTo>
                    <a:pt x="5872839" y="202981"/>
                  </a:lnTo>
                  <a:lnTo>
                    <a:pt x="6051078" y="202981"/>
                  </a:lnTo>
                  <a:lnTo>
                    <a:pt x="6051078" y="382336"/>
                  </a:lnTo>
                  <a:lnTo>
                    <a:pt x="6248419" y="382336"/>
                  </a:lnTo>
                  <a:lnTo>
                    <a:pt x="6248419" y="7850954"/>
                  </a:lnTo>
                  <a:close/>
                </a:path>
              </a:pathLst>
            </a:custGeom>
            <a:solidFill>
              <a:srgbClr val="FEE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2037" y="1333675"/>
              <a:ext cx="354965" cy="360680"/>
            </a:xfrm>
            <a:custGeom>
              <a:avLst/>
              <a:gdLst/>
              <a:ahLst/>
              <a:cxnLst/>
              <a:rect l="l" t="t" r="r" b="b"/>
              <a:pathLst>
                <a:path w="354965" h="360680">
                  <a:moveTo>
                    <a:pt x="354889" y="360388"/>
                  </a:moveTo>
                  <a:lnTo>
                    <a:pt x="0" y="360388"/>
                  </a:lnTo>
                  <a:lnTo>
                    <a:pt x="0" y="0"/>
                  </a:lnTo>
                  <a:lnTo>
                    <a:pt x="354889" y="0"/>
                  </a:lnTo>
                  <a:lnTo>
                    <a:pt x="354889" y="360388"/>
                  </a:lnTo>
                  <a:close/>
                </a:path>
              </a:pathLst>
            </a:custGeom>
            <a:solidFill>
              <a:srgbClr val="C785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8980" y="1207637"/>
              <a:ext cx="6267450" cy="7867650"/>
            </a:xfrm>
            <a:custGeom>
              <a:avLst/>
              <a:gdLst/>
              <a:ahLst/>
              <a:cxnLst/>
              <a:rect l="l" t="t" r="r" b="b"/>
              <a:pathLst>
                <a:path w="6267450" h="7867650">
                  <a:moveTo>
                    <a:pt x="5886759" y="7486089"/>
                  </a:moveTo>
                  <a:lnTo>
                    <a:pt x="0" y="7486089"/>
                  </a:lnTo>
                  <a:lnTo>
                    <a:pt x="0" y="0"/>
                  </a:lnTo>
                  <a:lnTo>
                    <a:pt x="5886741" y="0"/>
                  </a:lnTo>
                  <a:lnTo>
                    <a:pt x="5886741" y="19709"/>
                  </a:lnTo>
                  <a:lnTo>
                    <a:pt x="19716" y="19709"/>
                  </a:lnTo>
                  <a:lnTo>
                    <a:pt x="19716" y="624105"/>
                  </a:lnTo>
                  <a:lnTo>
                    <a:pt x="5886759" y="624105"/>
                  </a:lnTo>
                  <a:lnTo>
                    <a:pt x="5886759" y="643815"/>
                  </a:lnTo>
                  <a:lnTo>
                    <a:pt x="19716" y="643815"/>
                  </a:lnTo>
                  <a:lnTo>
                    <a:pt x="19716" y="7466379"/>
                  </a:lnTo>
                  <a:lnTo>
                    <a:pt x="5886759" y="7466379"/>
                  </a:lnTo>
                  <a:lnTo>
                    <a:pt x="5886759" y="7486089"/>
                  </a:lnTo>
                  <a:close/>
                </a:path>
                <a:path w="6267450" h="7867650">
                  <a:moveTo>
                    <a:pt x="5886759" y="624105"/>
                  </a:moveTo>
                  <a:lnTo>
                    <a:pt x="5867025" y="624105"/>
                  </a:lnTo>
                  <a:lnTo>
                    <a:pt x="5867025" y="19709"/>
                  </a:lnTo>
                  <a:lnTo>
                    <a:pt x="5886741" y="19709"/>
                  </a:lnTo>
                  <a:lnTo>
                    <a:pt x="5886741" y="199227"/>
                  </a:lnTo>
                  <a:lnTo>
                    <a:pt x="6073014" y="199227"/>
                  </a:lnTo>
                  <a:lnTo>
                    <a:pt x="6073014" y="218954"/>
                  </a:lnTo>
                  <a:lnTo>
                    <a:pt x="5886759" y="218954"/>
                  </a:lnTo>
                  <a:lnTo>
                    <a:pt x="5886759" y="624105"/>
                  </a:lnTo>
                  <a:close/>
                </a:path>
                <a:path w="6267450" h="7867650">
                  <a:moveTo>
                    <a:pt x="539104" y="496407"/>
                  </a:moveTo>
                  <a:lnTo>
                    <a:pt x="158613" y="496407"/>
                  </a:lnTo>
                  <a:lnTo>
                    <a:pt x="158613" y="116038"/>
                  </a:lnTo>
                  <a:lnTo>
                    <a:pt x="539104" y="116038"/>
                  </a:lnTo>
                  <a:lnTo>
                    <a:pt x="539104" y="135748"/>
                  </a:lnTo>
                  <a:lnTo>
                    <a:pt x="192267" y="135748"/>
                  </a:lnTo>
                  <a:lnTo>
                    <a:pt x="206224" y="149700"/>
                  </a:lnTo>
                  <a:lnTo>
                    <a:pt x="178329" y="149700"/>
                  </a:lnTo>
                  <a:lnTo>
                    <a:pt x="178329" y="462763"/>
                  </a:lnTo>
                  <a:lnTo>
                    <a:pt x="206224" y="462763"/>
                  </a:lnTo>
                  <a:lnTo>
                    <a:pt x="192267" y="476715"/>
                  </a:lnTo>
                  <a:lnTo>
                    <a:pt x="539104" y="476715"/>
                  </a:lnTo>
                  <a:lnTo>
                    <a:pt x="539104" y="496407"/>
                  </a:lnTo>
                  <a:close/>
                </a:path>
                <a:path w="6267450" h="7867650">
                  <a:moveTo>
                    <a:pt x="376735" y="292288"/>
                  </a:moveTo>
                  <a:lnTo>
                    <a:pt x="348858" y="292288"/>
                  </a:lnTo>
                  <a:lnTo>
                    <a:pt x="505449" y="135748"/>
                  </a:lnTo>
                  <a:lnTo>
                    <a:pt x="539104" y="135748"/>
                  </a:lnTo>
                  <a:lnTo>
                    <a:pt x="539104" y="149682"/>
                  </a:lnTo>
                  <a:lnTo>
                    <a:pt x="519388" y="149682"/>
                  </a:lnTo>
                  <a:lnTo>
                    <a:pt x="376735" y="292288"/>
                  </a:lnTo>
                  <a:close/>
                </a:path>
                <a:path w="6267450" h="7867650">
                  <a:moveTo>
                    <a:pt x="539104" y="462763"/>
                  </a:moveTo>
                  <a:lnTo>
                    <a:pt x="519388" y="462763"/>
                  </a:lnTo>
                  <a:lnTo>
                    <a:pt x="519388" y="149682"/>
                  </a:lnTo>
                  <a:lnTo>
                    <a:pt x="539104" y="149682"/>
                  </a:lnTo>
                  <a:lnTo>
                    <a:pt x="539104" y="462763"/>
                  </a:lnTo>
                  <a:close/>
                </a:path>
                <a:path w="6267450" h="7867650">
                  <a:moveTo>
                    <a:pt x="206224" y="462763"/>
                  </a:moveTo>
                  <a:lnTo>
                    <a:pt x="178329" y="462763"/>
                  </a:lnTo>
                  <a:lnTo>
                    <a:pt x="334920" y="306222"/>
                  </a:lnTo>
                  <a:lnTo>
                    <a:pt x="178329" y="149700"/>
                  </a:lnTo>
                  <a:lnTo>
                    <a:pt x="206224" y="149700"/>
                  </a:lnTo>
                  <a:lnTo>
                    <a:pt x="348858" y="292288"/>
                  </a:lnTo>
                  <a:lnTo>
                    <a:pt x="376735" y="292288"/>
                  </a:lnTo>
                  <a:lnTo>
                    <a:pt x="362797" y="306222"/>
                  </a:lnTo>
                  <a:lnTo>
                    <a:pt x="376753" y="320174"/>
                  </a:lnTo>
                  <a:lnTo>
                    <a:pt x="348858" y="320174"/>
                  </a:lnTo>
                  <a:lnTo>
                    <a:pt x="206224" y="462763"/>
                  </a:lnTo>
                  <a:close/>
                </a:path>
                <a:path w="6267450" h="7867650">
                  <a:moveTo>
                    <a:pt x="6073014" y="7665625"/>
                  </a:moveTo>
                  <a:lnTo>
                    <a:pt x="6053298" y="7665625"/>
                  </a:lnTo>
                  <a:lnTo>
                    <a:pt x="6053298" y="218954"/>
                  </a:lnTo>
                  <a:lnTo>
                    <a:pt x="6073014" y="218954"/>
                  </a:lnTo>
                  <a:lnTo>
                    <a:pt x="6073014" y="381181"/>
                  </a:lnTo>
                  <a:lnTo>
                    <a:pt x="6266906" y="381181"/>
                  </a:lnTo>
                  <a:lnTo>
                    <a:pt x="6266906" y="400890"/>
                  </a:lnTo>
                  <a:lnTo>
                    <a:pt x="6073014" y="400890"/>
                  </a:lnTo>
                  <a:lnTo>
                    <a:pt x="6073014" y="7665625"/>
                  </a:lnTo>
                  <a:close/>
                </a:path>
                <a:path w="6267450" h="7867650">
                  <a:moveTo>
                    <a:pt x="539104" y="476715"/>
                  </a:moveTo>
                  <a:lnTo>
                    <a:pt x="505449" y="476715"/>
                  </a:lnTo>
                  <a:lnTo>
                    <a:pt x="348858" y="320174"/>
                  </a:lnTo>
                  <a:lnTo>
                    <a:pt x="376753" y="320174"/>
                  </a:lnTo>
                  <a:lnTo>
                    <a:pt x="519388" y="462763"/>
                  </a:lnTo>
                  <a:lnTo>
                    <a:pt x="539104" y="462763"/>
                  </a:lnTo>
                  <a:lnTo>
                    <a:pt x="539104" y="476715"/>
                  </a:lnTo>
                  <a:close/>
                </a:path>
                <a:path w="6267450" h="7867650">
                  <a:moveTo>
                    <a:pt x="6266906" y="7847578"/>
                  </a:moveTo>
                  <a:lnTo>
                    <a:pt x="6247191" y="7847578"/>
                  </a:lnTo>
                  <a:lnTo>
                    <a:pt x="6247191" y="400890"/>
                  </a:lnTo>
                  <a:lnTo>
                    <a:pt x="6266906" y="400890"/>
                  </a:lnTo>
                  <a:lnTo>
                    <a:pt x="6266906" y="7847578"/>
                  </a:lnTo>
                  <a:close/>
                </a:path>
                <a:path w="6267450" h="7867650">
                  <a:moveTo>
                    <a:pt x="5886759" y="7466379"/>
                  </a:moveTo>
                  <a:lnTo>
                    <a:pt x="5867025" y="7466379"/>
                  </a:lnTo>
                  <a:lnTo>
                    <a:pt x="5867025" y="643815"/>
                  </a:lnTo>
                  <a:lnTo>
                    <a:pt x="5886759" y="643815"/>
                  </a:lnTo>
                  <a:lnTo>
                    <a:pt x="5886759" y="7466379"/>
                  </a:lnTo>
                  <a:close/>
                </a:path>
                <a:path w="6267450" h="7867650">
                  <a:moveTo>
                    <a:pt x="6266906" y="7867288"/>
                  </a:moveTo>
                  <a:lnTo>
                    <a:pt x="380147" y="7867288"/>
                  </a:lnTo>
                  <a:lnTo>
                    <a:pt x="380147" y="7685334"/>
                  </a:lnTo>
                  <a:lnTo>
                    <a:pt x="186255" y="7685334"/>
                  </a:lnTo>
                  <a:lnTo>
                    <a:pt x="186255" y="7486089"/>
                  </a:lnTo>
                  <a:lnTo>
                    <a:pt x="205989" y="7486089"/>
                  </a:lnTo>
                  <a:lnTo>
                    <a:pt x="205989" y="7665625"/>
                  </a:lnTo>
                  <a:lnTo>
                    <a:pt x="6073014" y="7665625"/>
                  </a:lnTo>
                  <a:lnTo>
                    <a:pt x="6073014" y="7685352"/>
                  </a:lnTo>
                  <a:lnTo>
                    <a:pt x="399882" y="7685352"/>
                  </a:lnTo>
                  <a:lnTo>
                    <a:pt x="399882" y="7847578"/>
                  </a:lnTo>
                  <a:lnTo>
                    <a:pt x="6266906" y="7847578"/>
                  </a:lnTo>
                  <a:lnTo>
                    <a:pt x="6266906" y="786728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7752576" y="4375982"/>
            <a:ext cx="4491355" cy="2962275"/>
            <a:chOff x="7752576" y="4375982"/>
            <a:chExt cx="4491355" cy="2962275"/>
          </a:xfrm>
        </p:grpSpPr>
        <p:sp>
          <p:nvSpPr>
            <p:cNvPr id="17" name="object 17"/>
            <p:cNvSpPr/>
            <p:nvPr/>
          </p:nvSpPr>
          <p:spPr>
            <a:xfrm>
              <a:off x="7752576" y="4375982"/>
              <a:ext cx="4491355" cy="2962275"/>
            </a:xfrm>
            <a:custGeom>
              <a:avLst/>
              <a:gdLst/>
              <a:ahLst/>
              <a:cxnLst/>
              <a:rect l="l" t="t" r="r" b="b"/>
              <a:pathLst>
                <a:path w="4491355" h="2962275">
                  <a:moveTo>
                    <a:pt x="4491085" y="2961821"/>
                  </a:moveTo>
                  <a:lnTo>
                    <a:pt x="0" y="2961821"/>
                  </a:lnTo>
                  <a:lnTo>
                    <a:pt x="0" y="0"/>
                  </a:lnTo>
                  <a:lnTo>
                    <a:pt x="4491085" y="0"/>
                  </a:lnTo>
                  <a:lnTo>
                    <a:pt x="4491085" y="2961821"/>
                  </a:lnTo>
                  <a:close/>
                </a:path>
              </a:pathLst>
            </a:custGeom>
            <a:solidFill>
              <a:srgbClr val="1389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73111" y="4502644"/>
              <a:ext cx="4471035" cy="2835275"/>
            </a:xfrm>
            <a:custGeom>
              <a:avLst/>
              <a:gdLst/>
              <a:ahLst/>
              <a:cxnLst/>
              <a:rect l="l" t="t" r="r" b="b"/>
              <a:pathLst>
                <a:path w="4471034" h="2835275">
                  <a:moveTo>
                    <a:pt x="535444" y="0"/>
                  </a:moveTo>
                  <a:lnTo>
                    <a:pt x="150291" y="0"/>
                  </a:lnTo>
                  <a:lnTo>
                    <a:pt x="150291" y="385572"/>
                  </a:lnTo>
                  <a:lnTo>
                    <a:pt x="535444" y="385572"/>
                  </a:lnTo>
                  <a:lnTo>
                    <a:pt x="535444" y="0"/>
                  </a:lnTo>
                  <a:close/>
                </a:path>
                <a:path w="4471034" h="2835275">
                  <a:moveTo>
                    <a:pt x="4470539" y="524383"/>
                  </a:moveTo>
                  <a:lnTo>
                    <a:pt x="0" y="524383"/>
                  </a:lnTo>
                  <a:lnTo>
                    <a:pt x="0" y="2835160"/>
                  </a:lnTo>
                  <a:lnTo>
                    <a:pt x="4470539" y="2835160"/>
                  </a:lnTo>
                  <a:lnTo>
                    <a:pt x="4470539" y="524383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752575" y="4375987"/>
              <a:ext cx="4491355" cy="2962275"/>
            </a:xfrm>
            <a:custGeom>
              <a:avLst/>
              <a:gdLst/>
              <a:ahLst/>
              <a:cxnLst/>
              <a:rect l="l" t="t" r="r" b="b"/>
              <a:pathLst>
                <a:path w="4491355" h="2962275">
                  <a:moveTo>
                    <a:pt x="561581" y="121043"/>
                  </a:moveTo>
                  <a:lnTo>
                    <a:pt x="541045" y="121043"/>
                  </a:lnTo>
                  <a:lnTo>
                    <a:pt x="541045" y="156159"/>
                  </a:lnTo>
                  <a:lnTo>
                    <a:pt x="541045" y="482727"/>
                  </a:lnTo>
                  <a:lnTo>
                    <a:pt x="526503" y="468172"/>
                  </a:lnTo>
                  <a:lnTo>
                    <a:pt x="526503" y="497268"/>
                  </a:lnTo>
                  <a:lnTo>
                    <a:pt x="200279" y="497268"/>
                  </a:lnTo>
                  <a:lnTo>
                    <a:pt x="214807" y="482727"/>
                  </a:lnTo>
                  <a:lnTo>
                    <a:pt x="363385" y="333984"/>
                  </a:lnTo>
                  <a:lnTo>
                    <a:pt x="526503" y="497268"/>
                  </a:lnTo>
                  <a:lnTo>
                    <a:pt x="526503" y="468172"/>
                  </a:lnTo>
                  <a:lnTo>
                    <a:pt x="392455" y="333984"/>
                  </a:lnTo>
                  <a:lnTo>
                    <a:pt x="377926" y="319430"/>
                  </a:lnTo>
                  <a:lnTo>
                    <a:pt x="392442" y="304901"/>
                  </a:lnTo>
                  <a:lnTo>
                    <a:pt x="541032" y="156159"/>
                  </a:lnTo>
                  <a:lnTo>
                    <a:pt x="541045" y="121043"/>
                  </a:lnTo>
                  <a:lnTo>
                    <a:pt x="526491" y="121043"/>
                  </a:lnTo>
                  <a:lnTo>
                    <a:pt x="526491" y="141605"/>
                  </a:lnTo>
                  <a:lnTo>
                    <a:pt x="363385" y="304901"/>
                  </a:lnTo>
                  <a:lnTo>
                    <a:pt x="348869" y="290372"/>
                  </a:lnTo>
                  <a:lnTo>
                    <a:pt x="348869" y="319430"/>
                  </a:lnTo>
                  <a:lnTo>
                    <a:pt x="185762" y="482727"/>
                  </a:lnTo>
                  <a:lnTo>
                    <a:pt x="185762" y="156159"/>
                  </a:lnTo>
                  <a:lnTo>
                    <a:pt x="348869" y="319430"/>
                  </a:lnTo>
                  <a:lnTo>
                    <a:pt x="348869" y="290372"/>
                  </a:lnTo>
                  <a:lnTo>
                    <a:pt x="214820" y="156159"/>
                  </a:lnTo>
                  <a:lnTo>
                    <a:pt x="200279" y="141605"/>
                  </a:lnTo>
                  <a:lnTo>
                    <a:pt x="526491" y="141605"/>
                  </a:lnTo>
                  <a:lnTo>
                    <a:pt x="526491" y="121043"/>
                  </a:lnTo>
                  <a:lnTo>
                    <a:pt x="165227" y="121043"/>
                  </a:lnTo>
                  <a:lnTo>
                    <a:pt x="165227" y="517829"/>
                  </a:lnTo>
                  <a:lnTo>
                    <a:pt x="561581" y="517829"/>
                  </a:lnTo>
                  <a:lnTo>
                    <a:pt x="561581" y="497268"/>
                  </a:lnTo>
                  <a:lnTo>
                    <a:pt x="561581" y="482727"/>
                  </a:lnTo>
                  <a:lnTo>
                    <a:pt x="561581" y="156146"/>
                  </a:lnTo>
                  <a:lnTo>
                    <a:pt x="561581" y="141605"/>
                  </a:lnTo>
                  <a:lnTo>
                    <a:pt x="561581" y="121043"/>
                  </a:lnTo>
                  <a:close/>
                </a:path>
                <a:path w="4491355" h="2962275">
                  <a:moveTo>
                    <a:pt x="4491075" y="0"/>
                  </a:moveTo>
                  <a:lnTo>
                    <a:pt x="0" y="0"/>
                  </a:lnTo>
                  <a:lnTo>
                    <a:pt x="0" y="20332"/>
                  </a:lnTo>
                  <a:lnTo>
                    <a:pt x="0" y="650595"/>
                  </a:lnTo>
                  <a:lnTo>
                    <a:pt x="0" y="672198"/>
                  </a:lnTo>
                  <a:lnTo>
                    <a:pt x="0" y="2941663"/>
                  </a:lnTo>
                  <a:lnTo>
                    <a:pt x="0" y="2961995"/>
                  </a:lnTo>
                  <a:lnTo>
                    <a:pt x="4491075" y="2961995"/>
                  </a:lnTo>
                  <a:lnTo>
                    <a:pt x="4491075" y="2941663"/>
                  </a:lnTo>
                  <a:lnTo>
                    <a:pt x="20535" y="2941663"/>
                  </a:lnTo>
                  <a:lnTo>
                    <a:pt x="20535" y="672198"/>
                  </a:lnTo>
                  <a:lnTo>
                    <a:pt x="4470539" y="672198"/>
                  </a:lnTo>
                  <a:lnTo>
                    <a:pt x="4470539" y="2941256"/>
                  </a:lnTo>
                  <a:lnTo>
                    <a:pt x="4491075" y="2941256"/>
                  </a:lnTo>
                  <a:lnTo>
                    <a:pt x="4491075" y="20574"/>
                  </a:lnTo>
                  <a:lnTo>
                    <a:pt x="4470539" y="20574"/>
                  </a:lnTo>
                  <a:lnTo>
                    <a:pt x="4470539" y="650595"/>
                  </a:lnTo>
                  <a:lnTo>
                    <a:pt x="20535" y="650595"/>
                  </a:lnTo>
                  <a:lnTo>
                    <a:pt x="20535" y="20332"/>
                  </a:lnTo>
                  <a:lnTo>
                    <a:pt x="4491075" y="20332"/>
                  </a:lnTo>
                  <a:lnTo>
                    <a:pt x="4491075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9256403" y="3744865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0"/>
                </a:moveTo>
                <a:lnTo>
                  <a:pt x="48206" y="0"/>
                </a:lnTo>
                <a:lnTo>
                  <a:pt x="48206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13285" y="3744865"/>
            <a:ext cx="64769" cy="17145"/>
          </a:xfrm>
          <a:custGeom>
            <a:avLst/>
            <a:gdLst/>
            <a:ahLst/>
            <a:cxnLst/>
            <a:rect l="l" t="t" r="r" b="b"/>
            <a:pathLst>
              <a:path w="64770" h="17145">
                <a:moveTo>
                  <a:pt x="0" y="0"/>
                </a:moveTo>
                <a:lnTo>
                  <a:pt x="64166" y="0"/>
                </a:lnTo>
                <a:lnTo>
                  <a:pt x="64166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08197" y="3761445"/>
            <a:ext cx="144780" cy="15875"/>
          </a:xfrm>
          <a:custGeom>
            <a:avLst/>
            <a:gdLst/>
            <a:ahLst/>
            <a:cxnLst/>
            <a:rect l="l" t="t" r="r" b="b"/>
            <a:pathLst>
              <a:path w="144779" h="15875">
                <a:moveTo>
                  <a:pt x="0" y="0"/>
                </a:moveTo>
                <a:lnTo>
                  <a:pt x="144509" y="0"/>
                </a:lnTo>
                <a:lnTo>
                  <a:pt x="144509" y="15305"/>
                </a:lnTo>
                <a:lnTo>
                  <a:pt x="0" y="15305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65079" y="3761445"/>
            <a:ext cx="144780" cy="15875"/>
          </a:xfrm>
          <a:custGeom>
            <a:avLst/>
            <a:gdLst/>
            <a:ahLst/>
            <a:cxnLst/>
            <a:rect l="l" t="t" r="r" b="b"/>
            <a:pathLst>
              <a:path w="144779" h="15875">
                <a:moveTo>
                  <a:pt x="0" y="0"/>
                </a:moveTo>
                <a:lnTo>
                  <a:pt x="144509" y="0"/>
                </a:lnTo>
                <a:lnTo>
                  <a:pt x="144509" y="15305"/>
                </a:lnTo>
                <a:lnTo>
                  <a:pt x="0" y="15305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92237" y="3776751"/>
            <a:ext cx="193040" cy="17145"/>
          </a:xfrm>
          <a:custGeom>
            <a:avLst/>
            <a:gdLst/>
            <a:ahLst/>
            <a:cxnLst/>
            <a:rect l="l" t="t" r="r" b="b"/>
            <a:pathLst>
              <a:path w="193040" h="17145">
                <a:moveTo>
                  <a:pt x="0" y="0"/>
                </a:moveTo>
                <a:lnTo>
                  <a:pt x="192607" y="0"/>
                </a:lnTo>
                <a:lnTo>
                  <a:pt x="192607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449010" y="3776751"/>
            <a:ext cx="193040" cy="17145"/>
          </a:xfrm>
          <a:custGeom>
            <a:avLst/>
            <a:gdLst/>
            <a:ahLst/>
            <a:cxnLst/>
            <a:rect l="l" t="t" r="r" b="b"/>
            <a:pathLst>
              <a:path w="193040" h="17145">
                <a:moveTo>
                  <a:pt x="0" y="0"/>
                </a:moveTo>
                <a:lnTo>
                  <a:pt x="192715" y="0"/>
                </a:lnTo>
                <a:lnTo>
                  <a:pt x="192715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44025" y="3793337"/>
            <a:ext cx="542925" cy="437515"/>
          </a:xfrm>
          <a:custGeom>
            <a:avLst/>
            <a:gdLst/>
            <a:ahLst/>
            <a:cxnLst/>
            <a:rect l="l" t="t" r="r" b="b"/>
            <a:pathLst>
              <a:path w="542925" h="437514">
                <a:moveTo>
                  <a:pt x="542861" y="62496"/>
                </a:moveTo>
                <a:lnTo>
                  <a:pt x="529729" y="62496"/>
                </a:lnTo>
                <a:lnTo>
                  <a:pt x="529729" y="48463"/>
                </a:lnTo>
                <a:lnTo>
                  <a:pt x="529729" y="31889"/>
                </a:lnTo>
                <a:lnTo>
                  <a:pt x="513765" y="31889"/>
                </a:lnTo>
                <a:lnTo>
                  <a:pt x="513765" y="16586"/>
                </a:lnTo>
                <a:lnTo>
                  <a:pt x="513765" y="0"/>
                </a:lnTo>
                <a:lnTo>
                  <a:pt x="275120" y="0"/>
                </a:lnTo>
                <a:lnTo>
                  <a:pt x="275120" y="16586"/>
                </a:lnTo>
                <a:lnTo>
                  <a:pt x="256882" y="16586"/>
                </a:lnTo>
                <a:lnTo>
                  <a:pt x="256882" y="0"/>
                </a:lnTo>
                <a:lnTo>
                  <a:pt x="32131" y="0"/>
                </a:lnTo>
                <a:lnTo>
                  <a:pt x="32131" y="16586"/>
                </a:lnTo>
                <a:lnTo>
                  <a:pt x="16065" y="16586"/>
                </a:lnTo>
                <a:lnTo>
                  <a:pt x="16065" y="31889"/>
                </a:lnTo>
                <a:lnTo>
                  <a:pt x="16065" y="48463"/>
                </a:lnTo>
                <a:lnTo>
                  <a:pt x="0" y="48463"/>
                </a:lnTo>
                <a:lnTo>
                  <a:pt x="0" y="62496"/>
                </a:lnTo>
                <a:lnTo>
                  <a:pt x="0" y="128816"/>
                </a:lnTo>
                <a:lnTo>
                  <a:pt x="0" y="145402"/>
                </a:lnTo>
                <a:lnTo>
                  <a:pt x="16065" y="145402"/>
                </a:lnTo>
                <a:lnTo>
                  <a:pt x="16065" y="161988"/>
                </a:lnTo>
                <a:lnTo>
                  <a:pt x="16065" y="178562"/>
                </a:lnTo>
                <a:lnTo>
                  <a:pt x="32131" y="178562"/>
                </a:lnTo>
                <a:lnTo>
                  <a:pt x="32131" y="193865"/>
                </a:lnTo>
                <a:lnTo>
                  <a:pt x="32131" y="210451"/>
                </a:lnTo>
                <a:lnTo>
                  <a:pt x="48209" y="210451"/>
                </a:lnTo>
                <a:lnTo>
                  <a:pt x="48209" y="227025"/>
                </a:lnTo>
                <a:lnTo>
                  <a:pt x="64160" y="227025"/>
                </a:lnTo>
                <a:lnTo>
                  <a:pt x="64160" y="239788"/>
                </a:lnTo>
                <a:lnTo>
                  <a:pt x="64160" y="243611"/>
                </a:lnTo>
                <a:lnTo>
                  <a:pt x="80238" y="243611"/>
                </a:lnTo>
                <a:lnTo>
                  <a:pt x="80238" y="258914"/>
                </a:lnTo>
                <a:lnTo>
                  <a:pt x="96304" y="258914"/>
                </a:lnTo>
                <a:lnTo>
                  <a:pt x="96304" y="275501"/>
                </a:lnTo>
                <a:lnTo>
                  <a:pt x="96304" y="279323"/>
                </a:lnTo>
                <a:lnTo>
                  <a:pt x="112369" y="279323"/>
                </a:lnTo>
                <a:lnTo>
                  <a:pt x="112369" y="288251"/>
                </a:lnTo>
                <a:lnTo>
                  <a:pt x="112369" y="292074"/>
                </a:lnTo>
                <a:lnTo>
                  <a:pt x="128435" y="292074"/>
                </a:lnTo>
                <a:lnTo>
                  <a:pt x="128435" y="307378"/>
                </a:lnTo>
                <a:lnTo>
                  <a:pt x="144513" y="307378"/>
                </a:lnTo>
                <a:lnTo>
                  <a:pt x="144513" y="321411"/>
                </a:lnTo>
                <a:lnTo>
                  <a:pt x="144513" y="323964"/>
                </a:lnTo>
                <a:lnTo>
                  <a:pt x="160578" y="323964"/>
                </a:lnTo>
                <a:lnTo>
                  <a:pt x="160578" y="337997"/>
                </a:lnTo>
                <a:lnTo>
                  <a:pt x="176542" y="337997"/>
                </a:lnTo>
                <a:lnTo>
                  <a:pt x="176542" y="340550"/>
                </a:lnTo>
                <a:lnTo>
                  <a:pt x="176542" y="355854"/>
                </a:lnTo>
                <a:lnTo>
                  <a:pt x="192608" y="355854"/>
                </a:lnTo>
                <a:lnTo>
                  <a:pt x="192608" y="371157"/>
                </a:lnTo>
                <a:lnTo>
                  <a:pt x="208673" y="371157"/>
                </a:lnTo>
                <a:lnTo>
                  <a:pt x="208673" y="372427"/>
                </a:lnTo>
                <a:lnTo>
                  <a:pt x="208673" y="389013"/>
                </a:lnTo>
                <a:lnTo>
                  <a:pt x="224739" y="389013"/>
                </a:lnTo>
                <a:lnTo>
                  <a:pt x="224739" y="403047"/>
                </a:lnTo>
                <a:lnTo>
                  <a:pt x="238531" y="403047"/>
                </a:lnTo>
                <a:lnTo>
                  <a:pt x="238531" y="404317"/>
                </a:lnTo>
                <a:lnTo>
                  <a:pt x="238531" y="420903"/>
                </a:lnTo>
                <a:lnTo>
                  <a:pt x="256882" y="420903"/>
                </a:lnTo>
                <a:lnTo>
                  <a:pt x="256882" y="437476"/>
                </a:lnTo>
                <a:lnTo>
                  <a:pt x="272948" y="437476"/>
                </a:lnTo>
                <a:lnTo>
                  <a:pt x="272948" y="420903"/>
                </a:lnTo>
                <a:lnTo>
                  <a:pt x="289013" y="420903"/>
                </a:lnTo>
                <a:lnTo>
                  <a:pt x="289013" y="404317"/>
                </a:lnTo>
                <a:lnTo>
                  <a:pt x="304977" y="404317"/>
                </a:lnTo>
                <a:lnTo>
                  <a:pt x="304977" y="403047"/>
                </a:lnTo>
                <a:lnTo>
                  <a:pt x="304977" y="389013"/>
                </a:lnTo>
                <a:lnTo>
                  <a:pt x="321043" y="389013"/>
                </a:lnTo>
                <a:lnTo>
                  <a:pt x="321043" y="372427"/>
                </a:lnTo>
                <a:lnTo>
                  <a:pt x="337121" y="372427"/>
                </a:lnTo>
                <a:lnTo>
                  <a:pt x="337121" y="371157"/>
                </a:lnTo>
                <a:lnTo>
                  <a:pt x="337121" y="355854"/>
                </a:lnTo>
                <a:lnTo>
                  <a:pt x="353187" y="355854"/>
                </a:lnTo>
                <a:lnTo>
                  <a:pt x="353187" y="340550"/>
                </a:lnTo>
                <a:lnTo>
                  <a:pt x="369252" y="340550"/>
                </a:lnTo>
                <a:lnTo>
                  <a:pt x="369252" y="337997"/>
                </a:lnTo>
                <a:lnTo>
                  <a:pt x="369252" y="323964"/>
                </a:lnTo>
                <a:lnTo>
                  <a:pt x="369252" y="321411"/>
                </a:lnTo>
                <a:lnTo>
                  <a:pt x="385318" y="321411"/>
                </a:lnTo>
                <a:lnTo>
                  <a:pt x="385318" y="307378"/>
                </a:lnTo>
                <a:lnTo>
                  <a:pt x="401396" y="307378"/>
                </a:lnTo>
                <a:lnTo>
                  <a:pt x="401396" y="292074"/>
                </a:lnTo>
                <a:lnTo>
                  <a:pt x="401396" y="288251"/>
                </a:lnTo>
                <a:lnTo>
                  <a:pt x="417347" y="288251"/>
                </a:lnTo>
                <a:lnTo>
                  <a:pt x="417347" y="279323"/>
                </a:lnTo>
                <a:lnTo>
                  <a:pt x="417347" y="275501"/>
                </a:lnTo>
                <a:lnTo>
                  <a:pt x="433425" y="275501"/>
                </a:lnTo>
                <a:lnTo>
                  <a:pt x="433425" y="258914"/>
                </a:lnTo>
                <a:lnTo>
                  <a:pt x="449491" y="258914"/>
                </a:lnTo>
                <a:lnTo>
                  <a:pt x="449491" y="243611"/>
                </a:lnTo>
                <a:lnTo>
                  <a:pt x="449491" y="239788"/>
                </a:lnTo>
                <a:lnTo>
                  <a:pt x="467842" y="239788"/>
                </a:lnTo>
                <a:lnTo>
                  <a:pt x="467842" y="227025"/>
                </a:lnTo>
                <a:lnTo>
                  <a:pt x="481622" y="227025"/>
                </a:lnTo>
                <a:lnTo>
                  <a:pt x="481622" y="210451"/>
                </a:lnTo>
                <a:lnTo>
                  <a:pt x="497700" y="210451"/>
                </a:lnTo>
                <a:lnTo>
                  <a:pt x="497700" y="193865"/>
                </a:lnTo>
                <a:lnTo>
                  <a:pt x="513765" y="193865"/>
                </a:lnTo>
                <a:lnTo>
                  <a:pt x="513765" y="178562"/>
                </a:lnTo>
                <a:lnTo>
                  <a:pt x="513765" y="161988"/>
                </a:lnTo>
                <a:lnTo>
                  <a:pt x="529729" y="161988"/>
                </a:lnTo>
                <a:lnTo>
                  <a:pt x="529729" y="145402"/>
                </a:lnTo>
                <a:lnTo>
                  <a:pt x="529729" y="128816"/>
                </a:lnTo>
                <a:lnTo>
                  <a:pt x="542861" y="128816"/>
                </a:lnTo>
                <a:lnTo>
                  <a:pt x="542861" y="6249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74443" y="9079369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267919"/>
                </a:moveTo>
                <a:lnTo>
                  <a:pt x="500062" y="267919"/>
                </a:lnTo>
                <a:lnTo>
                  <a:pt x="500062" y="250088"/>
                </a:lnTo>
                <a:lnTo>
                  <a:pt x="446455" y="250088"/>
                </a:lnTo>
                <a:lnTo>
                  <a:pt x="446455" y="232410"/>
                </a:lnTo>
                <a:lnTo>
                  <a:pt x="410794" y="232410"/>
                </a:lnTo>
                <a:lnTo>
                  <a:pt x="410794" y="227330"/>
                </a:lnTo>
                <a:lnTo>
                  <a:pt x="410794" y="214630"/>
                </a:lnTo>
                <a:lnTo>
                  <a:pt x="397192" y="214630"/>
                </a:lnTo>
                <a:lnTo>
                  <a:pt x="397192" y="267919"/>
                </a:lnTo>
                <a:lnTo>
                  <a:pt x="397192" y="285750"/>
                </a:lnTo>
                <a:lnTo>
                  <a:pt x="370674" y="285750"/>
                </a:lnTo>
                <a:lnTo>
                  <a:pt x="370674" y="303530"/>
                </a:lnTo>
                <a:lnTo>
                  <a:pt x="352844" y="303530"/>
                </a:lnTo>
                <a:lnTo>
                  <a:pt x="352844" y="321310"/>
                </a:lnTo>
                <a:lnTo>
                  <a:pt x="352844" y="326390"/>
                </a:lnTo>
                <a:lnTo>
                  <a:pt x="334899" y="326390"/>
                </a:lnTo>
                <a:lnTo>
                  <a:pt x="334899" y="339090"/>
                </a:lnTo>
                <a:lnTo>
                  <a:pt x="321525" y="339090"/>
                </a:lnTo>
                <a:lnTo>
                  <a:pt x="321525" y="356870"/>
                </a:lnTo>
                <a:lnTo>
                  <a:pt x="308152" y="356870"/>
                </a:lnTo>
                <a:lnTo>
                  <a:pt x="308152" y="374650"/>
                </a:lnTo>
                <a:lnTo>
                  <a:pt x="290322" y="374650"/>
                </a:lnTo>
                <a:lnTo>
                  <a:pt x="290322" y="392430"/>
                </a:lnTo>
                <a:lnTo>
                  <a:pt x="290322" y="397510"/>
                </a:lnTo>
                <a:lnTo>
                  <a:pt x="268033" y="397510"/>
                </a:lnTo>
                <a:lnTo>
                  <a:pt x="268033" y="392430"/>
                </a:lnTo>
                <a:lnTo>
                  <a:pt x="268033" y="374650"/>
                </a:lnTo>
                <a:lnTo>
                  <a:pt x="250202" y="374650"/>
                </a:lnTo>
                <a:lnTo>
                  <a:pt x="250202" y="356870"/>
                </a:lnTo>
                <a:lnTo>
                  <a:pt x="250202" y="344170"/>
                </a:lnTo>
                <a:lnTo>
                  <a:pt x="232371" y="344170"/>
                </a:lnTo>
                <a:lnTo>
                  <a:pt x="232371" y="339090"/>
                </a:lnTo>
                <a:lnTo>
                  <a:pt x="232371" y="326390"/>
                </a:lnTo>
                <a:lnTo>
                  <a:pt x="210083" y="326390"/>
                </a:lnTo>
                <a:lnTo>
                  <a:pt x="210083" y="321310"/>
                </a:lnTo>
                <a:lnTo>
                  <a:pt x="210083" y="303530"/>
                </a:lnTo>
                <a:lnTo>
                  <a:pt x="178879" y="303530"/>
                </a:lnTo>
                <a:lnTo>
                  <a:pt x="178879" y="285750"/>
                </a:lnTo>
                <a:lnTo>
                  <a:pt x="161048" y="285750"/>
                </a:lnTo>
                <a:lnTo>
                  <a:pt x="161048" y="267970"/>
                </a:lnTo>
                <a:lnTo>
                  <a:pt x="196710" y="267970"/>
                </a:lnTo>
                <a:lnTo>
                  <a:pt x="196710" y="250190"/>
                </a:lnTo>
                <a:lnTo>
                  <a:pt x="214541" y="250190"/>
                </a:lnTo>
                <a:lnTo>
                  <a:pt x="214541" y="232410"/>
                </a:lnTo>
                <a:lnTo>
                  <a:pt x="232371" y="232410"/>
                </a:lnTo>
                <a:lnTo>
                  <a:pt x="232371" y="214630"/>
                </a:lnTo>
                <a:lnTo>
                  <a:pt x="250202" y="214630"/>
                </a:lnTo>
                <a:lnTo>
                  <a:pt x="250202" y="196850"/>
                </a:lnTo>
                <a:lnTo>
                  <a:pt x="268033" y="196850"/>
                </a:lnTo>
                <a:lnTo>
                  <a:pt x="268033" y="179070"/>
                </a:lnTo>
                <a:lnTo>
                  <a:pt x="268033" y="161290"/>
                </a:lnTo>
                <a:lnTo>
                  <a:pt x="285750" y="161290"/>
                </a:lnTo>
                <a:lnTo>
                  <a:pt x="285750" y="179070"/>
                </a:lnTo>
                <a:lnTo>
                  <a:pt x="303580" y="179070"/>
                </a:lnTo>
                <a:lnTo>
                  <a:pt x="303580" y="196850"/>
                </a:lnTo>
                <a:lnTo>
                  <a:pt x="303580" y="209550"/>
                </a:lnTo>
                <a:lnTo>
                  <a:pt x="321411" y="209550"/>
                </a:lnTo>
                <a:lnTo>
                  <a:pt x="321411" y="214630"/>
                </a:lnTo>
                <a:lnTo>
                  <a:pt x="321411" y="227330"/>
                </a:lnTo>
                <a:lnTo>
                  <a:pt x="343700" y="227330"/>
                </a:lnTo>
                <a:lnTo>
                  <a:pt x="343700" y="232410"/>
                </a:lnTo>
                <a:lnTo>
                  <a:pt x="343700" y="250190"/>
                </a:lnTo>
                <a:lnTo>
                  <a:pt x="374904" y="250190"/>
                </a:lnTo>
                <a:lnTo>
                  <a:pt x="374904" y="267919"/>
                </a:lnTo>
                <a:lnTo>
                  <a:pt x="397192" y="267919"/>
                </a:lnTo>
                <a:lnTo>
                  <a:pt x="397192" y="214630"/>
                </a:lnTo>
                <a:lnTo>
                  <a:pt x="392963" y="214630"/>
                </a:lnTo>
                <a:lnTo>
                  <a:pt x="392963" y="209550"/>
                </a:lnTo>
                <a:lnTo>
                  <a:pt x="392963" y="196850"/>
                </a:lnTo>
                <a:lnTo>
                  <a:pt x="375132" y="196850"/>
                </a:lnTo>
                <a:lnTo>
                  <a:pt x="375132" y="179070"/>
                </a:lnTo>
                <a:lnTo>
                  <a:pt x="357301" y="179070"/>
                </a:lnTo>
                <a:lnTo>
                  <a:pt x="357301" y="161290"/>
                </a:lnTo>
                <a:lnTo>
                  <a:pt x="339471" y="161290"/>
                </a:lnTo>
                <a:lnTo>
                  <a:pt x="339471" y="142240"/>
                </a:lnTo>
                <a:lnTo>
                  <a:pt x="321640" y="142240"/>
                </a:lnTo>
                <a:lnTo>
                  <a:pt x="321640" y="106680"/>
                </a:lnTo>
                <a:lnTo>
                  <a:pt x="321640" y="88900"/>
                </a:lnTo>
                <a:lnTo>
                  <a:pt x="303809" y="88900"/>
                </a:lnTo>
                <a:lnTo>
                  <a:pt x="303809" y="53340"/>
                </a:lnTo>
                <a:lnTo>
                  <a:pt x="303809" y="22860"/>
                </a:lnTo>
                <a:lnTo>
                  <a:pt x="285750" y="22860"/>
                </a:lnTo>
                <a:lnTo>
                  <a:pt x="285750" y="0"/>
                </a:lnTo>
                <a:lnTo>
                  <a:pt x="267919" y="0"/>
                </a:lnTo>
                <a:lnTo>
                  <a:pt x="267919" y="22860"/>
                </a:lnTo>
                <a:lnTo>
                  <a:pt x="267919" y="53340"/>
                </a:lnTo>
                <a:lnTo>
                  <a:pt x="250088" y="53340"/>
                </a:lnTo>
                <a:lnTo>
                  <a:pt x="250088" y="88900"/>
                </a:lnTo>
                <a:lnTo>
                  <a:pt x="250088" y="106680"/>
                </a:lnTo>
                <a:lnTo>
                  <a:pt x="232257" y="106680"/>
                </a:lnTo>
                <a:lnTo>
                  <a:pt x="232257" y="142240"/>
                </a:lnTo>
                <a:lnTo>
                  <a:pt x="232257" y="161290"/>
                </a:lnTo>
                <a:lnTo>
                  <a:pt x="214426" y="161290"/>
                </a:lnTo>
                <a:lnTo>
                  <a:pt x="214426" y="179070"/>
                </a:lnTo>
                <a:lnTo>
                  <a:pt x="196596" y="179070"/>
                </a:lnTo>
                <a:lnTo>
                  <a:pt x="196596" y="196850"/>
                </a:lnTo>
                <a:lnTo>
                  <a:pt x="178765" y="196850"/>
                </a:lnTo>
                <a:lnTo>
                  <a:pt x="178765" y="214630"/>
                </a:lnTo>
                <a:lnTo>
                  <a:pt x="142875" y="214630"/>
                </a:lnTo>
                <a:lnTo>
                  <a:pt x="142875" y="232410"/>
                </a:lnTo>
                <a:lnTo>
                  <a:pt x="107213" y="232410"/>
                </a:lnTo>
                <a:lnTo>
                  <a:pt x="107213" y="250190"/>
                </a:lnTo>
                <a:lnTo>
                  <a:pt x="53606" y="250190"/>
                </a:lnTo>
                <a:lnTo>
                  <a:pt x="53606" y="267970"/>
                </a:lnTo>
                <a:lnTo>
                  <a:pt x="0" y="267970"/>
                </a:lnTo>
                <a:lnTo>
                  <a:pt x="0" y="285750"/>
                </a:lnTo>
                <a:lnTo>
                  <a:pt x="26746" y="285750"/>
                </a:lnTo>
                <a:lnTo>
                  <a:pt x="26746" y="303530"/>
                </a:lnTo>
                <a:lnTo>
                  <a:pt x="89268" y="303530"/>
                </a:lnTo>
                <a:lnTo>
                  <a:pt x="89268" y="321310"/>
                </a:lnTo>
                <a:lnTo>
                  <a:pt x="142875" y="321310"/>
                </a:lnTo>
                <a:lnTo>
                  <a:pt x="142875" y="326390"/>
                </a:lnTo>
                <a:lnTo>
                  <a:pt x="142875" y="339090"/>
                </a:lnTo>
                <a:lnTo>
                  <a:pt x="160705" y="339090"/>
                </a:lnTo>
                <a:lnTo>
                  <a:pt x="160705" y="344170"/>
                </a:lnTo>
                <a:lnTo>
                  <a:pt x="160705" y="356870"/>
                </a:lnTo>
                <a:lnTo>
                  <a:pt x="178536" y="356870"/>
                </a:lnTo>
                <a:lnTo>
                  <a:pt x="178536" y="374650"/>
                </a:lnTo>
                <a:lnTo>
                  <a:pt x="196367" y="374650"/>
                </a:lnTo>
                <a:lnTo>
                  <a:pt x="196367" y="392430"/>
                </a:lnTo>
                <a:lnTo>
                  <a:pt x="214198" y="392430"/>
                </a:lnTo>
                <a:lnTo>
                  <a:pt x="214198" y="397510"/>
                </a:lnTo>
                <a:lnTo>
                  <a:pt x="214198" y="410210"/>
                </a:lnTo>
                <a:lnTo>
                  <a:pt x="232029" y="410210"/>
                </a:lnTo>
                <a:lnTo>
                  <a:pt x="232029" y="427990"/>
                </a:lnTo>
                <a:lnTo>
                  <a:pt x="232029" y="445770"/>
                </a:lnTo>
                <a:lnTo>
                  <a:pt x="249859" y="445770"/>
                </a:lnTo>
                <a:lnTo>
                  <a:pt x="249859" y="482600"/>
                </a:lnTo>
                <a:lnTo>
                  <a:pt x="249859" y="500380"/>
                </a:lnTo>
                <a:lnTo>
                  <a:pt x="267690" y="500380"/>
                </a:lnTo>
                <a:lnTo>
                  <a:pt x="267690" y="535940"/>
                </a:lnTo>
                <a:lnTo>
                  <a:pt x="267690" y="571500"/>
                </a:lnTo>
                <a:lnTo>
                  <a:pt x="285750" y="571500"/>
                </a:lnTo>
                <a:lnTo>
                  <a:pt x="285750" y="535940"/>
                </a:lnTo>
                <a:lnTo>
                  <a:pt x="303580" y="535940"/>
                </a:lnTo>
                <a:lnTo>
                  <a:pt x="303580" y="500380"/>
                </a:lnTo>
                <a:lnTo>
                  <a:pt x="303580" y="482600"/>
                </a:lnTo>
                <a:lnTo>
                  <a:pt x="321411" y="482600"/>
                </a:lnTo>
                <a:lnTo>
                  <a:pt x="321411" y="445770"/>
                </a:lnTo>
                <a:lnTo>
                  <a:pt x="321411" y="427990"/>
                </a:lnTo>
                <a:lnTo>
                  <a:pt x="339242" y="427990"/>
                </a:lnTo>
                <a:lnTo>
                  <a:pt x="339242" y="410210"/>
                </a:lnTo>
                <a:lnTo>
                  <a:pt x="339242" y="397510"/>
                </a:lnTo>
                <a:lnTo>
                  <a:pt x="339242" y="392430"/>
                </a:lnTo>
                <a:lnTo>
                  <a:pt x="357073" y="392430"/>
                </a:lnTo>
                <a:lnTo>
                  <a:pt x="357073" y="374650"/>
                </a:lnTo>
                <a:lnTo>
                  <a:pt x="374904" y="374650"/>
                </a:lnTo>
                <a:lnTo>
                  <a:pt x="374904" y="356870"/>
                </a:lnTo>
                <a:lnTo>
                  <a:pt x="392734" y="356870"/>
                </a:lnTo>
                <a:lnTo>
                  <a:pt x="392734" y="339090"/>
                </a:lnTo>
                <a:lnTo>
                  <a:pt x="428625" y="339090"/>
                </a:lnTo>
                <a:lnTo>
                  <a:pt x="428625" y="326390"/>
                </a:lnTo>
                <a:lnTo>
                  <a:pt x="428625" y="321310"/>
                </a:lnTo>
                <a:lnTo>
                  <a:pt x="482231" y="321310"/>
                </a:lnTo>
                <a:lnTo>
                  <a:pt x="482231" y="303530"/>
                </a:lnTo>
                <a:lnTo>
                  <a:pt x="531380" y="303530"/>
                </a:lnTo>
                <a:lnTo>
                  <a:pt x="531380" y="285750"/>
                </a:lnTo>
                <a:lnTo>
                  <a:pt x="571500" y="285750"/>
                </a:lnTo>
                <a:lnTo>
                  <a:pt x="571500" y="26791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65270" y="397153"/>
            <a:ext cx="676275" cy="675640"/>
          </a:xfrm>
          <a:custGeom>
            <a:avLst/>
            <a:gdLst/>
            <a:ahLst/>
            <a:cxnLst/>
            <a:rect l="l" t="t" r="r" b="b"/>
            <a:pathLst>
              <a:path w="676275" h="675640">
                <a:moveTo>
                  <a:pt x="676275" y="317042"/>
                </a:moveTo>
                <a:lnTo>
                  <a:pt x="591743" y="317042"/>
                </a:lnTo>
                <a:lnTo>
                  <a:pt x="591743" y="295935"/>
                </a:lnTo>
                <a:lnTo>
                  <a:pt x="443636" y="295935"/>
                </a:lnTo>
                <a:lnTo>
                  <a:pt x="443636" y="317042"/>
                </a:lnTo>
                <a:lnTo>
                  <a:pt x="470014" y="317042"/>
                </a:lnTo>
                <a:lnTo>
                  <a:pt x="470014" y="337820"/>
                </a:lnTo>
                <a:lnTo>
                  <a:pt x="438632" y="337820"/>
                </a:lnTo>
                <a:lnTo>
                  <a:pt x="438632" y="359410"/>
                </a:lnTo>
                <a:lnTo>
                  <a:pt x="417537" y="359410"/>
                </a:lnTo>
                <a:lnTo>
                  <a:pt x="417537" y="381000"/>
                </a:lnTo>
                <a:lnTo>
                  <a:pt x="417537" y="386080"/>
                </a:lnTo>
                <a:lnTo>
                  <a:pt x="396303" y="386080"/>
                </a:lnTo>
                <a:lnTo>
                  <a:pt x="396303" y="401320"/>
                </a:lnTo>
                <a:lnTo>
                  <a:pt x="380466" y="401320"/>
                </a:lnTo>
                <a:lnTo>
                  <a:pt x="380466" y="422910"/>
                </a:lnTo>
                <a:lnTo>
                  <a:pt x="364642" y="422910"/>
                </a:lnTo>
                <a:lnTo>
                  <a:pt x="364642" y="443230"/>
                </a:lnTo>
                <a:lnTo>
                  <a:pt x="343547" y="443230"/>
                </a:lnTo>
                <a:lnTo>
                  <a:pt x="343547" y="444500"/>
                </a:lnTo>
                <a:lnTo>
                  <a:pt x="343547" y="464820"/>
                </a:lnTo>
                <a:lnTo>
                  <a:pt x="343547" y="469900"/>
                </a:lnTo>
                <a:lnTo>
                  <a:pt x="317169" y="469900"/>
                </a:lnTo>
                <a:lnTo>
                  <a:pt x="317169" y="464820"/>
                </a:lnTo>
                <a:lnTo>
                  <a:pt x="317169" y="443230"/>
                </a:lnTo>
                <a:lnTo>
                  <a:pt x="296075" y="443230"/>
                </a:lnTo>
                <a:lnTo>
                  <a:pt x="296075" y="422910"/>
                </a:lnTo>
                <a:lnTo>
                  <a:pt x="296075" y="406400"/>
                </a:lnTo>
                <a:lnTo>
                  <a:pt x="274967" y="406400"/>
                </a:lnTo>
                <a:lnTo>
                  <a:pt x="274967" y="401320"/>
                </a:lnTo>
                <a:lnTo>
                  <a:pt x="274967" y="386080"/>
                </a:lnTo>
                <a:lnTo>
                  <a:pt x="248602" y="386080"/>
                </a:lnTo>
                <a:lnTo>
                  <a:pt x="248602" y="379730"/>
                </a:lnTo>
                <a:lnTo>
                  <a:pt x="248602" y="359410"/>
                </a:lnTo>
                <a:lnTo>
                  <a:pt x="211670" y="359410"/>
                </a:lnTo>
                <a:lnTo>
                  <a:pt x="211670" y="337820"/>
                </a:lnTo>
                <a:lnTo>
                  <a:pt x="190576" y="337820"/>
                </a:lnTo>
                <a:lnTo>
                  <a:pt x="190576" y="317500"/>
                </a:lnTo>
                <a:lnTo>
                  <a:pt x="232778" y="317500"/>
                </a:lnTo>
                <a:lnTo>
                  <a:pt x="232778" y="295910"/>
                </a:lnTo>
                <a:lnTo>
                  <a:pt x="253873" y="295910"/>
                </a:lnTo>
                <a:lnTo>
                  <a:pt x="253873" y="274320"/>
                </a:lnTo>
                <a:lnTo>
                  <a:pt x="274967" y="274320"/>
                </a:lnTo>
                <a:lnTo>
                  <a:pt x="274967" y="254000"/>
                </a:lnTo>
                <a:lnTo>
                  <a:pt x="296075" y="254000"/>
                </a:lnTo>
                <a:lnTo>
                  <a:pt x="296075" y="232410"/>
                </a:lnTo>
                <a:lnTo>
                  <a:pt x="317169" y="232410"/>
                </a:lnTo>
                <a:lnTo>
                  <a:pt x="317169" y="210820"/>
                </a:lnTo>
                <a:lnTo>
                  <a:pt x="317169" y="190500"/>
                </a:lnTo>
                <a:lnTo>
                  <a:pt x="338137" y="190500"/>
                </a:lnTo>
                <a:lnTo>
                  <a:pt x="338137" y="212090"/>
                </a:lnTo>
                <a:lnTo>
                  <a:pt x="359232" y="212090"/>
                </a:lnTo>
                <a:lnTo>
                  <a:pt x="359232" y="232410"/>
                </a:lnTo>
                <a:lnTo>
                  <a:pt x="359232" y="248920"/>
                </a:lnTo>
                <a:lnTo>
                  <a:pt x="380339" y="248920"/>
                </a:lnTo>
                <a:lnTo>
                  <a:pt x="380339" y="254000"/>
                </a:lnTo>
                <a:lnTo>
                  <a:pt x="380339" y="269240"/>
                </a:lnTo>
                <a:lnTo>
                  <a:pt x="406717" y="269240"/>
                </a:lnTo>
                <a:lnTo>
                  <a:pt x="406717" y="274320"/>
                </a:lnTo>
                <a:lnTo>
                  <a:pt x="406717" y="295910"/>
                </a:lnTo>
                <a:lnTo>
                  <a:pt x="528307" y="295910"/>
                </a:lnTo>
                <a:lnTo>
                  <a:pt x="528307" y="274320"/>
                </a:lnTo>
                <a:lnTo>
                  <a:pt x="486105" y="274320"/>
                </a:lnTo>
                <a:lnTo>
                  <a:pt x="486105" y="269240"/>
                </a:lnTo>
                <a:lnTo>
                  <a:pt x="486105" y="254000"/>
                </a:lnTo>
                <a:lnTo>
                  <a:pt x="465010" y="254000"/>
                </a:lnTo>
                <a:lnTo>
                  <a:pt x="465010" y="248920"/>
                </a:lnTo>
                <a:lnTo>
                  <a:pt x="465010" y="232410"/>
                </a:lnTo>
                <a:lnTo>
                  <a:pt x="443903" y="232410"/>
                </a:lnTo>
                <a:lnTo>
                  <a:pt x="443903" y="212090"/>
                </a:lnTo>
                <a:lnTo>
                  <a:pt x="422808" y="212090"/>
                </a:lnTo>
                <a:lnTo>
                  <a:pt x="422808" y="190500"/>
                </a:lnTo>
                <a:lnTo>
                  <a:pt x="401713" y="190500"/>
                </a:lnTo>
                <a:lnTo>
                  <a:pt x="401713" y="168910"/>
                </a:lnTo>
                <a:lnTo>
                  <a:pt x="380606" y="168910"/>
                </a:lnTo>
                <a:lnTo>
                  <a:pt x="380606" y="127000"/>
                </a:lnTo>
                <a:lnTo>
                  <a:pt x="380606" y="105410"/>
                </a:lnTo>
                <a:lnTo>
                  <a:pt x="359511" y="105410"/>
                </a:lnTo>
                <a:lnTo>
                  <a:pt x="359511" y="63500"/>
                </a:lnTo>
                <a:lnTo>
                  <a:pt x="359511" y="26670"/>
                </a:lnTo>
                <a:lnTo>
                  <a:pt x="338137" y="26670"/>
                </a:lnTo>
                <a:lnTo>
                  <a:pt x="338137" y="0"/>
                </a:lnTo>
                <a:lnTo>
                  <a:pt x="317042" y="0"/>
                </a:lnTo>
                <a:lnTo>
                  <a:pt x="317042" y="26670"/>
                </a:lnTo>
                <a:lnTo>
                  <a:pt x="317042" y="63500"/>
                </a:lnTo>
                <a:lnTo>
                  <a:pt x="295935" y="63500"/>
                </a:lnTo>
                <a:lnTo>
                  <a:pt x="295935" y="105410"/>
                </a:lnTo>
                <a:lnTo>
                  <a:pt x="295935" y="127000"/>
                </a:lnTo>
                <a:lnTo>
                  <a:pt x="274840" y="127000"/>
                </a:lnTo>
                <a:lnTo>
                  <a:pt x="274840" y="168910"/>
                </a:lnTo>
                <a:lnTo>
                  <a:pt x="274840" y="190500"/>
                </a:lnTo>
                <a:lnTo>
                  <a:pt x="253733" y="190500"/>
                </a:lnTo>
                <a:lnTo>
                  <a:pt x="253733" y="210820"/>
                </a:lnTo>
                <a:lnTo>
                  <a:pt x="232638" y="210820"/>
                </a:lnTo>
                <a:lnTo>
                  <a:pt x="232638" y="232410"/>
                </a:lnTo>
                <a:lnTo>
                  <a:pt x="211543" y="232410"/>
                </a:lnTo>
                <a:lnTo>
                  <a:pt x="211543" y="254000"/>
                </a:lnTo>
                <a:lnTo>
                  <a:pt x="169075" y="254000"/>
                </a:lnTo>
                <a:lnTo>
                  <a:pt x="169075" y="274320"/>
                </a:lnTo>
                <a:lnTo>
                  <a:pt x="126873" y="274320"/>
                </a:lnTo>
                <a:lnTo>
                  <a:pt x="126873" y="295910"/>
                </a:lnTo>
                <a:lnTo>
                  <a:pt x="63436" y="295910"/>
                </a:lnTo>
                <a:lnTo>
                  <a:pt x="63436" y="317500"/>
                </a:lnTo>
                <a:lnTo>
                  <a:pt x="0" y="317500"/>
                </a:lnTo>
                <a:lnTo>
                  <a:pt x="0" y="337820"/>
                </a:lnTo>
                <a:lnTo>
                  <a:pt x="31648" y="337820"/>
                </a:lnTo>
                <a:lnTo>
                  <a:pt x="31648" y="359410"/>
                </a:lnTo>
                <a:lnTo>
                  <a:pt x="105638" y="359410"/>
                </a:lnTo>
                <a:lnTo>
                  <a:pt x="105638" y="379730"/>
                </a:lnTo>
                <a:lnTo>
                  <a:pt x="169075" y="379730"/>
                </a:lnTo>
                <a:lnTo>
                  <a:pt x="169075" y="386080"/>
                </a:lnTo>
                <a:lnTo>
                  <a:pt x="169075" y="401320"/>
                </a:lnTo>
                <a:lnTo>
                  <a:pt x="190169" y="401320"/>
                </a:lnTo>
                <a:lnTo>
                  <a:pt x="190169" y="406400"/>
                </a:lnTo>
                <a:lnTo>
                  <a:pt x="190169" y="422910"/>
                </a:lnTo>
                <a:lnTo>
                  <a:pt x="211264" y="422910"/>
                </a:lnTo>
                <a:lnTo>
                  <a:pt x="211264" y="443230"/>
                </a:lnTo>
                <a:lnTo>
                  <a:pt x="232371" y="443230"/>
                </a:lnTo>
                <a:lnTo>
                  <a:pt x="232371" y="464820"/>
                </a:lnTo>
                <a:lnTo>
                  <a:pt x="253466" y="464820"/>
                </a:lnTo>
                <a:lnTo>
                  <a:pt x="253466" y="469900"/>
                </a:lnTo>
                <a:lnTo>
                  <a:pt x="253466" y="486410"/>
                </a:lnTo>
                <a:lnTo>
                  <a:pt x="274574" y="486410"/>
                </a:lnTo>
                <a:lnTo>
                  <a:pt x="274574" y="506730"/>
                </a:lnTo>
                <a:lnTo>
                  <a:pt x="274574" y="528320"/>
                </a:lnTo>
                <a:lnTo>
                  <a:pt x="295668" y="528320"/>
                </a:lnTo>
                <a:lnTo>
                  <a:pt x="295668" y="570230"/>
                </a:lnTo>
                <a:lnTo>
                  <a:pt x="295668" y="591820"/>
                </a:lnTo>
                <a:lnTo>
                  <a:pt x="316763" y="591820"/>
                </a:lnTo>
                <a:lnTo>
                  <a:pt x="316763" y="633730"/>
                </a:lnTo>
                <a:lnTo>
                  <a:pt x="316763" y="675640"/>
                </a:lnTo>
                <a:lnTo>
                  <a:pt x="338137" y="675640"/>
                </a:lnTo>
                <a:lnTo>
                  <a:pt x="338137" y="633730"/>
                </a:lnTo>
                <a:lnTo>
                  <a:pt x="359232" y="633730"/>
                </a:lnTo>
                <a:lnTo>
                  <a:pt x="359232" y="591820"/>
                </a:lnTo>
                <a:lnTo>
                  <a:pt x="359232" y="570230"/>
                </a:lnTo>
                <a:lnTo>
                  <a:pt x="380339" y="570230"/>
                </a:lnTo>
                <a:lnTo>
                  <a:pt x="380339" y="528320"/>
                </a:lnTo>
                <a:lnTo>
                  <a:pt x="380339" y="506730"/>
                </a:lnTo>
                <a:lnTo>
                  <a:pt x="401434" y="506730"/>
                </a:lnTo>
                <a:lnTo>
                  <a:pt x="401434" y="486410"/>
                </a:lnTo>
                <a:lnTo>
                  <a:pt x="401434" y="469900"/>
                </a:lnTo>
                <a:lnTo>
                  <a:pt x="401434" y="464820"/>
                </a:lnTo>
                <a:lnTo>
                  <a:pt x="422541" y="464820"/>
                </a:lnTo>
                <a:lnTo>
                  <a:pt x="422541" y="444500"/>
                </a:lnTo>
                <a:lnTo>
                  <a:pt x="443636" y="444500"/>
                </a:lnTo>
                <a:lnTo>
                  <a:pt x="443636" y="443230"/>
                </a:lnTo>
                <a:lnTo>
                  <a:pt x="443636" y="422910"/>
                </a:lnTo>
                <a:lnTo>
                  <a:pt x="464731" y="422910"/>
                </a:lnTo>
                <a:lnTo>
                  <a:pt x="464731" y="401320"/>
                </a:lnTo>
                <a:lnTo>
                  <a:pt x="507212" y="401320"/>
                </a:lnTo>
                <a:lnTo>
                  <a:pt x="507212" y="386080"/>
                </a:lnTo>
                <a:lnTo>
                  <a:pt x="507212" y="381000"/>
                </a:lnTo>
                <a:lnTo>
                  <a:pt x="570636" y="381000"/>
                </a:lnTo>
                <a:lnTo>
                  <a:pt x="570636" y="359410"/>
                </a:lnTo>
                <a:lnTo>
                  <a:pt x="628802" y="359410"/>
                </a:lnTo>
                <a:lnTo>
                  <a:pt x="628802" y="338137"/>
                </a:lnTo>
                <a:lnTo>
                  <a:pt x="676275" y="338137"/>
                </a:lnTo>
                <a:lnTo>
                  <a:pt x="676275" y="31704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41179" y="397153"/>
            <a:ext cx="676275" cy="675640"/>
          </a:xfrm>
          <a:custGeom>
            <a:avLst/>
            <a:gdLst/>
            <a:ahLst/>
            <a:cxnLst/>
            <a:rect l="l" t="t" r="r" b="b"/>
            <a:pathLst>
              <a:path w="676275" h="675640">
                <a:moveTo>
                  <a:pt x="676275" y="317042"/>
                </a:moveTo>
                <a:lnTo>
                  <a:pt x="591743" y="317042"/>
                </a:lnTo>
                <a:lnTo>
                  <a:pt x="591743" y="295935"/>
                </a:lnTo>
                <a:lnTo>
                  <a:pt x="443636" y="295935"/>
                </a:lnTo>
                <a:lnTo>
                  <a:pt x="443636" y="317042"/>
                </a:lnTo>
                <a:lnTo>
                  <a:pt x="470014" y="317042"/>
                </a:lnTo>
                <a:lnTo>
                  <a:pt x="470014" y="337820"/>
                </a:lnTo>
                <a:lnTo>
                  <a:pt x="438632" y="337820"/>
                </a:lnTo>
                <a:lnTo>
                  <a:pt x="438632" y="359410"/>
                </a:lnTo>
                <a:lnTo>
                  <a:pt x="417537" y="359410"/>
                </a:lnTo>
                <a:lnTo>
                  <a:pt x="417537" y="381000"/>
                </a:lnTo>
                <a:lnTo>
                  <a:pt x="417537" y="386080"/>
                </a:lnTo>
                <a:lnTo>
                  <a:pt x="396303" y="386080"/>
                </a:lnTo>
                <a:lnTo>
                  <a:pt x="396303" y="401320"/>
                </a:lnTo>
                <a:lnTo>
                  <a:pt x="380479" y="401320"/>
                </a:lnTo>
                <a:lnTo>
                  <a:pt x="380479" y="422910"/>
                </a:lnTo>
                <a:lnTo>
                  <a:pt x="364642" y="422910"/>
                </a:lnTo>
                <a:lnTo>
                  <a:pt x="364642" y="443230"/>
                </a:lnTo>
                <a:lnTo>
                  <a:pt x="343547" y="443230"/>
                </a:lnTo>
                <a:lnTo>
                  <a:pt x="343547" y="444500"/>
                </a:lnTo>
                <a:lnTo>
                  <a:pt x="343547" y="464820"/>
                </a:lnTo>
                <a:lnTo>
                  <a:pt x="343547" y="469900"/>
                </a:lnTo>
                <a:lnTo>
                  <a:pt x="317169" y="469900"/>
                </a:lnTo>
                <a:lnTo>
                  <a:pt x="317169" y="464820"/>
                </a:lnTo>
                <a:lnTo>
                  <a:pt x="317169" y="443230"/>
                </a:lnTo>
                <a:lnTo>
                  <a:pt x="296075" y="443230"/>
                </a:lnTo>
                <a:lnTo>
                  <a:pt x="296075" y="422910"/>
                </a:lnTo>
                <a:lnTo>
                  <a:pt x="296075" y="406400"/>
                </a:lnTo>
                <a:lnTo>
                  <a:pt x="274967" y="406400"/>
                </a:lnTo>
                <a:lnTo>
                  <a:pt x="274967" y="401320"/>
                </a:lnTo>
                <a:lnTo>
                  <a:pt x="274967" y="386080"/>
                </a:lnTo>
                <a:lnTo>
                  <a:pt x="248602" y="386080"/>
                </a:lnTo>
                <a:lnTo>
                  <a:pt x="248602" y="379730"/>
                </a:lnTo>
                <a:lnTo>
                  <a:pt x="248602" y="359410"/>
                </a:lnTo>
                <a:lnTo>
                  <a:pt x="211670" y="359410"/>
                </a:lnTo>
                <a:lnTo>
                  <a:pt x="211670" y="337820"/>
                </a:lnTo>
                <a:lnTo>
                  <a:pt x="190576" y="337820"/>
                </a:lnTo>
                <a:lnTo>
                  <a:pt x="190576" y="317500"/>
                </a:lnTo>
                <a:lnTo>
                  <a:pt x="232778" y="317500"/>
                </a:lnTo>
                <a:lnTo>
                  <a:pt x="232778" y="295910"/>
                </a:lnTo>
                <a:lnTo>
                  <a:pt x="253873" y="295910"/>
                </a:lnTo>
                <a:lnTo>
                  <a:pt x="253873" y="274320"/>
                </a:lnTo>
                <a:lnTo>
                  <a:pt x="274967" y="274320"/>
                </a:lnTo>
                <a:lnTo>
                  <a:pt x="274967" y="254000"/>
                </a:lnTo>
                <a:lnTo>
                  <a:pt x="296075" y="254000"/>
                </a:lnTo>
                <a:lnTo>
                  <a:pt x="296075" y="232410"/>
                </a:lnTo>
                <a:lnTo>
                  <a:pt x="317169" y="232410"/>
                </a:lnTo>
                <a:lnTo>
                  <a:pt x="317169" y="210820"/>
                </a:lnTo>
                <a:lnTo>
                  <a:pt x="317169" y="190500"/>
                </a:lnTo>
                <a:lnTo>
                  <a:pt x="338137" y="190500"/>
                </a:lnTo>
                <a:lnTo>
                  <a:pt x="338137" y="212090"/>
                </a:lnTo>
                <a:lnTo>
                  <a:pt x="359232" y="212090"/>
                </a:lnTo>
                <a:lnTo>
                  <a:pt x="359232" y="232410"/>
                </a:lnTo>
                <a:lnTo>
                  <a:pt x="359232" y="248920"/>
                </a:lnTo>
                <a:lnTo>
                  <a:pt x="380339" y="248920"/>
                </a:lnTo>
                <a:lnTo>
                  <a:pt x="380339" y="254000"/>
                </a:lnTo>
                <a:lnTo>
                  <a:pt x="380339" y="269240"/>
                </a:lnTo>
                <a:lnTo>
                  <a:pt x="406717" y="269240"/>
                </a:lnTo>
                <a:lnTo>
                  <a:pt x="406717" y="274320"/>
                </a:lnTo>
                <a:lnTo>
                  <a:pt x="406717" y="295910"/>
                </a:lnTo>
                <a:lnTo>
                  <a:pt x="528307" y="295910"/>
                </a:lnTo>
                <a:lnTo>
                  <a:pt x="528307" y="274320"/>
                </a:lnTo>
                <a:lnTo>
                  <a:pt x="486105" y="274320"/>
                </a:lnTo>
                <a:lnTo>
                  <a:pt x="486105" y="269240"/>
                </a:lnTo>
                <a:lnTo>
                  <a:pt x="486105" y="254000"/>
                </a:lnTo>
                <a:lnTo>
                  <a:pt x="465010" y="254000"/>
                </a:lnTo>
                <a:lnTo>
                  <a:pt x="465010" y="248920"/>
                </a:lnTo>
                <a:lnTo>
                  <a:pt x="465010" y="232410"/>
                </a:lnTo>
                <a:lnTo>
                  <a:pt x="443903" y="232410"/>
                </a:lnTo>
                <a:lnTo>
                  <a:pt x="443903" y="212090"/>
                </a:lnTo>
                <a:lnTo>
                  <a:pt x="422808" y="212090"/>
                </a:lnTo>
                <a:lnTo>
                  <a:pt x="422808" y="190500"/>
                </a:lnTo>
                <a:lnTo>
                  <a:pt x="401713" y="190500"/>
                </a:lnTo>
                <a:lnTo>
                  <a:pt x="401713" y="168910"/>
                </a:lnTo>
                <a:lnTo>
                  <a:pt x="380606" y="168910"/>
                </a:lnTo>
                <a:lnTo>
                  <a:pt x="380606" y="127000"/>
                </a:lnTo>
                <a:lnTo>
                  <a:pt x="380606" y="105410"/>
                </a:lnTo>
                <a:lnTo>
                  <a:pt x="359511" y="105410"/>
                </a:lnTo>
                <a:lnTo>
                  <a:pt x="359511" y="63500"/>
                </a:lnTo>
                <a:lnTo>
                  <a:pt x="359511" y="26670"/>
                </a:lnTo>
                <a:lnTo>
                  <a:pt x="338137" y="26670"/>
                </a:lnTo>
                <a:lnTo>
                  <a:pt x="338137" y="0"/>
                </a:lnTo>
                <a:lnTo>
                  <a:pt x="317042" y="0"/>
                </a:lnTo>
                <a:lnTo>
                  <a:pt x="317042" y="26670"/>
                </a:lnTo>
                <a:lnTo>
                  <a:pt x="317042" y="63500"/>
                </a:lnTo>
                <a:lnTo>
                  <a:pt x="295935" y="63500"/>
                </a:lnTo>
                <a:lnTo>
                  <a:pt x="295935" y="105410"/>
                </a:lnTo>
                <a:lnTo>
                  <a:pt x="295935" y="127000"/>
                </a:lnTo>
                <a:lnTo>
                  <a:pt x="274840" y="127000"/>
                </a:lnTo>
                <a:lnTo>
                  <a:pt x="274840" y="168910"/>
                </a:lnTo>
                <a:lnTo>
                  <a:pt x="274840" y="190500"/>
                </a:lnTo>
                <a:lnTo>
                  <a:pt x="253733" y="190500"/>
                </a:lnTo>
                <a:lnTo>
                  <a:pt x="253733" y="210820"/>
                </a:lnTo>
                <a:lnTo>
                  <a:pt x="232638" y="210820"/>
                </a:lnTo>
                <a:lnTo>
                  <a:pt x="232638" y="232410"/>
                </a:lnTo>
                <a:lnTo>
                  <a:pt x="211543" y="232410"/>
                </a:lnTo>
                <a:lnTo>
                  <a:pt x="211543" y="254000"/>
                </a:lnTo>
                <a:lnTo>
                  <a:pt x="169075" y="254000"/>
                </a:lnTo>
                <a:lnTo>
                  <a:pt x="169075" y="274320"/>
                </a:lnTo>
                <a:lnTo>
                  <a:pt x="126873" y="274320"/>
                </a:lnTo>
                <a:lnTo>
                  <a:pt x="126873" y="295910"/>
                </a:lnTo>
                <a:lnTo>
                  <a:pt x="63436" y="295910"/>
                </a:lnTo>
                <a:lnTo>
                  <a:pt x="63436" y="317500"/>
                </a:lnTo>
                <a:lnTo>
                  <a:pt x="0" y="317500"/>
                </a:lnTo>
                <a:lnTo>
                  <a:pt x="0" y="337820"/>
                </a:lnTo>
                <a:lnTo>
                  <a:pt x="31648" y="337820"/>
                </a:lnTo>
                <a:lnTo>
                  <a:pt x="31648" y="359410"/>
                </a:lnTo>
                <a:lnTo>
                  <a:pt x="105638" y="359410"/>
                </a:lnTo>
                <a:lnTo>
                  <a:pt x="105638" y="379730"/>
                </a:lnTo>
                <a:lnTo>
                  <a:pt x="169075" y="379730"/>
                </a:lnTo>
                <a:lnTo>
                  <a:pt x="169075" y="386080"/>
                </a:lnTo>
                <a:lnTo>
                  <a:pt x="169075" y="401320"/>
                </a:lnTo>
                <a:lnTo>
                  <a:pt x="190169" y="401320"/>
                </a:lnTo>
                <a:lnTo>
                  <a:pt x="190169" y="406400"/>
                </a:lnTo>
                <a:lnTo>
                  <a:pt x="190169" y="422910"/>
                </a:lnTo>
                <a:lnTo>
                  <a:pt x="211264" y="422910"/>
                </a:lnTo>
                <a:lnTo>
                  <a:pt x="211264" y="443230"/>
                </a:lnTo>
                <a:lnTo>
                  <a:pt x="232371" y="443230"/>
                </a:lnTo>
                <a:lnTo>
                  <a:pt x="232371" y="464820"/>
                </a:lnTo>
                <a:lnTo>
                  <a:pt x="253466" y="464820"/>
                </a:lnTo>
                <a:lnTo>
                  <a:pt x="253466" y="469900"/>
                </a:lnTo>
                <a:lnTo>
                  <a:pt x="253466" y="486410"/>
                </a:lnTo>
                <a:lnTo>
                  <a:pt x="274574" y="486410"/>
                </a:lnTo>
                <a:lnTo>
                  <a:pt x="274574" y="506730"/>
                </a:lnTo>
                <a:lnTo>
                  <a:pt x="274574" y="528320"/>
                </a:lnTo>
                <a:lnTo>
                  <a:pt x="295668" y="528320"/>
                </a:lnTo>
                <a:lnTo>
                  <a:pt x="295668" y="570230"/>
                </a:lnTo>
                <a:lnTo>
                  <a:pt x="295668" y="591820"/>
                </a:lnTo>
                <a:lnTo>
                  <a:pt x="316763" y="591820"/>
                </a:lnTo>
                <a:lnTo>
                  <a:pt x="316763" y="633730"/>
                </a:lnTo>
                <a:lnTo>
                  <a:pt x="316763" y="675640"/>
                </a:lnTo>
                <a:lnTo>
                  <a:pt x="338137" y="675640"/>
                </a:lnTo>
                <a:lnTo>
                  <a:pt x="338137" y="633730"/>
                </a:lnTo>
                <a:lnTo>
                  <a:pt x="359232" y="633730"/>
                </a:lnTo>
                <a:lnTo>
                  <a:pt x="359232" y="591820"/>
                </a:lnTo>
                <a:lnTo>
                  <a:pt x="359232" y="570230"/>
                </a:lnTo>
                <a:lnTo>
                  <a:pt x="380339" y="570230"/>
                </a:lnTo>
                <a:lnTo>
                  <a:pt x="380339" y="528320"/>
                </a:lnTo>
                <a:lnTo>
                  <a:pt x="380339" y="506730"/>
                </a:lnTo>
                <a:lnTo>
                  <a:pt x="401434" y="506730"/>
                </a:lnTo>
                <a:lnTo>
                  <a:pt x="401434" y="486410"/>
                </a:lnTo>
                <a:lnTo>
                  <a:pt x="401434" y="469900"/>
                </a:lnTo>
                <a:lnTo>
                  <a:pt x="401434" y="464820"/>
                </a:lnTo>
                <a:lnTo>
                  <a:pt x="422541" y="464820"/>
                </a:lnTo>
                <a:lnTo>
                  <a:pt x="422541" y="444500"/>
                </a:lnTo>
                <a:lnTo>
                  <a:pt x="443636" y="444500"/>
                </a:lnTo>
                <a:lnTo>
                  <a:pt x="443636" y="443230"/>
                </a:lnTo>
                <a:lnTo>
                  <a:pt x="443636" y="422910"/>
                </a:lnTo>
                <a:lnTo>
                  <a:pt x="464731" y="422910"/>
                </a:lnTo>
                <a:lnTo>
                  <a:pt x="464731" y="401320"/>
                </a:lnTo>
                <a:lnTo>
                  <a:pt x="507212" y="401320"/>
                </a:lnTo>
                <a:lnTo>
                  <a:pt x="507212" y="386080"/>
                </a:lnTo>
                <a:lnTo>
                  <a:pt x="507212" y="381000"/>
                </a:lnTo>
                <a:lnTo>
                  <a:pt x="570636" y="381000"/>
                </a:lnTo>
                <a:lnTo>
                  <a:pt x="570636" y="359410"/>
                </a:lnTo>
                <a:lnTo>
                  <a:pt x="628802" y="359410"/>
                </a:lnTo>
                <a:lnTo>
                  <a:pt x="628802" y="338137"/>
                </a:lnTo>
                <a:lnTo>
                  <a:pt x="676275" y="338137"/>
                </a:lnTo>
                <a:lnTo>
                  <a:pt x="676275" y="31704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371702" y="8685021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5">
                <a:moveTo>
                  <a:pt x="0" y="0"/>
                </a:moveTo>
                <a:lnTo>
                  <a:pt x="48206" y="0"/>
                </a:lnTo>
                <a:lnTo>
                  <a:pt x="48206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628585" y="8685021"/>
            <a:ext cx="64769" cy="17145"/>
          </a:xfrm>
          <a:custGeom>
            <a:avLst/>
            <a:gdLst/>
            <a:ahLst/>
            <a:cxnLst/>
            <a:rect l="l" t="t" r="r" b="b"/>
            <a:pathLst>
              <a:path w="64769" h="17145">
                <a:moveTo>
                  <a:pt x="0" y="0"/>
                </a:moveTo>
                <a:lnTo>
                  <a:pt x="64166" y="0"/>
                </a:lnTo>
                <a:lnTo>
                  <a:pt x="64166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323497" y="8701602"/>
            <a:ext cx="144780" cy="15875"/>
          </a:xfrm>
          <a:custGeom>
            <a:avLst/>
            <a:gdLst/>
            <a:ahLst/>
            <a:cxnLst/>
            <a:rect l="l" t="t" r="r" b="b"/>
            <a:pathLst>
              <a:path w="144780" h="15875">
                <a:moveTo>
                  <a:pt x="0" y="0"/>
                </a:moveTo>
                <a:lnTo>
                  <a:pt x="144509" y="0"/>
                </a:lnTo>
                <a:lnTo>
                  <a:pt x="144509" y="15305"/>
                </a:lnTo>
                <a:lnTo>
                  <a:pt x="0" y="15305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580379" y="8701602"/>
            <a:ext cx="144780" cy="15875"/>
          </a:xfrm>
          <a:custGeom>
            <a:avLst/>
            <a:gdLst/>
            <a:ahLst/>
            <a:cxnLst/>
            <a:rect l="l" t="t" r="r" b="b"/>
            <a:pathLst>
              <a:path w="144780" h="15875">
                <a:moveTo>
                  <a:pt x="0" y="0"/>
                </a:moveTo>
                <a:lnTo>
                  <a:pt x="144509" y="0"/>
                </a:lnTo>
                <a:lnTo>
                  <a:pt x="144509" y="15305"/>
                </a:lnTo>
                <a:lnTo>
                  <a:pt x="0" y="15305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307537" y="8716907"/>
            <a:ext cx="193040" cy="17145"/>
          </a:xfrm>
          <a:custGeom>
            <a:avLst/>
            <a:gdLst/>
            <a:ahLst/>
            <a:cxnLst/>
            <a:rect l="l" t="t" r="r" b="b"/>
            <a:pathLst>
              <a:path w="193040" h="17145">
                <a:moveTo>
                  <a:pt x="0" y="0"/>
                </a:moveTo>
                <a:lnTo>
                  <a:pt x="192607" y="0"/>
                </a:lnTo>
                <a:lnTo>
                  <a:pt x="192607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564310" y="8716907"/>
            <a:ext cx="193040" cy="17145"/>
          </a:xfrm>
          <a:custGeom>
            <a:avLst/>
            <a:gdLst/>
            <a:ahLst/>
            <a:cxnLst/>
            <a:rect l="l" t="t" r="r" b="b"/>
            <a:pathLst>
              <a:path w="193040" h="17145">
                <a:moveTo>
                  <a:pt x="0" y="0"/>
                </a:moveTo>
                <a:lnTo>
                  <a:pt x="192715" y="0"/>
                </a:lnTo>
                <a:lnTo>
                  <a:pt x="192715" y="16580"/>
                </a:lnTo>
                <a:lnTo>
                  <a:pt x="0" y="1658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259326" y="8733497"/>
            <a:ext cx="542925" cy="437515"/>
          </a:xfrm>
          <a:custGeom>
            <a:avLst/>
            <a:gdLst/>
            <a:ahLst/>
            <a:cxnLst/>
            <a:rect l="l" t="t" r="r" b="b"/>
            <a:pathLst>
              <a:path w="542925" h="437515">
                <a:moveTo>
                  <a:pt x="542861" y="62496"/>
                </a:moveTo>
                <a:lnTo>
                  <a:pt x="529729" y="62496"/>
                </a:lnTo>
                <a:lnTo>
                  <a:pt x="529729" y="48463"/>
                </a:lnTo>
                <a:lnTo>
                  <a:pt x="529729" y="31877"/>
                </a:lnTo>
                <a:lnTo>
                  <a:pt x="513765" y="31877"/>
                </a:lnTo>
                <a:lnTo>
                  <a:pt x="513765" y="16573"/>
                </a:lnTo>
                <a:lnTo>
                  <a:pt x="513765" y="0"/>
                </a:lnTo>
                <a:lnTo>
                  <a:pt x="275120" y="0"/>
                </a:lnTo>
                <a:lnTo>
                  <a:pt x="275120" y="16573"/>
                </a:lnTo>
                <a:lnTo>
                  <a:pt x="256882" y="16573"/>
                </a:lnTo>
                <a:lnTo>
                  <a:pt x="256882" y="0"/>
                </a:lnTo>
                <a:lnTo>
                  <a:pt x="32131" y="0"/>
                </a:lnTo>
                <a:lnTo>
                  <a:pt x="32131" y="16573"/>
                </a:lnTo>
                <a:lnTo>
                  <a:pt x="16065" y="16573"/>
                </a:lnTo>
                <a:lnTo>
                  <a:pt x="16065" y="31877"/>
                </a:lnTo>
                <a:lnTo>
                  <a:pt x="16065" y="48463"/>
                </a:lnTo>
                <a:lnTo>
                  <a:pt x="0" y="48463"/>
                </a:lnTo>
                <a:lnTo>
                  <a:pt x="0" y="62496"/>
                </a:lnTo>
                <a:lnTo>
                  <a:pt x="0" y="128816"/>
                </a:lnTo>
                <a:lnTo>
                  <a:pt x="0" y="145402"/>
                </a:lnTo>
                <a:lnTo>
                  <a:pt x="16065" y="145402"/>
                </a:lnTo>
                <a:lnTo>
                  <a:pt x="16065" y="161975"/>
                </a:lnTo>
                <a:lnTo>
                  <a:pt x="16065" y="178562"/>
                </a:lnTo>
                <a:lnTo>
                  <a:pt x="32131" y="178562"/>
                </a:lnTo>
                <a:lnTo>
                  <a:pt x="32131" y="193865"/>
                </a:lnTo>
                <a:lnTo>
                  <a:pt x="32131" y="210439"/>
                </a:lnTo>
                <a:lnTo>
                  <a:pt x="48209" y="210439"/>
                </a:lnTo>
                <a:lnTo>
                  <a:pt x="48209" y="227025"/>
                </a:lnTo>
                <a:lnTo>
                  <a:pt x="64160" y="227025"/>
                </a:lnTo>
                <a:lnTo>
                  <a:pt x="64160" y="239776"/>
                </a:lnTo>
                <a:lnTo>
                  <a:pt x="64160" y="243611"/>
                </a:lnTo>
                <a:lnTo>
                  <a:pt x="80238" y="243611"/>
                </a:lnTo>
                <a:lnTo>
                  <a:pt x="80238" y="258914"/>
                </a:lnTo>
                <a:lnTo>
                  <a:pt x="96304" y="258914"/>
                </a:lnTo>
                <a:lnTo>
                  <a:pt x="96304" y="275488"/>
                </a:lnTo>
                <a:lnTo>
                  <a:pt x="96304" y="279323"/>
                </a:lnTo>
                <a:lnTo>
                  <a:pt x="112369" y="279323"/>
                </a:lnTo>
                <a:lnTo>
                  <a:pt x="112369" y="288251"/>
                </a:lnTo>
                <a:lnTo>
                  <a:pt x="112369" y="292074"/>
                </a:lnTo>
                <a:lnTo>
                  <a:pt x="128435" y="292074"/>
                </a:lnTo>
                <a:lnTo>
                  <a:pt x="128435" y="307378"/>
                </a:lnTo>
                <a:lnTo>
                  <a:pt x="144513" y="307378"/>
                </a:lnTo>
                <a:lnTo>
                  <a:pt x="144513" y="321411"/>
                </a:lnTo>
                <a:lnTo>
                  <a:pt x="144513" y="323964"/>
                </a:lnTo>
                <a:lnTo>
                  <a:pt x="160578" y="323964"/>
                </a:lnTo>
                <a:lnTo>
                  <a:pt x="160578" y="337985"/>
                </a:lnTo>
                <a:lnTo>
                  <a:pt x="176542" y="337985"/>
                </a:lnTo>
                <a:lnTo>
                  <a:pt x="176542" y="340537"/>
                </a:lnTo>
                <a:lnTo>
                  <a:pt x="176542" y="355841"/>
                </a:lnTo>
                <a:lnTo>
                  <a:pt x="192608" y="355841"/>
                </a:lnTo>
                <a:lnTo>
                  <a:pt x="192608" y="371157"/>
                </a:lnTo>
                <a:lnTo>
                  <a:pt x="208673" y="371157"/>
                </a:lnTo>
                <a:lnTo>
                  <a:pt x="208673" y="372427"/>
                </a:lnTo>
                <a:lnTo>
                  <a:pt x="208673" y="389013"/>
                </a:lnTo>
                <a:lnTo>
                  <a:pt x="224739" y="389013"/>
                </a:lnTo>
                <a:lnTo>
                  <a:pt x="224739" y="403034"/>
                </a:lnTo>
                <a:lnTo>
                  <a:pt x="238531" y="403034"/>
                </a:lnTo>
                <a:lnTo>
                  <a:pt x="238531" y="404317"/>
                </a:lnTo>
                <a:lnTo>
                  <a:pt x="238531" y="420890"/>
                </a:lnTo>
                <a:lnTo>
                  <a:pt x="256882" y="420890"/>
                </a:lnTo>
                <a:lnTo>
                  <a:pt x="256882" y="437476"/>
                </a:lnTo>
                <a:lnTo>
                  <a:pt x="272948" y="437476"/>
                </a:lnTo>
                <a:lnTo>
                  <a:pt x="272948" y="420890"/>
                </a:lnTo>
                <a:lnTo>
                  <a:pt x="289013" y="420890"/>
                </a:lnTo>
                <a:lnTo>
                  <a:pt x="289013" y="404317"/>
                </a:lnTo>
                <a:lnTo>
                  <a:pt x="304977" y="404317"/>
                </a:lnTo>
                <a:lnTo>
                  <a:pt x="304977" y="403034"/>
                </a:lnTo>
                <a:lnTo>
                  <a:pt x="304977" y="389013"/>
                </a:lnTo>
                <a:lnTo>
                  <a:pt x="321043" y="389013"/>
                </a:lnTo>
                <a:lnTo>
                  <a:pt x="321043" y="372427"/>
                </a:lnTo>
                <a:lnTo>
                  <a:pt x="337121" y="372427"/>
                </a:lnTo>
                <a:lnTo>
                  <a:pt x="337121" y="371157"/>
                </a:lnTo>
                <a:lnTo>
                  <a:pt x="337121" y="355841"/>
                </a:lnTo>
                <a:lnTo>
                  <a:pt x="353187" y="355841"/>
                </a:lnTo>
                <a:lnTo>
                  <a:pt x="353187" y="340537"/>
                </a:lnTo>
                <a:lnTo>
                  <a:pt x="369252" y="340537"/>
                </a:lnTo>
                <a:lnTo>
                  <a:pt x="369252" y="337985"/>
                </a:lnTo>
                <a:lnTo>
                  <a:pt x="369252" y="323964"/>
                </a:lnTo>
                <a:lnTo>
                  <a:pt x="369252" y="321411"/>
                </a:lnTo>
                <a:lnTo>
                  <a:pt x="385318" y="321411"/>
                </a:lnTo>
                <a:lnTo>
                  <a:pt x="385318" y="307378"/>
                </a:lnTo>
                <a:lnTo>
                  <a:pt x="401396" y="307378"/>
                </a:lnTo>
                <a:lnTo>
                  <a:pt x="401396" y="292074"/>
                </a:lnTo>
                <a:lnTo>
                  <a:pt x="401396" y="288251"/>
                </a:lnTo>
                <a:lnTo>
                  <a:pt x="417347" y="288251"/>
                </a:lnTo>
                <a:lnTo>
                  <a:pt x="417347" y="279323"/>
                </a:lnTo>
                <a:lnTo>
                  <a:pt x="417347" y="275488"/>
                </a:lnTo>
                <a:lnTo>
                  <a:pt x="433425" y="275488"/>
                </a:lnTo>
                <a:lnTo>
                  <a:pt x="433425" y="258914"/>
                </a:lnTo>
                <a:lnTo>
                  <a:pt x="449491" y="258914"/>
                </a:lnTo>
                <a:lnTo>
                  <a:pt x="449491" y="243611"/>
                </a:lnTo>
                <a:lnTo>
                  <a:pt x="449491" y="239776"/>
                </a:lnTo>
                <a:lnTo>
                  <a:pt x="467842" y="239776"/>
                </a:lnTo>
                <a:lnTo>
                  <a:pt x="467842" y="227025"/>
                </a:lnTo>
                <a:lnTo>
                  <a:pt x="481622" y="227025"/>
                </a:lnTo>
                <a:lnTo>
                  <a:pt x="481622" y="210439"/>
                </a:lnTo>
                <a:lnTo>
                  <a:pt x="497700" y="210439"/>
                </a:lnTo>
                <a:lnTo>
                  <a:pt x="497700" y="193865"/>
                </a:lnTo>
                <a:lnTo>
                  <a:pt x="513765" y="193865"/>
                </a:lnTo>
                <a:lnTo>
                  <a:pt x="513765" y="178562"/>
                </a:lnTo>
                <a:lnTo>
                  <a:pt x="513765" y="161975"/>
                </a:lnTo>
                <a:lnTo>
                  <a:pt x="529729" y="161975"/>
                </a:lnTo>
                <a:lnTo>
                  <a:pt x="529729" y="145402"/>
                </a:lnTo>
                <a:lnTo>
                  <a:pt x="529729" y="128816"/>
                </a:lnTo>
                <a:lnTo>
                  <a:pt x="542861" y="128816"/>
                </a:lnTo>
                <a:lnTo>
                  <a:pt x="542861" y="6249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21098" y="2946361"/>
            <a:ext cx="617220" cy="537845"/>
          </a:xfrm>
          <a:custGeom>
            <a:avLst/>
            <a:gdLst/>
            <a:ahLst/>
            <a:cxnLst/>
            <a:rect l="l" t="t" r="r" b="b"/>
            <a:pathLst>
              <a:path w="617220" h="537845">
                <a:moveTo>
                  <a:pt x="616966" y="454672"/>
                </a:moveTo>
                <a:lnTo>
                  <a:pt x="575830" y="454672"/>
                </a:lnTo>
                <a:lnTo>
                  <a:pt x="575830" y="413918"/>
                </a:lnTo>
                <a:lnTo>
                  <a:pt x="534695" y="413918"/>
                </a:lnTo>
                <a:lnTo>
                  <a:pt x="534695" y="371894"/>
                </a:lnTo>
                <a:lnTo>
                  <a:pt x="452437" y="371894"/>
                </a:lnTo>
                <a:lnTo>
                  <a:pt x="452437" y="331139"/>
                </a:lnTo>
                <a:lnTo>
                  <a:pt x="329044" y="331139"/>
                </a:lnTo>
                <a:lnTo>
                  <a:pt x="329044" y="289102"/>
                </a:lnTo>
                <a:lnTo>
                  <a:pt x="246786" y="289102"/>
                </a:lnTo>
                <a:lnTo>
                  <a:pt x="246786" y="331139"/>
                </a:lnTo>
                <a:lnTo>
                  <a:pt x="205651" y="331139"/>
                </a:lnTo>
                <a:lnTo>
                  <a:pt x="205651" y="289102"/>
                </a:lnTo>
                <a:lnTo>
                  <a:pt x="205651" y="40754"/>
                </a:lnTo>
                <a:lnTo>
                  <a:pt x="164528" y="40754"/>
                </a:lnTo>
                <a:lnTo>
                  <a:pt x="164528" y="0"/>
                </a:lnTo>
                <a:lnTo>
                  <a:pt x="41135" y="0"/>
                </a:lnTo>
                <a:lnTo>
                  <a:pt x="41135" y="40754"/>
                </a:lnTo>
                <a:lnTo>
                  <a:pt x="0" y="40754"/>
                </a:lnTo>
                <a:lnTo>
                  <a:pt x="0" y="289102"/>
                </a:lnTo>
                <a:lnTo>
                  <a:pt x="0" y="537451"/>
                </a:lnTo>
                <a:lnTo>
                  <a:pt x="616966" y="537451"/>
                </a:lnTo>
                <a:lnTo>
                  <a:pt x="616966" y="45467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174321" y="3483810"/>
            <a:ext cx="165100" cy="42545"/>
          </a:xfrm>
          <a:custGeom>
            <a:avLst/>
            <a:gdLst/>
            <a:ahLst/>
            <a:cxnLst/>
            <a:rect l="l" t="t" r="r" b="b"/>
            <a:pathLst>
              <a:path w="165100" h="42545">
                <a:moveTo>
                  <a:pt x="0" y="0"/>
                </a:moveTo>
                <a:lnTo>
                  <a:pt x="164522" y="0"/>
                </a:lnTo>
                <a:lnTo>
                  <a:pt x="164522" y="42028"/>
                </a:lnTo>
                <a:lnTo>
                  <a:pt x="0" y="42028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11174321" y="2946355"/>
            <a:ext cx="904875" cy="1200150"/>
            <a:chOff x="11174321" y="2946355"/>
            <a:chExt cx="904875" cy="1200150"/>
          </a:xfrm>
        </p:grpSpPr>
        <p:sp>
          <p:nvSpPr>
            <p:cNvPr id="40" name="object 40"/>
            <p:cNvSpPr/>
            <p:nvPr/>
          </p:nvSpPr>
          <p:spPr>
            <a:xfrm>
              <a:off x="11174311" y="3483812"/>
              <a:ext cx="904875" cy="662305"/>
            </a:xfrm>
            <a:custGeom>
              <a:avLst/>
              <a:gdLst/>
              <a:ahLst/>
              <a:cxnLst/>
              <a:rect l="l" t="t" r="r" b="b"/>
              <a:pathLst>
                <a:path w="904875" h="662304">
                  <a:moveTo>
                    <a:pt x="904875" y="42037"/>
                  </a:moveTo>
                  <a:lnTo>
                    <a:pt x="863752" y="42037"/>
                  </a:lnTo>
                  <a:lnTo>
                    <a:pt x="863752" y="0"/>
                  </a:lnTo>
                  <a:lnTo>
                    <a:pt x="246786" y="0"/>
                  </a:lnTo>
                  <a:lnTo>
                    <a:pt x="246786" y="42037"/>
                  </a:lnTo>
                  <a:lnTo>
                    <a:pt x="246786" y="82791"/>
                  </a:lnTo>
                  <a:lnTo>
                    <a:pt x="205663" y="82791"/>
                  </a:lnTo>
                  <a:lnTo>
                    <a:pt x="205663" y="42037"/>
                  </a:lnTo>
                  <a:lnTo>
                    <a:pt x="0" y="42037"/>
                  </a:lnTo>
                  <a:lnTo>
                    <a:pt x="0" y="82791"/>
                  </a:lnTo>
                  <a:lnTo>
                    <a:pt x="0" y="165569"/>
                  </a:lnTo>
                  <a:lnTo>
                    <a:pt x="41135" y="165569"/>
                  </a:lnTo>
                  <a:lnTo>
                    <a:pt x="41135" y="207594"/>
                  </a:lnTo>
                  <a:lnTo>
                    <a:pt x="82270" y="207594"/>
                  </a:lnTo>
                  <a:lnTo>
                    <a:pt x="82270" y="248348"/>
                  </a:lnTo>
                  <a:lnTo>
                    <a:pt x="123393" y="248348"/>
                  </a:lnTo>
                  <a:lnTo>
                    <a:pt x="123393" y="290385"/>
                  </a:lnTo>
                  <a:lnTo>
                    <a:pt x="123393" y="373164"/>
                  </a:lnTo>
                  <a:lnTo>
                    <a:pt x="164528" y="373164"/>
                  </a:lnTo>
                  <a:lnTo>
                    <a:pt x="164528" y="454672"/>
                  </a:lnTo>
                  <a:lnTo>
                    <a:pt x="164528" y="496709"/>
                  </a:lnTo>
                  <a:lnTo>
                    <a:pt x="205663" y="496709"/>
                  </a:lnTo>
                  <a:lnTo>
                    <a:pt x="205663" y="579488"/>
                  </a:lnTo>
                  <a:lnTo>
                    <a:pt x="246786" y="579488"/>
                  </a:lnTo>
                  <a:lnTo>
                    <a:pt x="246786" y="620242"/>
                  </a:lnTo>
                  <a:lnTo>
                    <a:pt x="329044" y="620242"/>
                  </a:lnTo>
                  <a:lnTo>
                    <a:pt x="329044" y="662266"/>
                  </a:lnTo>
                  <a:lnTo>
                    <a:pt x="699223" y="662266"/>
                  </a:lnTo>
                  <a:lnTo>
                    <a:pt x="699223" y="620242"/>
                  </a:lnTo>
                  <a:lnTo>
                    <a:pt x="781481" y="620242"/>
                  </a:lnTo>
                  <a:lnTo>
                    <a:pt x="781481" y="579488"/>
                  </a:lnTo>
                  <a:lnTo>
                    <a:pt x="822617" y="579488"/>
                  </a:lnTo>
                  <a:lnTo>
                    <a:pt x="822617" y="496709"/>
                  </a:lnTo>
                  <a:lnTo>
                    <a:pt x="822617" y="454672"/>
                  </a:lnTo>
                  <a:lnTo>
                    <a:pt x="863752" y="454672"/>
                  </a:lnTo>
                  <a:lnTo>
                    <a:pt x="863752" y="373164"/>
                  </a:lnTo>
                  <a:lnTo>
                    <a:pt x="863752" y="290385"/>
                  </a:lnTo>
                  <a:lnTo>
                    <a:pt x="904875" y="290385"/>
                  </a:lnTo>
                  <a:lnTo>
                    <a:pt x="904875" y="248348"/>
                  </a:lnTo>
                  <a:lnTo>
                    <a:pt x="904875" y="207594"/>
                  </a:lnTo>
                  <a:lnTo>
                    <a:pt x="904875" y="165569"/>
                  </a:lnTo>
                  <a:lnTo>
                    <a:pt x="904875" y="82791"/>
                  </a:lnTo>
                  <a:lnTo>
                    <a:pt x="904875" y="4203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174321" y="2987719"/>
              <a:ext cx="864235" cy="1116965"/>
            </a:xfrm>
            <a:custGeom>
              <a:avLst/>
              <a:gdLst/>
              <a:ahLst/>
              <a:cxnLst/>
              <a:rect l="l" t="t" r="r" b="b"/>
              <a:pathLst>
                <a:path w="864234" h="1116964">
                  <a:moveTo>
                    <a:pt x="699221" y="1116824"/>
                  </a:moveTo>
                  <a:lnTo>
                    <a:pt x="329045" y="1116824"/>
                  </a:lnTo>
                  <a:lnTo>
                    <a:pt x="246784" y="1075460"/>
                  </a:lnTo>
                  <a:lnTo>
                    <a:pt x="205653" y="992733"/>
                  </a:lnTo>
                  <a:lnTo>
                    <a:pt x="123392" y="744549"/>
                  </a:lnTo>
                  <a:lnTo>
                    <a:pt x="41130" y="661822"/>
                  </a:lnTo>
                  <a:lnTo>
                    <a:pt x="0" y="496366"/>
                  </a:lnTo>
                  <a:lnTo>
                    <a:pt x="164522" y="537730"/>
                  </a:lnTo>
                  <a:lnTo>
                    <a:pt x="246784" y="620458"/>
                  </a:lnTo>
                  <a:lnTo>
                    <a:pt x="287914" y="579094"/>
                  </a:lnTo>
                  <a:lnTo>
                    <a:pt x="246784" y="0"/>
                  </a:lnTo>
                  <a:lnTo>
                    <a:pt x="452437" y="0"/>
                  </a:lnTo>
                  <a:lnTo>
                    <a:pt x="452437" y="289547"/>
                  </a:lnTo>
                  <a:lnTo>
                    <a:pt x="575829" y="289547"/>
                  </a:lnTo>
                  <a:lnTo>
                    <a:pt x="699221" y="330911"/>
                  </a:lnTo>
                  <a:lnTo>
                    <a:pt x="781482" y="372274"/>
                  </a:lnTo>
                  <a:lnTo>
                    <a:pt x="822613" y="413638"/>
                  </a:lnTo>
                  <a:lnTo>
                    <a:pt x="863744" y="537730"/>
                  </a:lnTo>
                  <a:lnTo>
                    <a:pt x="863744" y="785913"/>
                  </a:lnTo>
                  <a:lnTo>
                    <a:pt x="822613" y="951369"/>
                  </a:lnTo>
                  <a:lnTo>
                    <a:pt x="781482" y="1075460"/>
                  </a:lnTo>
                  <a:lnTo>
                    <a:pt x="699221" y="1116824"/>
                  </a:lnTo>
                  <a:close/>
                </a:path>
              </a:pathLst>
            </a:custGeom>
            <a:solidFill>
              <a:srgbClr val="FFAB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215446" y="3525455"/>
              <a:ext cx="740410" cy="579120"/>
            </a:xfrm>
            <a:custGeom>
              <a:avLst/>
              <a:gdLst/>
              <a:ahLst/>
              <a:cxnLst/>
              <a:rect l="l" t="t" r="r" b="b"/>
              <a:pathLst>
                <a:path w="740409" h="579120">
                  <a:moveTo>
                    <a:pt x="41135" y="0"/>
                  </a:moveTo>
                  <a:lnTo>
                    <a:pt x="0" y="0"/>
                  </a:lnTo>
                  <a:lnTo>
                    <a:pt x="0" y="124091"/>
                  </a:lnTo>
                  <a:lnTo>
                    <a:pt x="41135" y="124091"/>
                  </a:lnTo>
                  <a:lnTo>
                    <a:pt x="41135" y="0"/>
                  </a:lnTo>
                  <a:close/>
                </a:path>
                <a:path w="740409" h="579120">
                  <a:moveTo>
                    <a:pt x="82257" y="124091"/>
                  </a:moveTo>
                  <a:lnTo>
                    <a:pt x="41135" y="124091"/>
                  </a:lnTo>
                  <a:lnTo>
                    <a:pt x="41135" y="165455"/>
                  </a:lnTo>
                  <a:lnTo>
                    <a:pt x="82257" y="165455"/>
                  </a:lnTo>
                  <a:lnTo>
                    <a:pt x="82257" y="124091"/>
                  </a:lnTo>
                  <a:close/>
                </a:path>
                <a:path w="740409" h="579120">
                  <a:moveTo>
                    <a:pt x="123393" y="165455"/>
                  </a:moveTo>
                  <a:lnTo>
                    <a:pt x="82257" y="165455"/>
                  </a:lnTo>
                  <a:lnTo>
                    <a:pt x="82257" y="206819"/>
                  </a:lnTo>
                  <a:lnTo>
                    <a:pt x="123393" y="206819"/>
                  </a:lnTo>
                  <a:lnTo>
                    <a:pt x="123393" y="165455"/>
                  </a:lnTo>
                  <a:close/>
                </a:path>
                <a:path w="740409" h="579120">
                  <a:moveTo>
                    <a:pt x="164528" y="289547"/>
                  </a:moveTo>
                  <a:lnTo>
                    <a:pt x="123393" y="289547"/>
                  </a:lnTo>
                  <a:lnTo>
                    <a:pt x="123393" y="330911"/>
                  </a:lnTo>
                  <a:lnTo>
                    <a:pt x="164528" y="330911"/>
                  </a:lnTo>
                  <a:lnTo>
                    <a:pt x="164528" y="289547"/>
                  </a:lnTo>
                  <a:close/>
                </a:path>
                <a:path w="740409" h="579120">
                  <a:moveTo>
                    <a:pt x="205651" y="413639"/>
                  </a:moveTo>
                  <a:lnTo>
                    <a:pt x="164528" y="413639"/>
                  </a:lnTo>
                  <a:lnTo>
                    <a:pt x="164528" y="455002"/>
                  </a:lnTo>
                  <a:lnTo>
                    <a:pt x="205651" y="455002"/>
                  </a:lnTo>
                  <a:lnTo>
                    <a:pt x="205651" y="413639"/>
                  </a:lnTo>
                  <a:close/>
                </a:path>
                <a:path w="740409" h="579120">
                  <a:moveTo>
                    <a:pt x="287909" y="496366"/>
                  </a:moveTo>
                  <a:lnTo>
                    <a:pt x="205651" y="496366"/>
                  </a:lnTo>
                  <a:lnTo>
                    <a:pt x="205651" y="537730"/>
                  </a:lnTo>
                  <a:lnTo>
                    <a:pt x="287909" y="537730"/>
                  </a:lnTo>
                  <a:lnTo>
                    <a:pt x="287909" y="496366"/>
                  </a:lnTo>
                  <a:close/>
                </a:path>
                <a:path w="740409" h="579120">
                  <a:moveTo>
                    <a:pt x="658088" y="537730"/>
                  </a:moveTo>
                  <a:lnTo>
                    <a:pt x="287909" y="537730"/>
                  </a:lnTo>
                  <a:lnTo>
                    <a:pt x="287909" y="579094"/>
                  </a:lnTo>
                  <a:lnTo>
                    <a:pt x="658088" y="579094"/>
                  </a:lnTo>
                  <a:lnTo>
                    <a:pt x="658088" y="537730"/>
                  </a:lnTo>
                  <a:close/>
                </a:path>
                <a:path w="740409" h="579120">
                  <a:moveTo>
                    <a:pt x="740346" y="496366"/>
                  </a:moveTo>
                  <a:lnTo>
                    <a:pt x="658088" y="496366"/>
                  </a:lnTo>
                  <a:lnTo>
                    <a:pt x="658088" y="537730"/>
                  </a:lnTo>
                  <a:lnTo>
                    <a:pt x="740346" y="537730"/>
                  </a:lnTo>
                  <a:lnTo>
                    <a:pt x="740346" y="496366"/>
                  </a:lnTo>
                  <a:close/>
                </a:path>
              </a:pathLst>
            </a:custGeom>
            <a:solidFill>
              <a:srgbClr val="262626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174311" y="2946361"/>
              <a:ext cx="904875" cy="1200150"/>
            </a:xfrm>
            <a:custGeom>
              <a:avLst/>
              <a:gdLst/>
              <a:ahLst/>
              <a:cxnLst/>
              <a:rect l="l" t="t" r="r" b="b"/>
              <a:pathLst>
                <a:path w="904875" h="1200150">
                  <a:moveTo>
                    <a:pt x="82270" y="703186"/>
                  </a:moveTo>
                  <a:lnTo>
                    <a:pt x="41135" y="703186"/>
                  </a:lnTo>
                  <a:lnTo>
                    <a:pt x="41135" y="744550"/>
                  </a:lnTo>
                  <a:lnTo>
                    <a:pt x="82270" y="744550"/>
                  </a:lnTo>
                  <a:lnTo>
                    <a:pt x="82270" y="703186"/>
                  </a:lnTo>
                  <a:close/>
                </a:path>
                <a:path w="904875" h="1200150">
                  <a:moveTo>
                    <a:pt x="123393" y="744550"/>
                  </a:moveTo>
                  <a:lnTo>
                    <a:pt x="82270" y="744550"/>
                  </a:lnTo>
                  <a:lnTo>
                    <a:pt x="82270" y="785914"/>
                  </a:lnTo>
                  <a:lnTo>
                    <a:pt x="123393" y="785914"/>
                  </a:lnTo>
                  <a:lnTo>
                    <a:pt x="123393" y="744550"/>
                  </a:lnTo>
                  <a:close/>
                </a:path>
                <a:path w="904875" h="1200150">
                  <a:moveTo>
                    <a:pt x="164528" y="785914"/>
                  </a:moveTo>
                  <a:lnTo>
                    <a:pt x="123393" y="785914"/>
                  </a:lnTo>
                  <a:lnTo>
                    <a:pt x="123393" y="910005"/>
                  </a:lnTo>
                  <a:lnTo>
                    <a:pt x="164528" y="910005"/>
                  </a:lnTo>
                  <a:lnTo>
                    <a:pt x="164528" y="785914"/>
                  </a:lnTo>
                  <a:close/>
                </a:path>
                <a:path w="904875" h="1200150">
                  <a:moveTo>
                    <a:pt x="205663" y="910005"/>
                  </a:moveTo>
                  <a:lnTo>
                    <a:pt x="164528" y="910005"/>
                  </a:lnTo>
                  <a:lnTo>
                    <a:pt x="164528" y="1034097"/>
                  </a:lnTo>
                  <a:lnTo>
                    <a:pt x="205663" y="1034097"/>
                  </a:lnTo>
                  <a:lnTo>
                    <a:pt x="205663" y="910005"/>
                  </a:lnTo>
                  <a:close/>
                </a:path>
                <a:path w="904875" h="1200150">
                  <a:moveTo>
                    <a:pt x="246786" y="1034097"/>
                  </a:moveTo>
                  <a:lnTo>
                    <a:pt x="205663" y="1034097"/>
                  </a:lnTo>
                  <a:lnTo>
                    <a:pt x="205663" y="1116825"/>
                  </a:lnTo>
                  <a:lnTo>
                    <a:pt x="246786" y="1116825"/>
                  </a:lnTo>
                  <a:lnTo>
                    <a:pt x="246786" y="1034097"/>
                  </a:lnTo>
                  <a:close/>
                </a:path>
                <a:path w="904875" h="1200150">
                  <a:moveTo>
                    <a:pt x="329044" y="1116825"/>
                  </a:moveTo>
                  <a:lnTo>
                    <a:pt x="246786" y="1116825"/>
                  </a:lnTo>
                  <a:lnTo>
                    <a:pt x="246786" y="1158189"/>
                  </a:lnTo>
                  <a:lnTo>
                    <a:pt x="329044" y="1158189"/>
                  </a:lnTo>
                  <a:lnTo>
                    <a:pt x="329044" y="1116825"/>
                  </a:lnTo>
                  <a:close/>
                </a:path>
                <a:path w="904875" h="1200150">
                  <a:moveTo>
                    <a:pt x="493572" y="331139"/>
                  </a:moveTo>
                  <a:lnTo>
                    <a:pt x="452437" y="331139"/>
                  </a:lnTo>
                  <a:lnTo>
                    <a:pt x="452437" y="40754"/>
                  </a:lnTo>
                  <a:lnTo>
                    <a:pt x="411314" y="40754"/>
                  </a:lnTo>
                  <a:lnTo>
                    <a:pt x="411314" y="0"/>
                  </a:lnTo>
                  <a:lnTo>
                    <a:pt x="287921" y="0"/>
                  </a:lnTo>
                  <a:lnTo>
                    <a:pt x="287921" y="40754"/>
                  </a:lnTo>
                  <a:lnTo>
                    <a:pt x="246786" y="40754"/>
                  </a:lnTo>
                  <a:lnTo>
                    <a:pt x="246786" y="620242"/>
                  </a:lnTo>
                  <a:lnTo>
                    <a:pt x="205663" y="620242"/>
                  </a:lnTo>
                  <a:lnTo>
                    <a:pt x="205663" y="579094"/>
                  </a:lnTo>
                  <a:lnTo>
                    <a:pt x="164528" y="579094"/>
                  </a:lnTo>
                  <a:lnTo>
                    <a:pt x="164528" y="537451"/>
                  </a:lnTo>
                  <a:lnTo>
                    <a:pt x="0" y="537451"/>
                  </a:lnTo>
                  <a:lnTo>
                    <a:pt x="0" y="579488"/>
                  </a:lnTo>
                  <a:lnTo>
                    <a:pt x="0" y="703021"/>
                  </a:lnTo>
                  <a:lnTo>
                    <a:pt x="41135" y="703021"/>
                  </a:lnTo>
                  <a:lnTo>
                    <a:pt x="41135" y="579488"/>
                  </a:lnTo>
                  <a:lnTo>
                    <a:pt x="164528" y="579488"/>
                  </a:lnTo>
                  <a:lnTo>
                    <a:pt x="164528" y="620458"/>
                  </a:lnTo>
                  <a:lnTo>
                    <a:pt x="205663" y="620458"/>
                  </a:lnTo>
                  <a:lnTo>
                    <a:pt x="205663" y="662266"/>
                  </a:lnTo>
                  <a:lnTo>
                    <a:pt x="246786" y="662266"/>
                  </a:lnTo>
                  <a:lnTo>
                    <a:pt x="246786" y="745045"/>
                  </a:lnTo>
                  <a:lnTo>
                    <a:pt x="287921" y="745045"/>
                  </a:lnTo>
                  <a:lnTo>
                    <a:pt x="287921" y="662266"/>
                  </a:lnTo>
                  <a:lnTo>
                    <a:pt x="287921" y="620242"/>
                  </a:lnTo>
                  <a:lnTo>
                    <a:pt x="287921" y="41363"/>
                  </a:lnTo>
                  <a:lnTo>
                    <a:pt x="411314" y="41363"/>
                  </a:lnTo>
                  <a:lnTo>
                    <a:pt x="411314" y="331139"/>
                  </a:lnTo>
                  <a:lnTo>
                    <a:pt x="411314" y="371894"/>
                  </a:lnTo>
                  <a:lnTo>
                    <a:pt x="411314" y="537451"/>
                  </a:lnTo>
                  <a:lnTo>
                    <a:pt x="452437" y="537451"/>
                  </a:lnTo>
                  <a:lnTo>
                    <a:pt x="452437" y="371894"/>
                  </a:lnTo>
                  <a:lnTo>
                    <a:pt x="493572" y="371894"/>
                  </a:lnTo>
                  <a:lnTo>
                    <a:pt x="493572" y="331139"/>
                  </a:lnTo>
                  <a:close/>
                </a:path>
                <a:path w="904875" h="1200150">
                  <a:moveTo>
                    <a:pt x="575830" y="289547"/>
                  </a:moveTo>
                  <a:lnTo>
                    <a:pt x="493572" y="289547"/>
                  </a:lnTo>
                  <a:lnTo>
                    <a:pt x="493572" y="330911"/>
                  </a:lnTo>
                  <a:lnTo>
                    <a:pt x="575830" y="330911"/>
                  </a:lnTo>
                  <a:lnTo>
                    <a:pt x="575830" y="289547"/>
                  </a:lnTo>
                  <a:close/>
                </a:path>
                <a:path w="904875" h="1200150">
                  <a:moveTo>
                    <a:pt x="699223" y="1158189"/>
                  </a:moveTo>
                  <a:lnTo>
                    <a:pt x="329044" y="1158189"/>
                  </a:lnTo>
                  <a:lnTo>
                    <a:pt x="329044" y="1199553"/>
                  </a:lnTo>
                  <a:lnTo>
                    <a:pt x="699223" y="1199553"/>
                  </a:lnTo>
                  <a:lnTo>
                    <a:pt x="699223" y="1158189"/>
                  </a:lnTo>
                  <a:close/>
                </a:path>
                <a:path w="904875" h="1200150">
                  <a:moveTo>
                    <a:pt x="699223" y="331139"/>
                  </a:moveTo>
                  <a:lnTo>
                    <a:pt x="575830" y="331139"/>
                  </a:lnTo>
                  <a:lnTo>
                    <a:pt x="575830" y="371894"/>
                  </a:lnTo>
                  <a:lnTo>
                    <a:pt x="575830" y="579488"/>
                  </a:lnTo>
                  <a:lnTo>
                    <a:pt x="616966" y="579488"/>
                  </a:lnTo>
                  <a:lnTo>
                    <a:pt x="616966" y="371894"/>
                  </a:lnTo>
                  <a:lnTo>
                    <a:pt x="699223" y="371894"/>
                  </a:lnTo>
                  <a:lnTo>
                    <a:pt x="699223" y="331139"/>
                  </a:lnTo>
                  <a:close/>
                </a:path>
                <a:path w="904875" h="1200150">
                  <a:moveTo>
                    <a:pt x="781481" y="1116825"/>
                  </a:moveTo>
                  <a:lnTo>
                    <a:pt x="699223" y="1116825"/>
                  </a:lnTo>
                  <a:lnTo>
                    <a:pt x="699223" y="1158189"/>
                  </a:lnTo>
                  <a:lnTo>
                    <a:pt x="781481" y="1158189"/>
                  </a:lnTo>
                  <a:lnTo>
                    <a:pt x="781481" y="1116825"/>
                  </a:lnTo>
                  <a:close/>
                </a:path>
                <a:path w="904875" h="1200150">
                  <a:moveTo>
                    <a:pt x="822617" y="992733"/>
                  </a:moveTo>
                  <a:lnTo>
                    <a:pt x="781481" y="992733"/>
                  </a:lnTo>
                  <a:lnTo>
                    <a:pt x="781481" y="1116825"/>
                  </a:lnTo>
                  <a:lnTo>
                    <a:pt x="822617" y="1116825"/>
                  </a:lnTo>
                  <a:lnTo>
                    <a:pt x="822617" y="992733"/>
                  </a:lnTo>
                  <a:close/>
                </a:path>
                <a:path w="904875" h="1200150">
                  <a:moveTo>
                    <a:pt x="822617" y="413639"/>
                  </a:moveTo>
                  <a:lnTo>
                    <a:pt x="781481" y="413639"/>
                  </a:lnTo>
                  <a:lnTo>
                    <a:pt x="781481" y="371894"/>
                  </a:lnTo>
                  <a:lnTo>
                    <a:pt x="699223" y="371894"/>
                  </a:lnTo>
                  <a:lnTo>
                    <a:pt x="699223" y="413918"/>
                  </a:lnTo>
                  <a:lnTo>
                    <a:pt x="699223" y="620242"/>
                  </a:lnTo>
                  <a:lnTo>
                    <a:pt x="740359" y="620242"/>
                  </a:lnTo>
                  <a:lnTo>
                    <a:pt x="740359" y="413918"/>
                  </a:lnTo>
                  <a:lnTo>
                    <a:pt x="781481" y="413918"/>
                  </a:lnTo>
                  <a:lnTo>
                    <a:pt x="781481" y="455002"/>
                  </a:lnTo>
                  <a:lnTo>
                    <a:pt x="822617" y="455002"/>
                  </a:lnTo>
                  <a:lnTo>
                    <a:pt x="822617" y="413639"/>
                  </a:lnTo>
                  <a:close/>
                </a:path>
                <a:path w="904875" h="1200150">
                  <a:moveTo>
                    <a:pt x="863752" y="827278"/>
                  </a:moveTo>
                  <a:lnTo>
                    <a:pt x="822617" y="827278"/>
                  </a:lnTo>
                  <a:lnTo>
                    <a:pt x="822617" y="992733"/>
                  </a:lnTo>
                  <a:lnTo>
                    <a:pt x="863752" y="992733"/>
                  </a:lnTo>
                  <a:lnTo>
                    <a:pt x="863752" y="827278"/>
                  </a:lnTo>
                  <a:close/>
                </a:path>
                <a:path w="904875" h="1200150">
                  <a:moveTo>
                    <a:pt x="863752" y="455002"/>
                  </a:moveTo>
                  <a:lnTo>
                    <a:pt x="822617" y="455002"/>
                  </a:lnTo>
                  <a:lnTo>
                    <a:pt x="822617" y="579094"/>
                  </a:lnTo>
                  <a:lnTo>
                    <a:pt x="863752" y="579094"/>
                  </a:lnTo>
                  <a:lnTo>
                    <a:pt x="863752" y="455002"/>
                  </a:lnTo>
                  <a:close/>
                </a:path>
                <a:path w="904875" h="1200150">
                  <a:moveTo>
                    <a:pt x="904875" y="579094"/>
                  </a:moveTo>
                  <a:lnTo>
                    <a:pt x="863752" y="579094"/>
                  </a:lnTo>
                  <a:lnTo>
                    <a:pt x="863752" y="827278"/>
                  </a:lnTo>
                  <a:lnTo>
                    <a:pt x="904875" y="827278"/>
                  </a:lnTo>
                  <a:lnTo>
                    <a:pt x="904875" y="57909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297704" y="2987725"/>
              <a:ext cx="740410" cy="1034415"/>
            </a:xfrm>
            <a:custGeom>
              <a:avLst/>
              <a:gdLst/>
              <a:ahLst/>
              <a:cxnLst/>
              <a:rect l="l" t="t" r="r" b="b"/>
              <a:pathLst>
                <a:path w="740409" h="1034414">
                  <a:moveTo>
                    <a:pt x="41135" y="537730"/>
                  </a:moveTo>
                  <a:lnTo>
                    <a:pt x="0" y="537730"/>
                  </a:lnTo>
                  <a:lnTo>
                    <a:pt x="0" y="579094"/>
                  </a:lnTo>
                  <a:lnTo>
                    <a:pt x="41135" y="579094"/>
                  </a:lnTo>
                  <a:lnTo>
                    <a:pt x="41135" y="537730"/>
                  </a:lnTo>
                  <a:close/>
                </a:path>
                <a:path w="740409" h="1034414">
                  <a:moveTo>
                    <a:pt x="82270" y="579094"/>
                  </a:moveTo>
                  <a:lnTo>
                    <a:pt x="41135" y="579094"/>
                  </a:lnTo>
                  <a:lnTo>
                    <a:pt x="41135" y="620458"/>
                  </a:lnTo>
                  <a:lnTo>
                    <a:pt x="82270" y="620458"/>
                  </a:lnTo>
                  <a:lnTo>
                    <a:pt x="82270" y="579094"/>
                  </a:lnTo>
                  <a:close/>
                </a:path>
                <a:path w="740409" h="1034414">
                  <a:moveTo>
                    <a:pt x="123393" y="620458"/>
                  </a:moveTo>
                  <a:lnTo>
                    <a:pt x="82270" y="620458"/>
                  </a:lnTo>
                  <a:lnTo>
                    <a:pt x="82270" y="661822"/>
                  </a:lnTo>
                  <a:lnTo>
                    <a:pt x="123393" y="661822"/>
                  </a:lnTo>
                  <a:lnTo>
                    <a:pt x="123393" y="620458"/>
                  </a:lnTo>
                  <a:close/>
                </a:path>
                <a:path w="740409" h="1034414">
                  <a:moveTo>
                    <a:pt x="287921" y="0"/>
                  </a:moveTo>
                  <a:lnTo>
                    <a:pt x="246786" y="0"/>
                  </a:lnTo>
                  <a:lnTo>
                    <a:pt x="246786" y="496366"/>
                  </a:lnTo>
                  <a:lnTo>
                    <a:pt x="287921" y="496366"/>
                  </a:lnTo>
                  <a:lnTo>
                    <a:pt x="287921" y="0"/>
                  </a:lnTo>
                  <a:close/>
                </a:path>
                <a:path w="740409" h="1034414">
                  <a:moveTo>
                    <a:pt x="452437" y="289547"/>
                  </a:moveTo>
                  <a:lnTo>
                    <a:pt x="411314" y="289547"/>
                  </a:lnTo>
                  <a:lnTo>
                    <a:pt x="411314" y="537730"/>
                  </a:lnTo>
                  <a:lnTo>
                    <a:pt x="452437" y="537730"/>
                  </a:lnTo>
                  <a:lnTo>
                    <a:pt x="452437" y="289547"/>
                  </a:lnTo>
                  <a:close/>
                </a:path>
                <a:path w="740409" h="1034414">
                  <a:moveTo>
                    <a:pt x="575830" y="330911"/>
                  </a:moveTo>
                  <a:lnTo>
                    <a:pt x="534708" y="330911"/>
                  </a:lnTo>
                  <a:lnTo>
                    <a:pt x="534708" y="579094"/>
                  </a:lnTo>
                  <a:lnTo>
                    <a:pt x="575830" y="579094"/>
                  </a:lnTo>
                  <a:lnTo>
                    <a:pt x="575830" y="330911"/>
                  </a:lnTo>
                  <a:close/>
                </a:path>
                <a:path w="740409" h="1034414">
                  <a:moveTo>
                    <a:pt x="658088" y="951369"/>
                  </a:moveTo>
                  <a:lnTo>
                    <a:pt x="616966" y="951369"/>
                  </a:lnTo>
                  <a:lnTo>
                    <a:pt x="616966" y="1034097"/>
                  </a:lnTo>
                  <a:lnTo>
                    <a:pt x="658088" y="1034097"/>
                  </a:lnTo>
                  <a:lnTo>
                    <a:pt x="658088" y="951369"/>
                  </a:lnTo>
                  <a:close/>
                </a:path>
                <a:path w="740409" h="1034414">
                  <a:moveTo>
                    <a:pt x="699223" y="785914"/>
                  </a:moveTo>
                  <a:lnTo>
                    <a:pt x="658088" y="785914"/>
                  </a:lnTo>
                  <a:lnTo>
                    <a:pt x="658088" y="951369"/>
                  </a:lnTo>
                  <a:lnTo>
                    <a:pt x="699223" y="951369"/>
                  </a:lnTo>
                  <a:lnTo>
                    <a:pt x="699223" y="785914"/>
                  </a:lnTo>
                  <a:close/>
                </a:path>
                <a:path w="740409" h="1034414">
                  <a:moveTo>
                    <a:pt x="699223" y="413639"/>
                  </a:moveTo>
                  <a:lnTo>
                    <a:pt x="658088" y="413639"/>
                  </a:lnTo>
                  <a:lnTo>
                    <a:pt x="658088" y="537730"/>
                  </a:lnTo>
                  <a:lnTo>
                    <a:pt x="699223" y="537730"/>
                  </a:lnTo>
                  <a:lnTo>
                    <a:pt x="699223" y="413639"/>
                  </a:lnTo>
                  <a:close/>
                </a:path>
                <a:path w="740409" h="1034414">
                  <a:moveTo>
                    <a:pt x="740359" y="537730"/>
                  </a:moveTo>
                  <a:lnTo>
                    <a:pt x="699223" y="537730"/>
                  </a:lnTo>
                  <a:lnTo>
                    <a:pt x="699223" y="785914"/>
                  </a:lnTo>
                  <a:lnTo>
                    <a:pt x="740359" y="785914"/>
                  </a:lnTo>
                  <a:lnTo>
                    <a:pt x="740359" y="537730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048696" y="1851452"/>
            <a:ext cx="5847715" cy="6823075"/>
          </a:xfrm>
          <a:prstGeom prst="rect">
            <a:avLst/>
          </a:prstGeom>
          <a:solidFill>
            <a:srgbClr val="FDFBF5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250">
              <a:latin typeface="Times New Roman" panose="02020603050405020304"/>
              <a:cs typeface="Times New Roman" panose="02020603050405020304"/>
            </a:endParaRPr>
          </a:p>
          <a:p>
            <a:pPr marL="27940" algn="ctr">
              <a:lnSpc>
                <a:spcPct val="100000"/>
              </a:lnSpc>
            </a:pPr>
            <a:r>
              <a:rPr sz="7950" spc="-221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7950" spc="-1480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Á</a:t>
            </a:r>
            <a:r>
              <a:rPr sz="7950" spc="-221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7950" spc="-122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0" spc="-1830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7950" spc="-224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Ộ</a:t>
            </a:r>
            <a:r>
              <a:rPr sz="7950" spc="-140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7950" spc="-122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0" spc="-2115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7950" spc="-1830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7950" spc="-1830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7950" spc="-2110" dirty="0">
                <a:solidFill>
                  <a:srgbClr val="FFABC2"/>
                </a:solidFill>
                <a:latin typeface="Tahoma" panose="020B0604030504040204"/>
                <a:cs typeface="Tahoma" panose="020B0604030504040204"/>
              </a:rPr>
              <a:t>G</a:t>
            </a:r>
            <a:endParaRPr sz="79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796976" y="2439475"/>
            <a:ext cx="1114425" cy="38100"/>
          </a:xfrm>
          <a:custGeom>
            <a:avLst/>
            <a:gdLst/>
            <a:ahLst/>
            <a:cxnLst/>
            <a:rect l="l" t="t" r="r" b="b"/>
            <a:pathLst>
              <a:path w="1114425" h="38100">
                <a:moveTo>
                  <a:pt x="1114396" y="38099"/>
                </a:moveTo>
                <a:lnTo>
                  <a:pt x="0" y="38099"/>
                </a:lnTo>
                <a:lnTo>
                  <a:pt x="0" y="0"/>
                </a:lnTo>
                <a:lnTo>
                  <a:pt x="1114396" y="0"/>
                </a:lnTo>
                <a:lnTo>
                  <a:pt x="1114396" y="380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048392" y="2439475"/>
            <a:ext cx="1815464" cy="38100"/>
          </a:xfrm>
          <a:custGeom>
            <a:avLst/>
            <a:gdLst/>
            <a:ahLst/>
            <a:cxnLst/>
            <a:rect l="l" t="t" r="r" b="b"/>
            <a:pathLst>
              <a:path w="1815465" h="38100">
                <a:moveTo>
                  <a:pt x="1814890" y="38099"/>
                </a:moveTo>
                <a:lnTo>
                  <a:pt x="0" y="38099"/>
                </a:lnTo>
                <a:lnTo>
                  <a:pt x="0" y="0"/>
                </a:lnTo>
                <a:lnTo>
                  <a:pt x="1814890" y="0"/>
                </a:lnTo>
                <a:lnTo>
                  <a:pt x="1814890" y="380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8062020" y="1953764"/>
            <a:ext cx="46101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695">
              <a:lnSpc>
                <a:spcPct val="100000"/>
              </a:lnSpc>
              <a:spcBef>
                <a:spcPts val="100"/>
              </a:spcBef>
            </a:pPr>
            <a:r>
              <a:rPr sz="3500" b="0" spc="-62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500" b="0" spc="-39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500" b="0" spc="-5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0" spc="-86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3500" b="0" spc="-994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Ổ</a:t>
            </a:r>
            <a:r>
              <a:rPr sz="3500" b="0" spc="-81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b="0" spc="-93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500" b="0" spc="-5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0" spc="-994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Q</a:t>
            </a:r>
            <a:r>
              <a:rPr sz="3500" b="0" spc="-81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500" b="0" spc="-66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500" b="0" spc="-81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500" b="0" spc="-5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0" spc="-7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3500" b="0" spc="-7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Ề</a:t>
            </a:r>
            <a:r>
              <a:rPr sz="3500" b="0" spc="-5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0" spc="-100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Đ</a:t>
            </a:r>
            <a:r>
              <a:rPr sz="3500" b="0" spc="-9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Ồ</a:t>
            </a:r>
            <a:r>
              <a:rPr sz="3500" b="0" spc="-5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0" spc="-66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Á</a:t>
            </a:r>
            <a:r>
              <a:rPr sz="3500" b="0" spc="-81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863282" y="2439475"/>
            <a:ext cx="70485" cy="38100"/>
          </a:xfrm>
          <a:custGeom>
            <a:avLst/>
            <a:gdLst/>
            <a:ahLst/>
            <a:cxnLst/>
            <a:rect l="l" t="t" r="r" b="b"/>
            <a:pathLst>
              <a:path w="70484" h="38100">
                <a:moveTo>
                  <a:pt x="70098" y="38099"/>
                </a:moveTo>
                <a:lnTo>
                  <a:pt x="0" y="38099"/>
                </a:lnTo>
                <a:lnTo>
                  <a:pt x="0" y="0"/>
                </a:lnTo>
                <a:lnTo>
                  <a:pt x="70098" y="0"/>
                </a:lnTo>
                <a:lnTo>
                  <a:pt x="70098" y="380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992449" y="5775838"/>
            <a:ext cx="2171065" cy="38100"/>
          </a:xfrm>
          <a:custGeom>
            <a:avLst/>
            <a:gdLst/>
            <a:ahLst/>
            <a:cxnLst/>
            <a:rect l="l" t="t" r="r" b="b"/>
            <a:pathLst>
              <a:path w="2171065" h="38100">
                <a:moveTo>
                  <a:pt x="2170806" y="38099"/>
                </a:moveTo>
                <a:lnTo>
                  <a:pt x="0" y="38099"/>
                </a:lnTo>
                <a:lnTo>
                  <a:pt x="0" y="0"/>
                </a:lnTo>
                <a:lnTo>
                  <a:pt x="2170806" y="0"/>
                </a:lnTo>
                <a:lnTo>
                  <a:pt x="2170806" y="380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979749" y="5363088"/>
            <a:ext cx="21964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3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II</a:t>
            </a:r>
            <a:r>
              <a:rPr sz="3000" spc="-3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000" spc="-46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000" spc="-69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000" spc="-64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000" spc="-7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3000" spc="-91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W</a:t>
            </a:r>
            <a:r>
              <a:rPr sz="3000" spc="-8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3000" spc="-62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3000" spc="-56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K</a:t>
            </a:r>
            <a:r>
              <a:rPr sz="3000" spc="-46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000" spc="-58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3000" spc="-7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3000" spc="-56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000" spc="-8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000" spc="-56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K</a:t>
            </a:r>
            <a:endParaRPr sz="30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586848" y="6739008"/>
            <a:ext cx="904875" cy="1200150"/>
            <a:chOff x="10586848" y="6739008"/>
            <a:chExt cx="904875" cy="1200150"/>
          </a:xfrm>
        </p:grpSpPr>
        <p:sp>
          <p:nvSpPr>
            <p:cNvPr id="53" name="object 53"/>
            <p:cNvSpPr/>
            <p:nvPr/>
          </p:nvSpPr>
          <p:spPr>
            <a:xfrm>
              <a:off x="10586847" y="6739013"/>
              <a:ext cx="904875" cy="1200150"/>
            </a:xfrm>
            <a:custGeom>
              <a:avLst/>
              <a:gdLst/>
              <a:ahLst/>
              <a:cxnLst/>
              <a:rect l="l" t="t" r="r" b="b"/>
              <a:pathLst>
                <a:path w="904875" h="1200150">
                  <a:moveTo>
                    <a:pt x="904875" y="579488"/>
                  </a:moveTo>
                  <a:lnTo>
                    <a:pt x="863739" y="579488"/>
                  </a:lnTo>
                  <a:lnTo>
                    <a:pt x="863739" y="537451"/>
                  </a:lnTo>
                  <a:lnTo>
                    <a:pt x="863739" y="454672"/>
                  </a:lnTo>
                  <a:lnTo>
                    <a:pt x="822604" y="454672"/>
                  </a:lnTo>
                  <a:lnTo>
                    <a:pt x="822604" y="413918"/>
                  </a:lnTo>
                  <a:lnTo>
                    <a:pt x="781481" y="413918"/>
                  </a:lnTo>
                  <a:lnTo>
                    <a:pt x="781481" y="371894"/>
                  </a:lnTo>
                  <a:lnTo>
                    <a:pt x="699211" y="371894"/>
                  </a:lnTo>
                  <a:lnTo>
                    <a:pt x="699211" y="331139"/>
                  </a:lnTo>
                  <a:lnTo>
                    <a:pt x="575830" y="331139"/>
                  </a:lnTo>
                  <a:lnTo>
                    <a:pt x="575830" y="289102"/>
                  </a:lnTo>
                  <a:lnTo>
                    <a:pt x="493560" y="289102"/>
                  </a:lnTo>
                  <a:lnTo>
                    <a:pt x="493560" y="331139"/>
                  </a:lnTo>
                  <a:lnTo>
                    <a:pt x="452437" y="331139"/>
                  </a:lnTo>
                  <a:lnTo>
                    <a:pt x="452437" y="289102"/>
                  </a:lnTo>
                  <a:lnTo>
                    <a:pt x="452437" y="40754"/>
                  </a:lnTo>
                  <a:lnTo>
                    <a:pt x="411302" y="40754"/>
                  </a:lnTo>
                  <a:lnTo>
                    <a:pt x="411302" y="0"/>
                  </a:lnTo>
                  <a:lnTo>
                    <a:pt x="287909" y="0"/>
                  </a:lnTo>
                  <a:lnTo>
                    <a:pt x="287909" y="40754"/>
                  </a:lnTo>
                  <a:lnTo>
                    <a:pt x="246773" y="40754"/>
                  </a:lnTo>
                  <a:lnTo>
                    <a:pt x="246773" y="289102"/>
                  </a:lnTo>
                  <a:lnTo>
                    <a:pt x="246773" y="620242"/>
                  </a:lnTo>
                  <a:lnTo>
                    <a:pt x="205651" y="620242"/>
                  </a:lnTo>
                  <a:lnTo>
                    <a:pt x="205651" y="579488"/>
                  </a:lnTo>
                  <a:lnTo>
                    <a:pt x="164515" y="579488"/>
                  </a:lnTo>
                  <a:lnTo>
                    <a:pt x="164515" y="537451"/>
                  </a:lnTo>
                  <a:lnTo>
                    <a:pt x="0" y="537451"/>
                  </a:lnTo>
                  <a:lnTo>
                    <a:pt x="0" y="579488"/>
                  </a:lnTo>
                  <a:lnTo>
                    <a:pt x="0" y="620242"/>
                  </a:lnTo>
                  <a:lnTo>
                    <a:pt x="0" y="703021"/>
                  </a:lnTo>
                  <a:lnTo>
                    <a:pt x="41122" y="703021"/>
                  </a:lnTo>
                  <a:lnTo>
                    <a:pt x="41122" y="745045"/>
                  </a:lnTo>
                  <a:lnTo>
                    <a:pt x="82257" y="745045"/>
                  </a:lnTo>
                  <a:lnTo>
                    <a:pt x="82257" y="785799"/>
                  </a:lnTo>
                  <a:lnTo>
                    <a:pt x="123393" y="785799"/>
                  </a:lnTo>
                  <a:lnTo>
                    <a:pt x="123393" y="827836"/>
                  </a:lnTo>
                  <a:lnTo>
                    <a:pt x="123393" y="910615"/>
                  </a:lnTo>
                  <a:lnTo>
                    <a:pt x="164515" y="910615"/>
                  </a:lnTo>
                  <a:lnTo>
                    <a:pt x="164515" y="992124"/>
                  </a:lnTo>
                  <a:lnTo>
                    <a:pt x="164515" y="1034161"/>
                  </a:lnTo>
                  <a:lnTo>
                    <a:pt x="205651" y="1034161"/>
                  </a:lnTo>
                  <a:lnTo>
                    <a:pt x="205651" y="1116939"/>
                  </a:lnTo>
                  <a:lnTo>
                    <a:pt x="246773" y="1116939"/>
                  </a:lnTo>
                  <a:lnTo>
                    <a:pt x="246773" y="1157693"/>
                  </a:lnTo>
                  <a:lnTo>
                    <a:pt x="329044" y="1157693"/>
                  </a:lnTo>
                  <a:lnTo>
                    <a:pt x="329044" y="1199718"/>
                  </a:lnTo>
                  <a:lnTo>
                    <a:pt x="699211" y="1199718"/>
                  </a:lnTo>
                  <a:lnTo>
                    <a:pt x="699211" y="1157693"/>
                  </a:lnTo>
                  <a:lnTo>
                    <a:pt x="781481" y="1157693"/>
                  </a:lnTo>
                  <a:lnTo>
                    <a:pt x="781481" y="1116939"/>
                  </a:lnTo>
                  <a:lnTo>
                    <a:pt x="822604" y="1116939"/>
                  </a:lnTo>
                  <a:lnTo>
                    <a:pt x="822604" y="1034161"/>
                  </a:lnTo>
                  <a:lnTo>
                    <a:pt x="822604" y="992124"/>
                  </a:lnTo>
                  <a:lnTo>
                    <a:pt x="863739" y="992124"/>
                  </a:lnTo>
                  <a:lnTo>
                    <a:pt x="863739" y="910615"/>
                  </a:lnTo>
                  <a:lnTo>
                    <a:pt x="863739" y="827836"/>
                  </a:lnTo>
                  <a:lnTo>
                    <a:pt x="904875" y="827836"/>
                  </a:lnTo>
                  <a:lnTo>
                    <a:pt x="904875" y="785799"/>
                  </a:lnTo>
                  <a:lnTo>
                    <a:pt x="904875" y="745045"/>
                  </a:lnTo>
                  <a:lnTo>
                    <a:pt x="904875" y="703021"/>
                  </a:lnTo>
                  <a:lnTo>
                    <a:pt x="904875" y="620242"/>
                  </a:lnTo>
                  <a:lnTo>
                    <a:pt x="904875" y="57948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586848" y="6780371"/>
              <a:ext cx="864235" cy="1116965"/>
            </a:xfrm>
            <a:custGeom>
              <a:avLst/>
              <a:gdLst/>
              <a:ahLst/>
              <a:cxnLst/>
              <a:rect l="l" t="t" r="r" b="b"/>
              <a:pathLst>
                <a:path w="864234" h="1116965">
                  <a:moveTo>
                    <a:pt x="699221" y="1116824"/>
                  </a:moveTo>
                  <a:lnTo>
                    <a:pt x="329045" y="1116824"/>
                  </a:lnTo>
                  <a:lnTo>
                    <a:pt x="246784" y="1075460"/>
                  </a:lnTo>
                  <a:lnTo>
                    <a:pt x="205653" y="992733"/>
                  </a:lnTo>
                  <a:lnTo>
                    <a:pt x="123392" y="744549"/>
                  </a:lnTo>
                  <a:lnTo>
                    <a:pt x="41130" y="661822"/>
                  </a:lnTo>
                  <a:lnTo>
                    <a:pt x="0" y="496366"/>
                  </a:lnTo>
                  <a:lnTo>
                    <a:pt x="164522" y="537730"/>
                  </a:lnTo>
                  <a:lnTo>
                    <a:pt x="246784" y="620458"/>
                  </a:lnTo>
                  <a:lnTo>
                    <a:pt x="287914" y="579094"/>
                  </a:lnTo>
                  <a:lnTo>
                    <a:pt x="246784" y="0"/>
                  </a:lnTo>
                  <a:lnTo>
                    <a:pt x="452437" y="0"/>
                  </a:lnTo>
                  <a:lnTo>
                    <a:pt x="452437" y="289547"/>
                  </a:lnTo>
                  <a:lnTo>
                    <a:pt x="575829" y="289547"/>
                  </a:lnTo>
                  <a:lnTo>
                    <a:pt x="699221" y="330911"/>
                  </a:lnTo>
                  <a:lnTo>
                    <a:pt x="781482" y="372274"/>
                  </a:lnTo>
                  <a:lnTo>
                    <a:pt x="822613" y="413638"/>
                  </a:lnTo>
                  <a:lnTo>
                    <a:pt x="863744" y="537730"/>
                  </a:lnTo>
                  <a:lnTo>
                    <a:pt x="863744" y="785913"/>
                  </a:lnTo>
                  <a:lnTo>
                    <a:pt x="822613" y="951369"/>
                  </a:lnTo>
                  <a:lnTo>
                    <a:pt x="781482" y="1075460"/>
                  </a:lnTo>
                  <a:lnTo>
                    <a:pt x="699221" y="1116824"/>
                  </a:lnTo>
                  <a:close/>
                </a:path>
              </a:pathLst>
            </a:custGeom>
            <a:solidFill>
              <a:srgbClr val="FFAB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627969" y="7318108"/>
              <a:ext cx="740410" cy="579120"/>
            </a:xfrm>
            <a:custGeom>
              <a:avLst/>
              <a:gdLst/>
              <a:ahLst/>
              <a:cxnLst/>
              <a:rect l="l" t="t" r="r" b="b"/>
              <a:pathLst>
                <a:path w="740409" h="579120">
                  <a:moveTo>
                    <a:pt x="41135" y="0"/>
                  </a:moveTo>
                  <a:lnTo>
                    <a:pt x="0" y="0"/>
                  </a:lnTo>
                  <a:lnTo>
                    <a:pt x="0" y="124091"/>
                  </a:lnTo>
                  <a:lnTo>
                    <a:pt x="41135" y="124091"/>
                  </a:lnTo>
                  <a:lnTo>
                    <a:pt x="41135" y="0"/>
                  </a:lnTo>
                  <a:close/>
                </a:path>
                <a:path w="740409" h="579120">
                  <a:moveTo>
                    <a:pt x="82270" y="124091"/>
                  </a:moveTo>
                  <a:lnTo>
                    <a:pt x="41135" y="124091"/>
                  </a:lnTo>
                  <a:lnTo>
                    <a:pt x="41135" y="165455"/>
                  </a:lnTo>
                  <a:lnTo>
                    <a:pt x="82270" y="165455"/>
                  </a:lnTo>
                  <a:lnTo>
                    <a:pt x="82270" y="124091"/>
                  </a:lnTo>
                  <a:close/>
                </a:path>
                <a:path w="740409" h="579120">
                  <a:moveTo>
                    <a:pt x="123393" y="165455"/>
                  </a:moveTo>
                  <a:lnTo>
                    <a:pt x="82270" y="165455"/>
                  </a:lnTo>
                  <a:lnTo>
                    <a:pt x="82270" y="206819"/>
                  </a:lnTo>
                  <a:lnTo>
                    <a:pt x="123393" y="206819"/>
                  </a:lnTo>
                  <a:lnTo>
                    <a:pt x="123393" y="165455"/>
                  </a:lnTo>
                  <a:close/>
                </a:path>
                <a:path w="740409" h="579120">
                  <a:moveTo>
                    <a:pt x="164528" y="289547"/>
                  </a:moveTo>
                  <a:lnTo>
                    <a:pt x="123393" y="289547"/>
                  </a:lnTo>
                  <a:lnTo>
                    <a:pt x="123393" y="330911"/>
                  </a:lnTo>
                  <a:lnTo>
                    <a:pt x="164528" y="330911"/>
                  </a:lnTo>
                  <a:lnTo>
                    <a:pt x="164528" y="289547"/>
                  </a:lnTo>
                  <a:close/>
                </a:path>
                <a:path w="740409" h="579120">
                  <a:moveTo>
                    <a:pt x="205651" y="413639"/>
                  </a:moveTo>
                  <a:lnTo>
                    <a:pt x="164528" y="413639"/>
                  </a:lnTo>
                  <a:lnTo>
                    <a:pt x="164528" y="455002"/>
                  </a:lnTo>
                  <a:lnTo>
                    <a:pt x="205651" y="455002"/>
                  </a:lnTo>
                  <a:lnTo>
                    <a:pt x="205651" y="413639"/>
                  </a:lnTo>
                  <a:close/>
                </a:path>
                <a:path w="740409" h="579120">
                  <a:moveTo>
                    <a:pt x="287921" y="496366"/>
                  </a:moveTo>
                  <a:lnTo>
                    <a:pt x="205651" y="496366"/>
                  </a:lnTo>
                  <a:lnTo>
                    <a:pt x="205651" y="537730"/>
                  </a:lnTo>
                  <a:lnTo>
                    <a:pt x="287921" y="537730"/>
                  </a:lnTo>
                  <a:lnTo>
                    <a:pt x="287921" y="496366"/>
                  </a:lnTo>
                  <a:close/>
                </a:path>
                <a:path w="740409" h="579120">
                  <a:moveTo>
                    <a:pt x="658088" y="537730"/>
                  </a:moveTo>
                  <a:lnTo>
                    <a:pt x="287921" y="537730"/>
                  </a:lnTo>
                  <a:lnTo>
                    <a:pt x="287921" y="579094"/>
                  </a:lnTo>
                  <a:lnTo>
                    <a:pt x="658088" y="579094"/>
                  </a:lnTo>
                  <a:lnTo>
                    <a:pt x="658088" y="537730"/>
                  </a:lnTo>
                  <a:close/>
                </a:path>
                <a:path w="740409" h="579120">
                  <a:moveTo>
                    <a:pt x="740359" y="496366"/>
                  </a:moveTo>
                  <a:lnTo>
                    <a:pt x="658088" y="496366"/>
                  </a:lnTo>
                  <a:lnTo>
                    <a:pt x="658088" y="537730"/>
                  </a:lnTo>
                  <a:lnTo>
                    <a:pt x="740359" y="537730"/>
                  </a:lnTo>
                  <a:lnTo>
                    <a:pt x="740359" y="496366"/>
                  </a:lnTo>
                  <a:close/>
                </a:path>
              </a:pathLst>
            </a:custGeom>
            <a:solidFill>
              <a:srgbClr val="262626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586847" y="6739013"/>
              <a:ext cx="904875" cy="1200150"/>
            </a:xfrm>
            <a:custGeom>
              <a:avLst/>
              <a:gdLst/>
              <a:ahLst/>
              <a:cxnLst/>
              <a:rect l="l" t="t" r="r" b="b"/>
              <a:pathLst>
                <a:path w="904875" h="1200150">
                  <a:moveTo>
                    <a:pt x="82257" y="703186"/>
                  </a:moveTo>
                  <a:lnTo>
                    <a:pt x="41122" y="703186"/>
                  </a:lnTo>
                  <a:lnTo>
                    <a:pt x="41122" y="744550"/>
                  </a:lnTo>
                  <a:lnTo>
                    <a:pt x="82257" y="744550"/>
                  </a:lnTo>
                  <a:lnTo>
                    <a:pt x="82257" y="703186"/>
                  </a:lnTo>
                  <a:close/>
                </a:path>
                <a:path w="904875" h="1200150">
                  <a:moveTo>
                    <a:pt x="123393" y="744550"/>
                  </a:moveTo>
                  <a:lnTo>
                    <a:pt x="82257" y="744550"/>
                  </a:lnTo>
                  <a:lnTo>
                    <a:pt x="82257" y="785914"/>
                  </a:lnTo>
                  <a:lnTo>
                    <a:pt x="123393" y="785914"/>
                  </a:lnTo>
                  <a:lnTo>
                    <a:pt x="123393" y="744550"/>
                  </a:lnTo>
                  <a:close/>
                </a:path>
                <a:path w="904875" h="1200150">
                  <a:moveTo>
                    <a:pt x="164515" y="785914"/>
                  </a:moveTo>
                  <a:lnTo>
                    <a:pt x="123393" y="785914"/>
                  </a:lnTo>
                  <a:lnTo>
                    <a:pt x="123393" y="910005"/>
                  </a:lnTo>
                  <a:lnTo>
                    <a:pt x="164515" y="910005"/>
                  </a:lnTo>
                  <a:lnTo>
                    <a:pt x="164515" y="785914"/>
                  </a:lnTo>
                  <a:close/>
                </a:path>
                <a:path w="904875" h="1200150">
                  <a:moveTo>
                    <a:pt x="205651" y="910005"/>
                  </a:moveTo>
                  <a:lnTo>
                    <a:pt x="164515" y="910005"/>
                  </a:lnTo>
                  <a:lnTo>
                    <a:pt x="164515" y="1034097"/>
                  </a:lnTo>
                  <a:lnTo>
                    <a:pt x="205651" y="1034097"/>
                  </a:lnTo>
                  <a:lnTo>
                    <a:pt x="205651" y="910005"/>
                  </a:lnTo>
                  <a:close/>
                </a:path>
                <a:path w="904875" h="1200150">
                  <a:moveTo>
                    <a:pt x="246773" y="1034097"/>
                  </a:moveTo>
                  <a:lnTo>
                    <a:pt x="205651" y="1034097"/>
                  </a:lnTo>
                  <a:lnTo>
                    <a:pt x="205651" y="1116825"/>
                  </a:lnTo>
                  <a:lnTo>
                    <a:pt x="246773" y="1116825"/>
                  </a:lnTo>
                  <a:lnTo>
                    <a:pt x="246773" y="1034097"/>
                  </a:lnTo>
                  <a:close/>
                </a:path>
                <a:path w="904875" h="1200150">
                  <a:moveTo>
                    <a:pt x="329044" y="1116825"/>
                  </a:moveTo>
                  <a:lnTo>
                    <a:pt x="246773" y="1116825"/>
                  </a:lnTo>
                  <a:lnTo>
                    <a:pt x="246773" y="1158189"/>
                  </a:lnTo>
                  <a:lnTo>
                    <a:pt x="329044" y="1158189"/>
                  </a:lnTo>
                  <a:lnTo>
                    <a:pt x="329044" y="1116825"/>
                  </a:lnTo>
                  <a:close/>
                </a:path>
                <a:path w="904875" h="1200150">
                  <a:moveTo>
                    <a:pt x="493560" y="331139"/>
                  </a:moveTo>
                  <a:lnTo>
                    <a:pt x="452437" y="331139"/>
                  </a:lnTo>
                  <a:lnTo>
                    <a:pt x="452437" y="40754"/>
                  </a:lnTo>
                  <a:lnTo>
                    <a:pt x="411302" y="40754"/>
                  </a:lnTo>
                  <a:lnTo>
                    <a:pt x="411302" y="0"/>
                  </a:lnTo>
                  <a:lnTo>
                    <a:pt x="287909" y="0"/>
                  </a:lnTo>
                  <a:lnTo>
                    <a:pt x="287909" y="40754"/>
                  </a:lnTo>
                  <a:lnTo>
                    <a:pt x="246773" y="40754"/>
                  </a:lnTo>
                  <a:lnTo>
                    <a:pt x="246773" y="620242"/>
                  </a:lnTo>
                  <a:lnTo>
                    <a:pt x="205651" y="620242"/>
                  </a:lnTo>
                  <a:lnTo>
                    <a:pt x="205651" y="579094"/>
                  </a:lnTo>
                  <a:lnTo>
                    <a:pt x="164515" y="579094"/>
                  </a:lnTo>
                  <a:lnTo>
                    <a:pt x="164515" y="537451"/>
                  </a:lnTo>
                  <a:lnTo>
                    <a:pt x="0" y="537451"/>
                  </a:lnTo>
                  <a:lnTo>
                    <a:pt x="0" y="579488"/>
                  </a:lnTo>
                  <a:lnTo>
                    <a:pt x="0" y="703021"/>
                  </a:lnTo>
                  <a:lnTo>
                    <a:pt x="41122" y="703021"/>
                  </a:lnTo>
                  <a:lnTo>
                    <a:pt x="41122" y="579488"/>
                  </a:lnTo>
                  <a:lnTo>
                    <a:pt x="164515" y="579488"/>
                  </a:lnTo>
                  <a:lnTo>
                    <a:pt x="164515" y="620458"/>
                  </a:lnTo>
                  <a:lnTo>
                    <a:pt x="205651" y="620458"/>
                  </a:lnTo>
                  <a:lnTo>
                    <a:pt x="205651" y="662266"/>
                  </a:lnTo>
                  <a:lnTo>
                    <a:pt x="246773" y="662266"/>
                  </a:lnTo>
                  <a:lnTo>
                    <a:pt x="246773" y="745045"/>
                  </a:lnTo>
                  <a:lnTo>
                    <a:pt x="287909" y="745045"/>
                  </a:lnTo>
                  <a:lnTo>
                    <a:pt x="287909" y="662266"/>
                  </a:lnTo>
                  <a:lnTo>
                    <a:pt x="287909" y="620242"/>
                  </a:lnTo>
                  <a:lnTo>
                    <a:pt x="287909" y="41363"/>
                  </a:lnTo>
                  <a:lnTo>
                    <a:pt x="411302" y="41363"/>
                  </a:lnTo>
                  <a:lnTo>
                    <a:pt x="411302" y="331139"/>
                  </a:lnTo>
                  <a:lnTo>
                    <a:pt x="411302" y="371894"/>
                  </a:lnTo>
                  <a:lnTo>
                    <a:pt x="411302" y="537451"/>
                  </a:lnTo>
                  <a:lnTo>
                    <a:pt x="452437" y="537451"/>
                  </a:lnTo>
                  <a:lnTo>
                    <a:pt x="452437" y="371894"/>
                  </a:lnTo>
                  <a:lnTo>
                    <a:pt x="493560" y="371894"/>
                  </a:lnTo>
                  <a:lnTo>
                    <a:pt x="493560" y="331139"/>
                  </a:lnTo>
                  <a:close/>
                </a:path>
                <a:path w="904875" h="1200150">
                  <a:moveTo>
                    <a:pt x="575830" y="289547"/>
                  </a:moveTo>
                  <a:lnTo>
                    <a:pt x="493560" y="289547"/>
                  </a:lnTo>
                  <a:lnTo>
                    <a:pt x="493560" y="330911"/>
                  </a:lnTo>
                  <a:lnTo>
                    <a:pt x="575830" y="330911"/>
                  </a:lnTo>
                  <a:lnTo>
                    <a:pt x="575830" y="289547"/>
                  </a:lnTo>
                  <a:close/>
                </a:path>
                <a:path w="904875" h="1200150">
                  <a:moveTo>
                    <a:pt x="699211" y="1158189"/>
                  </a:moveTo>
                  <a:lnTo>
                    <a:pt x="329044" y="1158189"/>
                  </a:lnTo>
                  <a:lnTo>
                    <a:pt x="329044" y="1199553"/>
                  </a:lnTo>
                  <a:lnTo>
                    <a:pt x="699211" y="1199553"/>
                  </a:lnTo>
                  <a:lnTo>
                    <a:pt x="699211" y="1158189"/>
                  </a:lnTo>
                  <a:close/>
                </a:path>
                <a:path w="904875" h="1200150">
                  <a:moveTo>
                    <a:pt x="699211" y="331139"/>
                  </a:moveTo>
                  <a:lnTo>
                    <a:pt x="575830" y="331139"/>
                  </a:lnTo>
                  <a:lnTo>
                    <a:pt x="575830" y="371894"/>
                  </a:lnTo>
                  <a:lnTo>
                    <a:pt x="575830" y="579488"/>
                  </a:lnTo>
                  <a:lnTo>
                    <a:pt x="616953" y="579488"/>
                  </a:lnTo>
                  <a:lnTo>
                    <a:pt x="616953" y="371894"/>
                  </a:lnTo>
                  <a:lnTo>
                    <a:pt x="699211" y="371894"/>
                  </a:lnTo>
                  <a:lnTo>
                    <a:pt x="699211" y="331139"/>
                  </a:lnTo>
                  <a:close/>
                </a:path>
                <a:path w="904875" h="1200150">
                  <a:moveTo>
                    <a:pt x="781481" y="1116825"/>
                  </a:moveTo>
                  <a:lnTo>
                    <a:pt x="699211" y="1116825"/>
                  </a:lnTo>
                  <a:lnTo>
                    <a:pt x="699211" y="1158189"/>
                  </a:lnTo>
                  <a:lnTo>
                    <a:pt x="781481" y="1158189"/>
                  </a:lnTo>
                  <a:lnTo>
                    <a:pt x="781481" y="1116825"/>
                  </a:lnTo>
                  <a:close/>
                </a:path>
                <a:path w="904875" h="1200150">
                  <a:moveTo>
                    <a:pt x="822604" y="992733"/>
                  </a:moveTo>
                  <a:lnTo>
                    <a:pt x="781481" y="992733"/>
                  </a:lnTo>
                  <a:lnTo>
                    <a:pt x="781481" y="1116825"/>
                  </a:lnTo>
                  <a:lnTo>
                    <a:pt x="822604" y="1116825"/>
                  </a:lnTo>
                  <a:lnTo>
                    <a:pt x="822604" y="992733"/>
                  </a:lnTo>
                  <a:close/>
                </a:path>
                <a:path w="904875" h="1200150">
                  <a:moveTo>
                    <a:pt x="822604" y="413639"/>
                  </a:moveTo>
                  <a:lnTo>
                    <a:pt x="781481" y="413639"/>
                  </a:lnTo>
                  <a:lnTo>
                    <a:pt x="781481" y="371894"/>
                  </a:lnTo>
                  <a:lnTo>
                    <a:pt x="699211" y="371894"/>
                  </a:lnTo>
                  <a:lnTo>
                    <a:pt x="699211" y="413918"/>
                  </a:lnTo>
                  <a:lnTo>
                    <a:pt x="699211" y="620242"/>
                  </a:lnTo>
                  <a:lnTo>
                    <a:pt x="740346" y="620242"/>
                  </a:lnTo>
                  <a:lnTo>
                    <a:pt x="740346" y="413918"/>
                  </a:lnTo>
                  <a:lnTo>
                    <a:pt x="781481" y="413918"/>
                  </a:lnTo>
                  <a:lnTo>
                    <a:pt x="781481" y="455002"/>
                  </a:lnTo>
                  <a:lnTo>
                    <a:pt x="822604" y="455002"/>
                  </a:lnTo>
                  <a:lnTo>
                    <a:pt x="822604" y="413639"/>
                  </a:lnTo>
                  <a:close/>
                </a:path>
                <a:path w="904875" h="1200150">
                  <a:moveTo>
                    <a:pt x="863739" y="827278"/>
                  </a:moveTo>
                  <a:lnTo>
                    <a:pt x="822604" y="827278"/>
                  </a:lnTo>
                  <a:lnTo>
                    <a:pt x="822604" y="992733"/>
                  </a:lnTo>
                  <a:lnTo>
                    <a:pt x="863739" y="992733"/>
                  </a:lnTo>
                  <a:lnTo>
                    <a:pt x="863739" y="827278"/>
                  </a:lnTo>
                  <a:close/>
                </a:path>
                <a:path w="904875" h="1200150">
                  <a:moveTo>
                    <a:pt x="863739" y="455002"/>
                  </a:moveTo>
                  <a:lnTo>
                    <a:pt x="822604" y="455002"/>
                  </a:lnTo>
                  <a:lnTo>
                    <a:pt x="822604" y="579094"/>
                  </a:lnTo>
                  <a:lnTo>
                    <a:pt x="863739" y="579094"/>
                  </a:lnTo>
                  <a:lnTo>
                    <a:pt x="863739" y="455002"/>
                  </a:lnTo>
                  <a:close/>
                </a:path>
                <a:path w="904875" h="1200150">
                  <a:moveTo>
                    <a:pt x="904875" y="579094"/>
                  </a:moveTo>
                  <a:lnTo>
                    <a:pt x="863739" y="579094"/>
                  </a:lnTo>
                  <a:lnTo>
                    <a:pt x="863739" y="827278"/>
                  </a:lnTo>
                  <a:lnTo>
                    <a:pt x="904875" y="827278"/>
                  </a:lnTo>
                  <a:lnTo>
                    <a:pt x="904875" y="57909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0710240" y="6780377"/>
              <a:ext cx="740410" cy="1034415"/>
            </a:xfrm>
            <a:custGeom>
              <a:avLst/>
              <a:gdLst/>
              <a:ahLst/>
              <a:cxnLst/>
              <a:rect l="l" t="t" r="r" b="b"/>
              <a:pathLst>
                <a:path w="740409" h="1034415">
                  <a:moveTo>
                    <a:pt x="41122" y="537730"/>
                  </a:moveTo>
                  <a:lnTo>
                    <a:pt x="0" y="537730"/>
                  </a:lnTo>
                  <a:lnTo>
                    <a:pt x="0" y="579094"/>
                  </a:lnTo>
                  <a:lnTo>
                    <a:pt x="41122" y="579094"/>
                  </a:lnTo>
                  <a:lnTo>
                    <a:pt x="41122" y="537730"/>
                  </a:lnTo>
                  <a:close/>
                </a:path>
                <a:path w="740409" h="1034415">
                  <a:moveTo>
                    <a:pt x="82257" y="579094"/>
                  </a:moveTo>
                  <a:lnTo>
                    <a:pt x="41122" y="579094"/>
                  </a:lnTo>
                  <a:lnTo>
                    <a:pt x="41122" y="620458"/>
                  </a:lnTo>
                  <a:lnTo>
                    <a:pt x="82257" y="620458"/>
                  </a:lnTo>
                  <a:lnTo>
                    <a:pt x="82257" y="579094"/>
                  </a:lnTo>
                  <a:close/>
                </a:path>
                <a:path w="740409" h="1034415">
                  <a:moveTo>
                    <a:pt x="123380" y="620458"/>
                  </a:moveTo>
                  <a:lnTo>
                    <a:pt x="82257" y="620458"/>
                  </a:lnTo>
                  <a:lnTo>
                    <a:pt x="82257" y="661822"/>
                  </a:lnTo>
                  <a:lnTo>
                    <a:pt x="123380" y="661822"/>
                  </a:lnTo>
                  <a:lnTo>
                    <a:pt x="123380" y="620458"/>
                  </a:lnTo>
                  <a:close/>
                </a:path>
                <a:path w="740409" h="1034415">
                  <a:moveTo>
                    <a:pt x="287909" y="0"/>
                  </a:moveTo>
                  <a:lnTo>
                    <a:pt x="246773" y="0"/>
                  </a:lnTo>
                  <a:lnTo>
                    <a:pt x="246773" y="496366"/>
                  </a:lnTo>
                  <a:lnTo>
                    <a:pt x="287909" y="496366"/>
                  </a:lnTo>
                  <a:lnTo>
                    <a:pt x="287909" y="0"/>
                  </a:lnTo>
                  <a:close/>
                </a:path>
                <a:path w="740409" h="1034415">
                  <a:moveTo>
                    <a:pt x="452437" y="289547"/>
                  </a:moveTo>
                  <a:lnTo>
                    <a:pt x="411302" y="289547"/>
                  </a:lnTo>
                  <a:lnTo>
                    <a:pt x="411302" y="537730"/>
                  </a:lnTo>
                  <a:lnTo>
                    <a:pt x="452437" y="537730"/>
                  </a:lnTo>
                  <a:lnTo>
                    <a:pt x="452437" y="289547"/>
                  </a:lnTo>
                  <a:close/>
                </a:path>
                <a:path w="740409" h="1034415">
                  <a:moveTo>
                    <a:pt x="575818" y="330911"/>
                  </a:moveTo>
                  <a:lnTo>
                    <a:pt x="534695" y="330911"/>
                  </a:lnTo>
                  <a:lnTo>
                    <a:pt x="534695" y="579094"/>
                  </a:lnTo>
                  <a:lnTo>
                    <a:pt x="575818" y="579094"/>
                  </a:lnTo>
                  <a:lnTo>
                    <a:pt x="575818" y="330911"/>
                  </a:lnTo>
                  <a:close/>
                </a:path>
                <a:path w="740409" h="1034415">
                  <a:moveTo>
                    <a:pt x="658088" y="951369"/>
                  </a:moveTo>
                  <a:lnTo>
                    <a:pt x="616953" y="951369"/>
                  </a:lnTo>
                  <a:lnTo>
                    <a:pt x="616953" y="1034097"/>
                  </a:lnTo>
                  <a:lnTo>
                    <a:pt x="658088" y="1034097"/>
                  </a:lnTo>
                  <a:lnTo>
                    <a:pt x="658088" y="951369"/>
                  </a:lnTo>
                  <a:close/>
                </a:path>
                <a:path w="740409" h="1034415">
                  <a:moveTo>
                    <a:pt x="699211" y="785914"/>
                  </a:moveTo>
                  <a:lnTo>
                    <a:pt x="658088" y="785914"/>
                  </a:lnTo>
                  <a:lnTo>
                    <a:pt x="658088" y="951369"/>
                  </a:lnTo>
                  <a:lnTo>
                    <a:pt x="699211" y="951369"/>
                  </a:lnTo>
                  <a:lnTo>
                    <a:pt x="699211" y="785914"/>
                  </a:lnTo>
                  <a:close/>
                </a:path>
                <a:path w="740409" h="1034415">
                  <a:moveTo>
                    <a:pt x="699211" y="413639"/>
                  </a:moveTo>
                  <a:lnTo>
                    <a:pt x="658088" y="413639"/>
                  </a:lnTo>
                  <a:lnTo>
                    <a:pt x="658088" y="537730"/>
                  </a:lnTo>
                  <a:lnTo>
                    <a:pt x="699211" y="537730"/>
                  </a:lnTo>
                  <a:lnTo>
                    <a:pt x="699211" y="413639"/>
                  </a:lnTo>
                  <a:close/>
                </a:path>
                <a:path w="740409" h="1034415">
                  <a:moveTo>
                    <a:pt x="740346" y="537730"/>
                  </a:moveTo>
                  <a:lnTo>
                    <a:pt x="699211" y="537730"/>
                  </a:lnTo>
                  <a:lnTo>
                    <a:pt x="699211" y="785914"/>
                  </a:lnTo>
                  <a:lnTo>
                    <a:pt x="740346" y="785914"/>
                  </a:lnTo>
                  <a:lnTo>
                    <a:pt x="740346" y="537730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"/>
            <a:ext cx="1562099" cy="117857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70474" y="844159"/>
            <a:ext cx="666749" cy="66674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620679" y="4042322"/>
            <a:ext cx="666749" cy="66674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81314" y="3795276"/>
            <a:ext cx="1162049" cy="116204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13116534" y="2470539"/>
            <a:ext cx="4059554" cy="2972435"/>
            <a:chOff x="13116534" y="2470539"/>
            <a:chExt cx="4059554" cy="2972435"/>
          </a:xfrm>
        </p:grpSpPr>
        <p:sp>
          <p:nvSpPr>
            <p:cNvPr id="63" name="object 63"/>
            <p:cNvSpPr/>
            <p:nvPr/>
          </p:nvSpPr>
          <p:spPr>
            <a:xfrm>
              <a:off x="13123189" y="5429135"/>
              <a:ext cx="4045585" cy="5715"/>
            </a:xfrm>
            <a:custGeom>
              <a:avLst/>
              <a:gdLst/>
              <a:ahLst/>
              <a:cxnLst/>
              <a:rect l="l" t="t" r="r" b="b"/>
              <a:pathLst>
                <a:path w="4045584" h="5714">
                  <a:moveTo>
                    <a:pt x="2960776" y="0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2960776" y="5334"/>
                  </a:lnTo>
                  <a:lnTo>
                    <a:pt x="2960776" y="0"/>
                  </a:lnTo>
                  <a:close/>
                </a:path>
                <a:path w="4045584" h="5714">
                  <a:moveTo>
                    <a:pt x="4045077" y="0"/>
                  </a:moveTo>
                  <a:lnTo>
                    <a:pt x="3865651" y="0"/>
                  </a:lnTo>
                  <a:lnTo>
                    <a:pt x="3865651" y="5334"/>
                  </a:lnTo>
                  <a:lnTo>
                    <a:pt x="4045077" y="5334"/>
                  </a:lnTo>
                  <a:lnTo>
                    <a:pt x="4045077" y="0"/>
                  </a:lnTo>
                  <a:close/>
                </a:path>
              </a:pathLst>
            </a:custGeom>
            <a:solidFill>
              <a:srgbClr val="1389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3130130" y="5409610"/>
              <a:ext cx="4032885" cy="19685"/>
            </a:xfrm>
            <a:custGeom>
              <a:avLst/>
              <a:gdLst/>
              <a:ahLst/>
              <a:cxnLst/>
              <a:rect l="l" t="t" r="r" b="b"/>
              <a:pathLst>
                <a:path w="4032884" h="19685">
                  <a:moveTo>
                    <a:pt x="0" y="19512"/>
                  </a:moveTo>
                  <a:lnTo>
                    <a:pt x="4032312" y="19512"/>
                  </a:lnTo>
                  <a:lnTo>
                    <a:pt x="4032312" y="0"/>
                  </a:lnTo>
                  <a:lnTo>
                    <a:pt x="0" y="0"/>
                  </a:lnTo>
                  <a:lnTo>
                    <a:pt x="0" y="19512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3123198" y="2478227"/>
              <a:ext cx="4045585" cy="422909"/>
            </a:xfrm>
            <a:custGeom>
              <a:avLst/>
              <a:gdLst/>
              <a:ahLst/>
              <a:cxnLst/>
              <a:rect l="l" t="t" r="r" b="b"/>
              <a:pathLst>
                <a:path w="4045584" h="422910">
                  <a:moveTo>
                    <a:pt x="0" y="422697"/>
                  </a:moveTo>
                  <a:lnTo>
                    <a:pt x="4045074" y="422697"/>
                  </a:lnTo>
                  <a:lnTo>
                    <a:pt x="4045074" y="0"/>
                  </a:lnTo>
                  <a:lnTo>
                    <a:pt x="0" y="0"/>
                  </a:lnTo>
                  <a:lnTo>
                    <a:pt x="0" y="422697"/>
                  </a:lnTo>
                  <a:close/>
                </a:path>
              </a:pathLst>
            </a:custGeom>
            <a:solidFill>
              <a:srgbClr val="1389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130123" y="2559595"/>
              <a:ext cx="4032885" cy="2850515"/>
            </a:xfrm>
            <a:custGeom>
              <a:avLst/>
              <a:gdLst/>
              <a:ahLst/>
              <a:cxnLst/>
              <a:rect l="l" t="t" r="r" b="b"/>
              <a:pathLst>
                <a:path w="4032884" h="2850515">
                  <a:moveTo>
                    <a:pt x="355053" y="0"/>
                  </a:moveTo>
                  <a:lnTo>
                    <a:pt x="101244" y="0"/>
                  </a:lnTo>
                  <a:lnTo>
                    <a:pt x="101244" y="246253"/>
                  </a:lnTo>
                  <a:lnTo>
                    <a:pt x="355053" y="246253"/>
                  </a:lnTo>
                  <a:lnTo>
                    <a:pt x="355053" y="0"/>
                  </a:lnTo>
                  <a:close/>
                </a:path>
                <a:path w="4032884" h="2850515">
                  <a:moveTo>
                    <a:pt x="4032313" y="341337"/>
                  </a:moveTo>
                  <a:lnTo>
                    <a:pt x="0" y="341337"/>
                  </a:lnTo>
                  <a:lnTo>
                    <a:pt x="0" y="2850019"/>
                  </a:lnTo>
                  <a:lnTo>
                    <a:pt x="4032313" y="2850019"/>
                  </a:lnTo>
                  <a:lnTo>
                    <a:pt x="4032313" y="341337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116534" y="2470543"/>
              <a:ext cx="4059554" cy="2972435"/>
            </a:xfrm>
            <a:custGeom>
              <a:avLst/>
              <a:gdLst/>
              <a:ahLst/>
              <a:cxnLst/>
              <a:rect l="l" t="t" r="r" b="b"/>
              <a:pathLst>
                <a:path w="4059555" h="2972435">
                  <a:moveTo>
                    <a:pt x="371754" y="80022"/>
                  </a:moveTo>
                  <a:lnTo>
                    <a:pt x="358165" y="80022"/>
                  </a:lnTo>
                  <a:lnTo>
                    <a:pt x="358165" y="103225"/>
                  </a:lnTo>
                  <a:lnTo>
                    <a:pt x="358165" y="319125"/>
                  </a:lnTo>
                  <a:lnTo>
                    <a:pt x="348551" y="309524"/>
                  </a:lnTo>
                  <a:lnTo>
                    <a:pt x="348551" y="328739"/>
                  </a:lnTo>
                  <a:lnTo>
                    <a:pt x="132575" y="328739"/>
                  </a:lnTo>
                  <a:lnTo>
                    <a:pt x="142189" y="319125"/>
                  </a:lnTo>
                  <a:lnTo>
                    <a:pt x="240563" y="220789"/>
                  </a:lnTo>
                  <a:lnTo>
                    <a:pt x="348551" y="328739"/>
                  </a:lnTo>
                  <a:lnTo>
                    <a:pt x="348551" y="309524"/>
                  </a:lnTo>
                  <a:lnTo>
                    <a:pt x="259791" y="220789"/>
                  </a:lnTo>
                  <a:lnTo>
                    <a:pt x="250177" y="211175"/>
                  </a:lnTo>
                  <a:lnTo>
                    <a:pt x="259791" y="201561"/>
                  </a:lnTo>
                  <a:lnTo>
                    <a:pt x="358165" y="103225"/>
                  </a:lnTo>
                  <a:lnTo>
                    <a:pt x="358165" y="80022"/>
                  </a:lnTo>
                  <a:lnTo>
                    <a:pt x="348538" y="80022"/>
                  </a:lnTo>
                  <a:lnTo>
                    <a:pt x="348538" y="93611"/>
                  </a:lnTo>
                  <a:lnTo>
                    <a:pt x="240563" y="201561"/>
                  </a:lnTo>
                  <a:lnTo>
                    <a:pt x="230949" y="191960"/>
                  </a:lnTo>
                  <a:lnTo>
                    <a:pt x="230949" y="211175"/>
                  </a:lnTo>
                  <a:lnTo>
                    <a:pt x="122961" y="319125"/>
                  </a:lnTo>
                  <a:lnTo>
                    <a:pt x="122961" y="103225"/>
                  </a:lnTo>
                  <a:lnTo>
                    <a:pt x="230949" y="211175"/>
                  </a:lnTo>
                  <a:lnTo>
                    <a:pt x="230949" y="191960"/>
                  </a:lnTo>
                  <a:lnTo>
                    <a:pt x="142189" y="103225"/>
                  </a:lnTo>
                  <a:lnTo>
                    <a:pt x="132575" y="93611"/>
                  </a:lnTo>
                  <a:lnTo>
                    <a:pt x="348538" y="93611"/>
                  </a:lnTo>
                  <a:lnTo>
                    <a:pt x="348538" y="80022"/>
                  </a:lnTo>
                  <a:lnTo>
                    <a:pt x="109359" y="80022"/>
                  </a:lnTo>
                  <a:lnTo>
                    <a:pt x="109359" y="342328"/>
                  </a:lnTo>
                  <a:lnTo>
                    <a:pt x="371754" y="342328"/>
                  </a:lnTo>
                  <a:lnTo>
                    <a:pt x="371754" y="328739"/>
                  </a:lnTo>
                  <a:lnTo>
                    <a:pt x="371754" y="319125"/>
                  </a:lnTo>
                  <a:lnTo>
                    <a:pt x="371754" y="103225"/>
                  </a:lnTo>
                  <a:lnTo>
                    <a:pt x="371754" y="93611"/>
                  </a:lnTo>
                  <a:lnTo>
                    <a:pt x="371754" y="80022"/>
                  </a:lnTo>
                  <a:close/>
                </a:path>
                <a:path w="4059555" h="2972435">
                  <a:moveTo>
                    <a:pt x="1207338" y="1225880"/>
                  </a:moveTo>
                  <a:lnTo>
                    <a:pt x="60553" y="1225880"/>
                  </a:lnTo>
                  <a:lnTo>
                    <a:pt x="60553" y="1263980"/>
                  </a:lnTo>
                  <a:lnTo>
                    <a:pt x="1207338" y="1263980"/>
                  </a:lnTo>
                  <a:lnTo>
                    <a:pt x="1207338" y="1225880"/>
                  </a:lnTo>
                  <a:close/>
                </a:path>
                <a:path w="4059555" h="2972435">
                  <a:moveTo>
                    <a:pt x="3927259" y="1225880"/>
                  </a:moveTo>
                  <a:lnTo>
                    <a:pt x="1332484" y="1225880"/>
                  </a:lnTo>
                  <a:lnTo>
                    <a:pt x="1332484" y="1263980"/>
                  </a:lnTo>
                  <a:lnTo>
                    <a:pt x="3927259" y="1263980"/>
                  </a:lnTo>
                  <a:lnTo>
                    <a:pt x="3927259" y="1225880"/>
                  </a:lnTo>
                  <a:close/>
                </a:path>
                <a:path w="4059555" h="2972435">
                  <a:moveTo>
                    <a:pt x="4059504" y="0"/>
                  </a:moveTo>
                  <a:lnTo>
                    <a:pt x="4045902" y="0"/>
                  </a:lnTo>
                  <a:lnTo>
                    <a:pt x="4045902" y="13589"/>
                  </a:lnTo>
                  <a:lnTo>
                    <a:pt x="4045902" y="430377"/>
                  </a:lnTo>
                  <a:lnTo>
                    <a:pt x="4045902" y="443979"/>
                  </a:lnTo>
                  <a:lnTo>
                    <a:pt x="4045902" y="2958592"/>
                  </a:lnTo>
                  <a:lnTo>
                    <a:pt x="13589" y="2958592"/>
                  </a:lnTo>
                  <a:lnTo>
                    <a:pt x="13589" y="443979"/>
                  </a:lnTo>
                  <a:lnTo>
                    <a:pt x="4045902" y="443979"/>
                  </a:lnTo>
                  <a:lnTo>
                    <a:pt x="4045902" y="430377"/>
                  </a:lnTo>
                  <a:lnTo>
                    <a:pt x="13589" y="430377"/>
                  </a:lnTo>
                  <a:lnTo>
                    <a:pt x="13589" y="13589"/>
                  </a:lnTo>
                  <a:lnTo>
                    <a:pt x="4045902" y="13589"/>
                  </a:lnTo>
                  <a:lnTo>
                    <a:pt x="4045902" y="0"/>
                  </a:lnTo>
                  <a:lnTo>
                    <a:pt x="0" y="0"/>
                  </a:lnTo>
                  <a:lnTo>
                    <a:pt x="0" y="2972181"/>
                  </a:lnTo>
                  <a:lnTo>
                    <a:pt x="4059504" y="2972181"/>
                  </a:lnTo>
                  <a:lnTo>
                    <a:pt x="4059504" y="2958592"/>
                  </a:lnTo>
                  <a:lnTo>
                    <a:pt x="4059504" y="443979"/>
                  </a:lnTo>
                  <a:lnTo>
                    <a:pt x="4059504" y="430377"/>
                  </a:lnTo>
                  <a:lnTo>
                    <a:pt x="4059504" y="13589"/>
                  </a:lnTo>
                  <a:lnTo>
                    <a:pt x="4059504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13164399" y="3223372"/>
            <a:ext cx="38925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60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III</a:t>
            </a:r>
            <a:r>
              <a:rPr sz="3400" spc="-38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5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Ấ</a:t>
            </a:r>
            <a:r>
              <a:rPr sz="3400" spc="-78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8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Ạ</a:t>
            </a:r>
            <a:r>
              <a:rPr sz="3400" spc="-96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5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400" spc="-7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Ủ</a:t>
            </a:r>
            <a:r>
              <a:rPr sz="3400" spc="-63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1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400" spc="-6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400" spc="-7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69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3400" spc="-7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400" spc="-6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3400" spc="-60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400" spc="-7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400" spc="-7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3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6083970" y="3696415"/>
            <a:ext cx="1028065" cy="2292985"/>
            <a:chOff x="16083970" y="3696415"/>
            <a:chExt cx="1028065" cy="2292985"/>
          </a:xfrm>
        </p:grpSpPr>
        <p:sp>
          <p:nvSpPr>
            <p:cNvPr id="70" name="object 70"/>
            <p:cNvSpPr/>
            <p:nvPr/>
          </p:nvSpPr>
          <p:spPr>
            <a:xfrm>
              <a:off x="16083967" y="3696423"/>
              <a:ext cx="1028065" cy="2292985"/>
            </a:xfrm>
            <a:custGeom>
              <a:avLst/>
              <a:gdLst/>
              <a:ahLst/>
              <a:cxnLst/>
              <a:rect l="l" t="t" r="r" b="b"/>
              <a:pathLst>
                <a:path w="1028065" h="2292985">
                  <a:moveTo>
                    <a:pt x="904875" y="1672437"/>
                  </a:moveTo>
                  <a:lnTo>
                    <a:pt x="863739" y="1672437"/>
                  </a:lnTo>
                  <a:lnTo>
                    <a:pt x="863739" y="1630413"/>
                  </a:lnTo>
                  <a:lnTo>
                    <a:pt x="863739" y="1547622"/>
                  </a:lnTo>
                  <a:lnTo>
                    <a:pt x="822617" y="1547622"/>
                  </a:lnTo>
                  <a:lnTo>
                    <a:pt x="822617" y="1506867"/>
                  </a:lnTo>
                  <a:lnTo>
                    <a:pt x="781481" y="1506867"/>
                  </a:lnTo>
                  <a:lnTo>
                    <a:pt x="781481" y="1464843"/>
                  </a:lnTo>
                  <a:lnTo>
                    <a:pt x="699223" y="1464843"/>
                  </a:lnTo>
                  <a:lnTo>
                    <a:pt x="699223" y="1424089"/>
                  </a:lnTo>
                  <a:lnTo>
                    <a:pt x="575830" y="1424089"/>
                  </a:lnTo>
                  <a:lnTo>
                    <a:pt x="575830" y="1382064"/>
                  </a:lnTo>
                  <a:lnTo>
                    <a:pt x="493560" y="1382064"/>
                  </a:lnTo>
                  <a:lnTo>
                    <a:pt x="493560" y="1424089"/>
                  </a:lnTo>
                  <a:lnTo>
                    <a:pt x="452437" y="1424089"/>
                  </a:lnTo>
                  <a:lnTo>
                    <a:pt x="452437" y="1382064"/>
                  </a:lnTo>
                  <a:lnTo>
                    <a:pt x="452437" y="1133703"/>
                  </a:lnTo>
                  <a:lnTo>
                    <a:pt x="411302" y="1133703"/>
                  </a:lnTo>
                  <a:lnTo>
                    <a:pt x="411302" y="1092949"/>
                  </a:lnTo>
                  <a:lnTo>
                    <a:pt x="287909" y="1092949"/>
                  </a:lnTo>
                  <a:lnTo>
                    <a:pt x="287909" y="1133703"/>
                  </a:lnTo>
                  <a:lnTo>
                    <a:pt x="246786" y="1133703"/>
                  </a:lnTo>
                  <a:lnTo>
                    <a:pt x="246786" y="1382064"/>
                  </a:lnTo>
                  <a:lnTo>
                    <a:pt x="246786" y="1713191"/>
                  </a:lnTo>
                  <a:lnTo>
                    <a:pt x="205651" y="1713191"/>
                  </a:lnTo>
                  <a:lnTo>
                    <a:pt x="205651" y="1672437"/>
                  </a:lnTo>
                  <a:lnTo>
                    <a:pt x="164515" y="1672437"/>
                  </a:lnTo>
                  <a:lnTo>
                    <a:pt x="164515" y="1630413"/>
                  </a:lnTo>
                  <a:lnTo>
                    <a:pt x="0" y="1630413"/>
                  </a:lnTo>
                  <a:lnTo>
                    <a:pt x="0" y="1672437"/>
                  </a:lnTo>
                  <a:lnTo>
                    <a:pt x="0" y="1713191"/>
                  </a:lnTo>
                  <a:lnTo>
                    <a:pt x="0" y="1795970"/>
                  </a:lnTo>
                  <a:lnTo>
                    <a:pt x="41122" y="1795970"/>
                  </a:lnTo>
                  <a:lnTo>
                    <a:pt x="41122" y="1838007"/>
                  </a:lnTo>
                  <a:lnTo>
                    <a:pt x="82257" y="1838007"/>
                  </a:lnTo>
                  <a:lnTo>
                    <a:pt x="82257" y="1878761"/>
                  </a:lnTo>
                  <a:lnTo>
                    <a:pt x="123393" y="1878761"/>
                  </a:lnTo>
                  <a:lnTo>
                    <a:pt x="123393" y="1920786"/>
                  </a:lnTo>
                  <a:lnTo>
                    <a:pt x="123393" y="2003577"/>
                  </a:lnTo>
                  <a:lnTo>
                    <a:pt x="164515" y="2003577"/>
                  </a:lnTo>
                  <a:lnTo>
                    <a:pt x="164515" y="2085086"/>
                  </a:lnTo>
                  <a:lnTo>
                    <a:pt x="164515" y="2127110"/>
                  </a:lnTo>
                  <a:lnTo>
                    <a:pt x="205651" y="2127110"/>
                  </a:lnTo>
                  <a:lnTo>
                    <a:pt x="205651" y="2209889"/>
                  </a:lnTo>
                  <a:lnTo>
                    <a:pt x="246786" y="2209889"/>
                  </a:lnTo>
                  <a:lnTo>
                    <a:pt x="246786" y="2250643"/>
                  </a:lnTo>
                  <a:lnTo>
                    <a:pt x="329044" y="2250643"/>
                  </a:lnTo>
                  <a:lnTo>
                    <a:pt x="329044" y="2292680"/>
                  </a:lnTo>
                  <a:lnTo>
                    <a:pt x="699223" y="2292680"/>
                  </a:lnTo>
                  <a:lnTo>
                    <a:pt x="699223" y="2250643"/>
                  </a:lnTo>
                  <a:lnTo>
                    <a:pt x="781481" y="2250643"/>
                  </a:lnTo>
                  <a:lnTo>
                    <a:pt x="781481" y="2209889"/>
                  </a:lnTo>
                  <a:lnTo>
                    <a:pt x="822617" y="2209889"/>
                  </a:lnTo>
                  <a:lnTo>
                    <a:pt x="822617" y="2127110"/>
                  </a:lnTo>
                  <a:lnTo>
                    <a:pt x="822617" y="2085086"/>
                  </a:lnTo>
                  <a:lnTo>
                    <a:pt x="863739" y="2085086"/>
                  </a:lnTo>
                  <a:lnTo>
                    <a:pt x="863739" y="2003577"/>
                  </a:lnTo>
                  <a:lnTo>
                    <a:pt x="863739" y="1920786"/>
                  </a:lnTo>
                  <a:lnTo>
                    <a:pt x="904875" y="1920786"/>
                  </a:lnTo>
                  <a:lnTo>
                    <a:pt x="904875" y="1878761"/>
                  </a:lnTo>
                  <a:lnTo>
                    <a:pt x="904875" y="1838007"/>
                  </a:lnTo>
                  <a:lnTo>
                    <a:pt x="904875" y="1795970"/>
                  </a:lnTo>
                  <a:lnTo>
                    <a:pt x="904875" y="1713191"/>
                  </a:lnTo>
                  <a:lnTo>
                    <a:pt x="904875" y="1672437"/>
                  </a:lnTo>
                  <a:close/>
                </a:path>
                <a:path w="1028065" h="2292985">
                  <a:moveTo>
                    <a:pt x="1027988" y="0"/>
                  </a:moveTo>
                  <a:lnTo>
                    <a:pt x="959827" y="0"/>
                  </a:lnTo>
                  <a:lnTo>
                    <a:pt x="959827" y="38100"/>
                  </a:lnTo>
                  <a:lnTo>
                    <a:pt x="1027988" y="38100"/>
                  </a:lnTo>
                  <a:lnTo>
                    <a:pt x="1027988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6083970" y="4830735"/>
              <a:ext cx="864235" cy="1116965"/>
            </a:xfrm>
            <a:custGeom>
              <a:avLst/>
              <a:gdLst/>
              <a:ahLst/>
              <a:cxnLst/>
              <a:rect l="l" t="t" r="r" b="b"/>
              <a:pathLst>
                <a:path w="864234" h="1116964">
                  <a:moveTo>
                    <a:pt x="699221" y="1116824"/>
                  </a:moveTo>
                  <a:lnTo>
                    <a:pt x="329045" y="1116824"/>
                  </a:lnTo>
                  <a:lnTo>
                    <a:pt x="246784" y="1075460"/>
                  </a:lnTo>
                  <a:lnTo>
                    <a:pt x="205653" y="992733"/>
                  </a:lnTo>
                  <a:lnTo>
                    <a:pt x="123392" y="744549"/>
                  </a:lnTo>
                  <a:lnTo>
                    <a:pt x="41130" y="661822"/>
                  </a:lnTo>
                  <a:lnTo>
                    <a:pt x="0" y="496366"/>
                  </a:lnTo>
                  <a:lnTo>
                    <a:pt x="164522" y="537730"/>
                  </a:lnTo>
                  <a:lnTo>
                    <a:pt x="246784" y="620458"/>
                  </a:lnTo>
                  <a:lnTo>
                    <a:pt x="287914" y="579094"/>
                  </a:lnTo>
                  <a:lnTo>
                    <a:pt x="246784" y="0"/>
                  </a:lnTo>
                  <a:lnTo>
                    <a:pt x="452437" y="0"/>
                  </a:lnTo>
                  <a:lnTo>
                    <a:pt x="452437" y="289547"/>
                  </a:lnTo>
                  <a:lnTo>
                    <a:pt x="575829" y="289547"/>
                  </a:lnTo>
                  <a:lnTo>
                    <a:pt x="699221" y="330911"/>
                  </a:lnTo>
                  <a:lnTo>
                    <a:pt x="781482" y="372274"/>
                  </a:lnTo>
                  <a:lnTo>
                    <a:pt x="822613" y="413638"/>
                  </a:lnTo>
                  <a:lnTo>
                    <a:pt x="863744" y="537730"/>
                  </a:lnTo>
                  <a:lnTo>
                    <a:pt x="863744" y="785913"/>
                  </a:lnTo>
                  <a:lnTo>
                    <a:pt x="822613" y="951369"/>
                  </a:lnTo>
                  <a:lnTo>
                    <a:pt x="781482" y="1075460"/>
                  </a:lnTo>
                  <a:lnTo>
                    <a:pt x="699221" y="1116824"/>
                  </a:lnTo>
                  <a:close/>
                </a:path>
              </a:pathLst>
            </a:custGeom>
            <a:solidFill>
              <a:srgbClr val="FFAB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6125089" y="5368467"/>
              <a:ext cx="740410" cy="579120"/>
            </a:xfrm>
            <a:custGeom>
              <a:avLst/>
              <a:gdLst/>
              <a:ahLst/>
              <a:cxnLst/>
              <a:rect l="l" t="t" r="r" b="b"/>
              <a:pathLst>
                <a:path w="740409" h="579120">
                  <a:moveTo>
                    <a:pt x="41135" y="0"/>
                  </a:moveTo>
                  <a:lnTo>
                    <a:pt x="0" y="0"/>
                  </a:lnTo>
                  <a:lnTo>
                    <a:pt x="0" y="124091"/>
                  </a:lnTo>
                  <a:lnTo>
                    <a:pt x="41135" y="124091"/>
                  </a:lnTo>
                  <a:lnTo>
                    <a:pt x="41135" y="0"/>
                  </a:lnTo>
                  <a:close/>
                </a:path>
                <a:path w="740409" h="579120">
                  <a:moveTo>
                    <a:pt x="82270" y="124091"/>
                  </a:moveTo>
                  <a:lnTo>
                    <a:pt x="41135" y="124091"/>
                  </a:lnTo>
                  <a:lnTo>
                    <a:pt x="41135" y="165455"/>
                  </a:lnTo>
                  <a:lnTo>
                    <a:pt x="82270" y="165455"/>
                  </a:lnTo>
                  <a:lnTo>
                    <a:pt x="82270" y="124091"/>
                  </a:lnTo>
                  <a:close/>
                </a:path>
                <a:path w="740409" h="579120">
                  <a:moveTo>
                    <a:pt x="123393" y="165455"/>
                  </a:moveTo>
                  <a:lnTo>
                    <a:pt x="82270" y="165455"/>
                  </a:lnTo>
                  <a:lnTo>
                    <a:pt x="82270" y="206819"/>
                  </a:lnTo>
                  <a:lnTo>
                    <a:pt x="123393" y="206819"/>
                  </a:lnTo>
                  <a:lnTo>
                    <a:pt x="123393" y="165455"/>
                  </a:lnTo>
                  <a:close/>
                </a:path>
                <a:path w="740409" h="579120">
                  <a:moveTo>
                    <a:pt x="164528" y="289547"/>
                  </a:moveTo>
                  <a:lnTo>
                    <a:pt x="123393" y="289547"/>
                  </a:lnTo>
                  <a:lnTo>
                    <a:pt x="123393" y="330911"/>
                  </a:lnTo>
                  <a:lnTo>
                    <a:pt x="164528" y="330911"/>
                  </a:lnTo>
                  <a:lnTo>
                    <a:pt x="164528" y="289547"/>
                  </a:lnTo>
                  <a:close/>
                </a:path>
                <a:path w="740409" h="579120">
                  <a:moveTo>
                    <a:pt x="205663" y="413639"/>
                  </a:moveTo>
                  <a:lnTo>
                    <a:pt x="164528" y="413639"/>
                  </a:lnTo>
                  <a:lnTo>
                    <a:pt x="164528" y="455002"/>
                  </a:lnTo>
                  <a:lnTo>
                    <a:pt x="205663" y="455002"/>
                  </a:lnTo>
                  <a:lnTo>
                    <a:pt x="205663" y="413639"/>
                  </a:lnTo>
                  <a:close/>
                </a:path>
                <a:path w="740409" h="579120">
                  <a:moveTo>
                    <a:pt x="287921" y="496366"/>
                  </a:moveTo>
                  <a:lnTo>
                    <a:pt x="205663" y="496366"/>
                  </a:lnTo>
                  <a:lnTo>
                    <a:pt x="205663" y="537730"/>
                  </a:lnTo>
                  <a:lnTo>
                    <a:pt x="287921" y="537730"/>
                  </a:lnTo>
                  <a:lnTo>
                    <a:pt x="287921" y="496366"/>
                  </a:lnTo>
                  <a:close/>
                </a:path>
                <a:path w="740409" h="579120">
                  <a:moveTo>
                    <a:pt x="658101" y="537730"/>
                  </a:moveTo>
                  <a:lnTo>
                    <a:pt x="287921" y="537730"/>
                  </a:lnTo>
                  <a:lnTo>
                    <a:pt x="287921" y="579094"/>
                  </a:lnTo>
                  <a:lnTo>
                    <a:pt x="658101" y="579094"/>
                  </a:lnTo>
                  <a:lnTo>
                    <a:pt x="658101" y="537730"/>
                  </a:lnTo>
                  <a:close/>
                </a:path>
                <a:path w="740409" h="579120">
                  <a:moveTo>
                    <a:pt x="740359" y="496366"/>
                  </a:moveTo>
                  <a:lnTo>
                    <a:pt x="658101" y="496366"/>
                  </a:lnTo>
                  <a:lnTo>
                    <a:pt x="658101" y="537730"/>
                  </a:lnTo>
                  <a:lnTo>
                    <a:pt x="740359" y="537730"/>
                  </a:lnTo>
                  <a:lnTo>
                    <a:pt x="740359" y="496366"/>
                  </a:lnTo>
                  <a:close/>
                </a:path>
              </a:pathLst>
            </a:custGeom>
            <a:solidFill>
              <a:srgbClr val="262626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083967" y="4789372"/>
              <a:ext cx="904875" cy="1200150"/>
            </a:xfrm>
            <a:custGeom>
              <a:avLst/>
              <a:gdLst/>
              <a:ahLst/>
              <a:cxnLst/>
              <a:rect l="l" t="t" r="r" b="b"/>
              <a:pathLst>
                <a:path w="904875" h="1200150">
                  <a:moveTo>
                    <a:pt x="82257" y="703186"/>
                  </a:moveTo>
                  <a:lnTo>
                    <a:pt x="41122" y="703186"/>
                  </a:lnTo>
                  <a:lnTo>
                    <a:pt x="41122" y="744550"/>
                  </a:lnTo>
                  <a:lnTo>
                    <a:pt x="82257" y="744550"/>
                  </a:lnTo>
                  <a:lnTo>
                    <a:pt x="82257" y="703186"/>
                  </a:lnTo>
                  <a:close/>
                </a:path>
                <a:path w="904875" h="1200150">
                  <a:moveTo>
                    <a:pt x="123393" y="744550"/>
                  </a:moveTo>
                  <a:lnTo>
                    <a:pt x="82257" y="744550"/>
                  </a:lnTo>
                  <a:lnTo>
                    <a:pt x="82257" y="785914"/>
                  </a:lnTo>
                  <a:lnTo>
                    <a:pt x="123393" y="785914"/>
                  </a:lnTo>
                  <a:lnTo>
                    <a:pt x="123393" y="744550"/>
                  </a:lnTo>
                  <a:close/>
                </a:path>
                <a:path w="904875" h="1200150">
                  <a:moveTo>
                    <a:pt x="164515" y="785914"/>
                  </a:moveTo>
                  <a:lnTo>
                    <a:pt x="123393" y="785914"/>
                  </a:lnTo>
                  <a:lnTo>
                    <a:pt x="123393" y="910005"/>
                  </a:lnTo>
                  <a:lnTo>
                    <a:pt x="164515" y="910005"/>
                  </a:lnTo>
                  <a:lnTo>
                    <a:pt x="164515" y="785914"/>
                  </a:lnTo>
                  <a:close/>
                </a:path>
                <a:path w="904875" h="1200150">
                  <a:moveTo>
                    <a:pt x="205651" y="910005"/>
                  </a:moveTo>
                  <a:lnTo>
                    <a:pt x="164515" y="910005"/>
                  </a:lnTo>
                  <a:lnTo>
                    <a:pt x="164515" y="1034097"/>
                  </a:lnTo>
                  <a:lnTo>
                    <a:pt x="205651" y="1034097"/>
                  </a:lnTo>
                  <a:lnTo>
                    <a:pt x="205651" y="910005"/>
                  </a:lnTo>
                  <a:close/>
                </a:path>
                <a:path w="904875" h="1200150">
                  <a:moveTo>
                    <a:pt x="246786" y="1034097"/>
                  </a:moveTo>
                  <a:lnTo>
                    <a:pt x="205651" y="1034097"/>
                  </a:lnTo>
                  <a:lnTo>
                    <a:pt x="205651" y="1116825"/>
                  </a:lnTo>
                  <a:lnTo>
                    <a:pt x="246786" y="1116825"/>
                  </a:lnTo>
                  <a:lnTo>
                    <a:pt x="246786" y="1034097"/>
                  </a:lnTo>
                  <a:close/>
                </a:path>
                <a:path w="904875" h="1200150">
                  <a:moveTo>
                    <a:pt x="329044" y="1116825"/>
                  </a:moveTo>
                  <a:lnTo>
                    <a:pt x="246786" y="1116825"/>
                  </a:lnTo>
                  <a:lnTo>
                    <a:pt x="246786" y="1158189"/>
                  </a:lnTo>
                  <a:lnTo>
                    <a:pt x="329044" y="1158189"/>
                  </a:lnTo>
                  <a:lnTo>
                    <a:pt x="329044" y="1116825"/>
                  </a:lnTo>
                  <a:close/>
                </a:path>
                <a:path w="904875" h="1200150">
                  <a:moveTo>
                    <a:pt x="493560" y="331139"/>
                  </a:moveTo>
                  <a:lnTo>
                    <a:pt x="452437" y="331139"/>
                  </a:lnTo>
                  <a:lnTo>
                    <a:pt x="452437" y="40754"/>
                  </a:lnTo>
                  <a:lnTo>
                    <a:pt x="411302" y="40754"/>
                  </a:lnTo>
                  <a:lnTo>
                    <a:pt x="411302" y="0"/>
                  </a:lnTo>
                  <a:lnTo>
                    <a:pt x="287909" y="0"/>
                  </a:lnTo>
                  <a:lnTo>
                    <a:pt x="287909" y="40754"/>
                  </a:lnTo>
                  <a:lnTo>
                    <a:pt x="246786" y="40754"/>
                  </a:lnTo>
                  <a:lnTo>
                    <a:pt x="246786" y="620242"/>
                  </a:lnTo>
                  <a:lnTo>
                    <a:pt x="205651" y="620242"/>
                  </a:lnTo>
                  <a:lnTo>
                    <a:pt x="205651" y="579094"/>
                  </a:lnTo>
                  <a:lnTo>
                    <a:pt x="164515" y="579094"/>
                  </a:lnTo>
                  <a:lnTo>
                    <a:pt x="164515" y="537464"/>
                  </a:lnTo>
                  <a:lnTo>
                    <a:pt x="0" y="537464"/>
                  </a:lnTo>
                  <a:lnTo>
                    <a:pt x="0" y="579488"/>
                  </a:lnTo>
                  <a:lnTo>
                    <a:pt x="0" y="703021"/>
                  </a:lnTo>
                  <a:lnTo>
                    <a:pt x="41122" y="703021"/>
                  </a:lnTo>
                  <a:lnTo>
                    <a:pt x="41122" y="579488"/>
                  </a:lnTo>
                  <a:lnTo>
                    <a:pt x="164515" y="579488"/>
                  </a:lnTo>
                  <a:lnTo>
                    <a:pt x="164515" y="620458"/>
                  </a:lnTo>
                  <a:lnTo>
                    <a:pt x="205651" y="620458"/>
                  </a:lnTo>
                  <a:lnTo>
                    <a:pt x="205651" y="662266"/>
                  </a:lnTo>
                  <a:lnTo>
                    <a:pt x="246786" y="662266"/>
                  </a:lnTo>
                  <a:lnTo>
                    <a:pt x="246786" y="745058"/>
                  </a:lnTo>
                  <a:lnTo>
                    <a:pt x="287909" y="745058"/>
                  </a:lnTo>
                  <a:lnTo>
                    <a:pt x="287909" y="662266"/>
                  </a:lnTo>
                  <a:lnTo>
                    <a:pt x="287909" y="620242"/>
                  </a:lnTo>
                  <a:lnTo>
                    <a:pt x="287909" y="41363"/>
                  </a:lnTo>
                  <a:lnTo>
                    <a:pt x="411302" y="41363"/>
                  </a:lnTo>
                  <a:lnTo>
                    <a:pt x="411302" y="331139"/>
                  </a:lnTo>
                  <a:lnTo>
                    <a:pt x="411302" y="371894"/>
                  </a:lnTo>
                  <a:lnTo>
                    <a:pt x="411302" y="537464"/>
                  </a:lnTo>
                  <a:lnTo>
                    <a:pt x="452437" y="537464"/>
                  </a:lnTo>
                  <a:lnTo>
                    <a:pt x="452437" y="371894"/>
                  </a:lnTo>
                  <a:lnTo>
                    <a:pt x="493560" y="371894"/>
                  </a:lnTo>
                  <a:lnTo>
                    <a:pt x="493560" y="331139"/>
                  </a:lnTo>
                  <a:close/>
                </a:path>
                <a:path w="904875" h="1200150">
                  <a:moveTo>
                    <a:pt x="575830" y="289547"/>
                  </a:moveTo>
                  <a:lnTo>
                    <a:pt x="493560" y="289547"/>
                  </a:lnTo>
                  <a:lnTo>
                    <a:pt x="493560" y="330911"/>
                  </a:lnTo>
                  <a:lnTo>
                    <a:pt x="575830" y="330911"/>
                  </a:lnTo>
                  <a:lnTo>
                    <a:pt x="575830" y="289547"/>
                  </a:lnTo>
                  <a:close/>
                </a:path>
                <a:path w="904875" h="1200150">
                  <a:moveTo>
                    <a:pt x="699223" y="1158189"/>
                  </a:moveTo>
                  <a:lnTo>
                    <a:pt x="329044" y="1158189"/>
                  </a:lnTo>
                  <a:lnTo>
                    <a:pt x="329044" y="1199553"/>
                  </a:lnTo>
                  <a:lnTo>
                    <a:pt x="699223" y="1199553"/>
                  </a:lnTo>
                  <a:lnTo>
                    <a:pt x="699223" y="1158189"/>
                  </a:lnTo>
                  <a:close/>
                </a:path>
                <a:path w="904875" h="1200150">
                  <a:moveTo>
                    <a:pt x="699223" y="331139"/>
                  </a:moveTo>
                  <a:lnTo>
                    <a:pt x="575830" y="331139"/>
                  </a:lnTo>
                  <a:lnTo>
                    <a:pt x="575830" y="371894"/>
                  </a:lnTo>
                  <a:lnTo>
                    <a:pt x="575830" y="579488"/>
                  </a:lnTo>
                  <a:lnTo>
                    <a:pt x="616953" y="579488"/>
                  </a:lnTo>
                  <a:lnTo>
                    <a:pt x="616953" y="371894"/>
                  </a:lnTo>
                  <a:lnTo>
                    <a:pt x="699223" y="371894"/>
                  </a:lnTo>
                  <a:lnTo>
                    <a:pt x="699223" y="331139"/>
                  </a:lnTo>
                  <a:close/>
                </a:path>
                <a:path w="904875" h="1200150">
                  <a:moveTo>
                    <a:pt x="781481" y="1116825"/>
                  </a:moveTo>
                  <a:lnTo>
                    <a:pt x="699223" y="1116825"/>
                  </a:lnTo>
                  <a:lnTo>
                    <a:pt x="699223" y="1158189"/>
                  </a:lnTo>
                  <a:lnTo>
                    <a:pt x="781481" y="1158189"/>
                  </a:lnTo>
                  <a:lnTo>
                    <a:pt x="781481" y="1116825"/>
                  </a:lnTo>
                  <a:close/>
                </a:path>
                <a:path w="904875" h="1200150">
                  <a:moveTo>
                    <a:pt x="822617" y="992733"/>
                  </a:moveTo>
                  <a:lnTo>
                    <a:pt x="781481" y="992733"/>
                  </a:lnTo>
                  <a:lnTo>
                    <a:pt x="781481" y="1116825"/>
                  </a:lnTo>
                  <a:lnTo>
                    <a:pt x="822617" y="1116825"/>
                  </a:lnTo>
                  <a:lnTo>
                    <a:pt x="822617" y="992733"/>
                  </a:lnTo>
                  <a:close/>
                </a:path>
                <a:path w="904875" h="1200150">
                  <a:moveTo>
                    <a:pt x="822617" y="413639"/>
                  </a:moveTo>
                  <a:lnTo>
                    <a:pt x="781481" y="413639"/>
                  </a:lnTo>
                  <a:lnTo>
                    <a:pt x="781481" y="371894"/>
                  </a:lnTo>
                  <a:lnTo>
                    <a:pt x="699223" y="371894"/>
                  </a:lnTo>
                  <a:lnTo>
                    <a:pt x="699223" y="413918"/>
                  </a:lnTo>
                  <a:lnTo>
                    <a:pt x="699223" y="620242"/>
                  </a:lnTo>
                  <a:lnTo>
                    <a:pt x="740346" y="620242"/>
                  </a:lnTo>
                  <a:lnTo>
                    <a:pt x="740346" y="413918"/>
                  </a:lnTo>
                  <a:lnTo>
                    <a:pt x="781481" y="413918"/>
                  </a:lnTo>
                  <a:lnTo>
                    <a:pt x="781481" y="455002"/>
                  </a:lnTo>
                  <a:lnTo>
                    <a:pt x="822617" y="455002"/>
                  </a:lnTo>
                  <a:lnTo>
                    <a:pt x="822617" y="413639"/>
                  </a:lnTo>
                  <a:close/>
                </a:path>
                <a:path w="904875" h="1200150">
                  <a:moveTo>
                    <a:pt x="863739" y="827278"/>
                  </a:moveTo>
                  <a:lnTo>
                    <a:pt x="822617" y="827278"/>
                  </a:lnTo>
                  <a:lnTo>
                    <a:pt x="822617" y="992733"/>
                  </a:lnTo>
                  <a:lnTo>
                    <a:pt x="863739" y="992733"/>
                  </a:lnTo>
                  <a:lnTo>
                    <a:pt x="863739" y="827278"/>
                  </a:lnTo>
                  <a:close/>
                </a:path>
                <a:path w="904875" h="1200150">
                  <a:moveTo>
                    <a:pt x="863739" y="455002"/>
                  </a:moveTo>
                  <a:lnTo>
                    <a:pt x="822617" y="455002"/>
                  </a:lnTo>
                  <a:lnTo>
                    <a:pt x="822617" y="579094"/>
                  </a:lnTo>
                  <a:lnTo>
                    <a:pt x="863739" y="579094"/>
                  </a:lnTo>
                  <a:lnTo>
                    <a:pt x="863739" y="455002"/>
                  </a:lnTo>
                  <a:close/>
                </a:path>
                <a:path w="904875" h="1200150">
                  <a:moveTo>
                    <a:pt x="904875" y="579094"/>
                  </a:moveTo>
                  <a:lnTo>
                    <a:pt x="863739" y="579094"/>
                  </a:lnTo>
                  <a:lnTo>
                    <a:pt x="863739" y="827278"/>
                  </a:lnTo>
                  <a:lnTo>
                    <a:pt x="904875" y="827278"/>
                  </a:lnTo>
                  <a:lnTo>
                    <a:pt x="904875" y="57909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6207360" y="4830736"/>
              <a:ext cx="740410" cy="1034415"/>
            </a:xfrm>
            <a:custGeom>
              <a:avLst/>
              <a:gdLst/>
              <a:ahLst/>
              <a:cxnLst/>
              <a:rect l="l" t="t" r="r" b="b"/>
              <a:pathLst>
                <a:path w="740409" h="1034414">
                  <a:moveTo>
                    <a:pt x="41122" y="537730"/>
                  </a:moveTo>
                  <a:lnTo>
                    <a:pt x="0" y="537730"/>
                  </a:lnTo>
                  <a:lnTo>
                    <a:pt x="0" y="579094"/>
                  </a:lnTo>
                  <a:lnTo>
                    <a:pt x="41122" y="579094"/>
                  </a:lnTo>
                  <a:lnTo>
                    <a:pt x="41122" y="537730"/>
                  </a:lnTo>
                  <a:close/>
                </a:path>
                <a:path w="740409" h="1034414">
                  <a:moveTo>
                    <a:pt x="82257" y="579094"/>
                  </a:moveTo>
                  <a:lnTo>
                    <a:pt x="41122" y="579094"/>
                  </a:lnTo>
                  <a:lnTo>
                    <a:pt x="41122" y="620458"/>
                  </a:lnTo>
                  <a:lnTo>
                    <a:pt x="82257" y="620458"/>
                  </a:lnTo>
                  <a:lnTo>
                    <a:pt x="82257" y="579094"/>
                  </a:lnTo>
                  <a:close/>
                </a:path>
                <a:path w="740409" h="1034414">
                  <a:moveTo>
                    <a:pt x="123393" y="620458"/>
                  </a:moveTo>
                  <a:lnTo>
                    <a:pt x="82257" y="620458"/>
                  </a:lnTo>
                  <a:lnTo>
                    <a:pt x="82257" y="661822"/>
                  </a:lnTo>
                  <a:lnTo>
                    <a:pt x="123393" y="661822"/>
                  </a:lnTo>
                  <a:lnTo>
                    <a:pt x="123393" y="620458"/>
                  </a:lnTo>
                  <a:close/>
                </a:path>
                <a:path w="740409" h="1034414">
                  <a:moveTo>
                    <a:pt x="287909" y="0"/>
                  </a:moveTo>
                  <a:lnTo>
                    <a:pt x="246786" y="0"/>
                  </a:lnTo>
                  <a:lnTo>
                    <a:pt x="246786" y="496366"/>
                  </a:lnTo>
                  <a:lnTo>
                    <a:pt x="287909" y="496366"/>
                  </a:lnTo>
                  <a:lnTo>
                    <a:pt x="287909" y="0"/>
                  </a:lnTo>
                  <a:close/>
                </a:path>
                <a:path w="740409" h="1034414">
                  <a:moveTo>
                    <a:pt x="452437" y="289547"/>
                  </a:moveTo>
                  <a:lnTo>
                    <a:pt x="411302" y="289547"/>
                  </a:lnTo>
                  <a:lnTo>
                    <a:pt x="411302" y="537730"/>
                  </a:lnTo>
                  <a:lnTo>
                    <a:pt x="452437" y="537730"/>
                  </a:lnTo>
                  <a:lnTo>
                    <a:pt x="452437" y="289547"/>
                  </a:lnTo>
                  <a:close/>
                </a:path>
                <a:path w="740409" h="1034414">
                  <a:moveTo>
                    <a:pt x="575830" y="330911"/>
                  </a:moveTo>
                  <a:lnTo>
                    <a:pt x="534695" y="330911"/>
                  </a:lnTo>
                  <a:lnTo>
                    <a:pt x="534695" y="579094"/>
                  </a:lnTo>
                  <a:lnTo>
                    <a:pt x="575830" y="579094"/>
                  </a:lnTo>
                  <a:lnTo>
                    <a:pt x="575830" y="330911"/>
                  </a:lnTo>
                  <a:close/>
                </a:path>
                <a:path w="740409" h="1034414">
                  <a:moveTo>
                    <a:pt x="658088" y="951369"/>
                  </a:moveTo>
                  <a:lnTo>
                    <a:pt x="616953" y="951369"/>
                  </a:lnTo>
                  <a:lnTo>
                    <a:pt x="616953" y="1034097"/>
                  </a:lnTo>
                  <a:lnTo>
                    <a:pt x="658088" y="1034097"/>
                  </a:lnTo>
                  <a:lnTo>
                    <a:pt x="658088" y="951369"/>
                  </a:lnTo>
                  <a:close/>
                </a:path>
                <a:path w="740409" h="1034414">
                  <a:moveTo>
                    <a:pt x="699223" y="785914"/>
                  </a:moveTo>
                  <a:lnTo>
                    <a:pt x="658088" y="785914"/>
                  </a:lnTo>
                  <a:lnTo>
                    <a:pt x="658088" y="951369"/>
                  </a:lnTo>
                  <a:lnTo>
                    <a:pt x="699223" y="951369"/>
                  </a:lnTo>
                  <a:lnTo>
                    <a:pt x="699223" y="785914"/>
                  </a:lnTo>
                  <a:close/>
                </a:path>
                <a:path w="740409" h="1034414">
                  <a:moveTo>
                    <a:pt x="699223" y="413639"/>
                  </a:moveTo>
                  <a:lnTo>
                    <a:pt x="658088" y="413639"/>
                  </a:lnTo>
                  <a:lnTo>
                    <a:pt x="658088" y="537730"/>
                  </a:lnTo>
                  <a:lnTo>
                    <a:pt x="699223" y="537730"/>
                  </a:lnTo>
                  <a:lnTo>
                    <a:pt x="699223" y="413639"/>
                  </a:lnTo>
                  <a:close/>
                </a:path>
                <a:path w="740409" h="1034414">
                  <a:moveTo>
                    <a:pt x="740346" y="537730"/>
                  </a:moveTo>
                  <a:lnTo>
                    <a:pt x="699223" y="537730"/>
                  </a:lnTo>
                  <a:lnTo>
                    <a:pt x="699223" y="785914"/>
                  </a:lnTo>
                  <a:lnTo>
                    <a:pt x="740346" y="785914"/>
                  </a:lnTo>
                  <a:lnTo>
                    <a:pt x="740346" y="537730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12931178" y="6567568"/>
            <a:ext cx="4211955" cy="3086735"/>
            <a:chOff x="12931178" y="6567568"/>
            <a:chExt cx="4211955" cy="3086735"/>
          </a:xfrm>
        </p:grpSpPr>
        <p:sp>
          <p:nvSpPr>
            <p:cNvPr id="76" name="object 76"/>
            <p:cNvSpPr/>
            <p:nvPr/>
          </p:nvSpPr>
          <p:spPr>
            <a:xfrm>
              <a:off x="12938087" y="6575563"/>
              <a:ext cx="4196715" cy="3070225"/>
            </a:xfrm>
            <a:custGeom>
              <a:avLst/>
              <a:gdLst/>
              <a:ahLst/>
              <a:cxnLst/>
              <a:rect l="l" t="t" r="r" b="b"/>
              <a:pathLst>
                <a:path w="4196715" h="3070225">
                  <a:moveTo>
                    <a:pt x="4196651" y="3064383"/>
                  </a:moveTo>
                  <a:lnTo>
                    <a:pt x="0" y="3064383"/>
                  </a:lnTo>
                  <a:lnTo>
                    <a:pt x="0" y="3069933"/>
                  </a:lnTo>
                  <a:lnTo>
                    <a:pt x="4196651" y="3069933"/>
                  </a:lnTo>
                  <a:lnTo>
                    <a:pt x="4196651" y="3064383"/>
                  </a:lnTo>
                  <a:close/>
                </a:path>
                <a:path w="4196715" h="3070225">
                  <a:moveTo>
                    <a:pt x="4196651" y="0"/>
                  </a:moveTo>
                  <a:lnTo>
                    <a:pt x="0" y="0"/>
                  </a:lnTo>
                  <a:lnTo>
                    <a:pt x="0" y="438950"/>
                  </a:lnTo>
                  <a:lnTo>
                    <a:pt x="4196651" y="438950"/>
                  </a:lnTo>
                  <a:lnTo>
                    <a:pt x="4196651" y="0"/>
                  </a:lnTo>
                  <a:close/>
                </a:path>
              </a:pathLst>
            </a:custGeom>
            <a:solidFill>
              <a:srgbClr val="1389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2945275" y="6660044"/>
              <a:ext cx="4184015" cy="2980055"/>
            </a:xfrm>
            <a:custGeom>
              <a:avLst/>
              <a:gdLst/>
              <a:ahLst/>
              <a:cxnLst/>
              <a:rect l="l" t="t" r="r" b="b"/>
              <a:pathLst>
                <a:path w="4184015" h="2980054">
                  <a:moveTo>
                    <a:pt x="368350" y="0"/>
                  </a:moveTo>
                  <a:lnTo>
                    <a:pt x="105041" y="0"/>
                  </a:lnTo>
                  <a:lnTo>
                    <a:pt x="105041" y="255727"/>
                  </a:lnTo>
                  <a:lnTo>
                    <a:pt x="368350" y="255727"/>
                  </a:lnTo>
                  <a:lnTo>
                    <a:pt x="368350" y="0"/>
                  </a:lnTo>
                  <a:close/>
                </a:path>
                <a:path w="4184015" h="2980054">
                  <a:moveTo>
                    <a:pt x="4183405" y="354469"/>
                  </a:moveTo>
                  <a:lnTo>
                    <a:pt x="0" y="354469"/>
                  </a:lnTo>
                  <a:lnTo>
                    <a:pt x="0" y="2979902"/>
                  </a:lnTo>
                  <a:lnTo>
                    <a:pt x="4183405" y="2979902"/>
                  </a:lnTo>
                  <a:lnTo>
                    <a:pt x="4183405" y="354469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2931178" y="6567575"/>
              <a:ext cx="4211955" cy="3086735"/>
            </a:xfrm>
            <a:custGeom>
              <a:avLst/>
              <a:gdLst/>
              <a:ahLst/>
              <a:cxnLst/>
              <a:rect l="l" t="t" r="r" b="b"/>
              <a:pathLst>
                <a:path w="4211955" h="3086734">
                  <a:moveTo>
                    <a:pt x="385686" y="83096"/>
                  </a:moveTo>
                  <a:lnTo>
                    <a:pt x="371576" y="83096"/>
                  </a:lnTo>
                  <a:lnTo>
                    <a:pt x="371576" y="107200"/>
                  </a:lnTo>
                  <a:lnTo>
                    <a:pt x="371576" y="331393"/>
                  </a:lnTo>
                  <a:lnTo>
                    <a:pt x="361607" y="321424"/>
                  </a:lnTo>
                  <a:lnTo>
                    <a:pt x="361607" y="341376"/>
                  </a:lnTo>
                  <a:lnTo>
                    <a:pt x="137541" y="341376"/>
                  </a:lnTo>
                  <a:lnTo>
                    <a:pt x="147510" y="331393"/>
                  </a:lnTo>
                  <a:lnTo>
                    <a:pt x="249580" y="229273"/>
                  </a:lnTo>
                  <a:lnTo>
                    <a:pt x="361607" y="341376"/>
                  </a:lnTo>
                  <a:lnTo>
                    <a:pt x="361607" y="321424"/>
                  </a:lnTo>
                  <a:lnTo>
                    <a:pt x="269519" y="229273"/>
                  </a:lnTo>
                  <a:lnTo>
                    <a:pt x="259549" y="219303"/>
                  </a:lnTo>
                  <a:lnTo>
                    <a:pt x="269532" y="209321"/>
                  </a:lnTo>
                  <a:lnTo>
                    <a:pt x="371576" y="107200"/>
                  </a:lnTo>
                  <a:lnTo>
                    <a:pt x="371576" y="83096"/>
                  </a:lnTo>
                  <a:lnTo>
                    <a:pt x="361607" y="83096"/>
                  </a:lnTo>
                  <a:lnTo>
                    <a:pt x="361607" y="97218"/>
                  </a:lnTo>
                  <a:lnTo>
                    <a:pt x="249580" y="209321"/>
                  </a:lnTo>
                  <a:lnTo>
                    <a:pt x="239610" y="199351"/>
                  </a:lnTo>
                  <a:lnTo>
                    <a:pt x="239610" y="219303"/>
                  </a:lnTo>
                  <a:lnTo>
                    <a:pt x="127571" y="331393"/>
                  </a:lnTo>
                  <a:lnTo>
                    <a:pt x="127571" y="107200"/>
                  </a:lnTo>
                  <a:lnTo>
                    <a:pt x="239610" y="219303"/>
                  </a:lnTo>
                  <a:lnTo>
                    <a:pt x="239610" y="199351"/>
                  </a:lnTo>
                  <a:lnTo>
                    <a:pt x="147523" y="107200"/>
                  </a:lnTo>
                  <a:lnTo>
                    <a:pt x="137541" y="97218"/>
                  </a:lnTo>
                  <a:lnTo>
                    <a:pt x="361607" y="97218"/>
                  </a:lnTo>
                  <a:lnTo>
                    <a:pt x="361607" y="83096"/>
                  </a:lnTo>
                  <a:lnTo>
                    <a:pt x="113461" y="83096"/>
                  </a:lnTo>
                  <a:lnTo>
                    <a:pt x="113461" y="355498"/>
                  </a:lnTo>
                  <a:lnTo>
                    <a:pt x="385686" y="355498"/>
                  </a:lnTo>
                  <a:lnTo>
                    <a:pt x="385686" y="341376"/>
                  </a:lnTo>
                  <a:lnTo>
                    <a:pt x="385686" y="331393"/>
                  </a:lnTo>
                  <a:lnTo>
                    <a:pt x="385686" y="107200"/>
                  </a:lnTo>
                  <a:lnTo>
                    <a:pt x="385686" y="97218"/>
                  </a:lnTo>
                  <a:lnTo>
                    <a:pt x="385686" y="83096"/>
                  </a:lnTo>
                  <a:close/>
                </a:path>
                <a:path w="4211955" h="3086734">
                  <a:moveTo>
                    <a:pt x="1630172" y="1279398"/>
                  </a:moveTo>
                  <a:lnTo>
                    <a:pt x="520522" y="1279398"/>
                  </a:lnTo>
                  <a:lnTo>
                    <a:pt x="384200" y="1279398"/>
                  </a:lnTo>
                  <a:lnTo>
                    <a:pt x="51422" y="1279398"/>
                  </a:lnTo>
                  <a:lnTo>
                    <a:pt x="51422" y="1317498"/>
                  </a:lnTo>
                  <a:lnTo>
                    <a:pt x="384200" y="1317498"/>
                  </a:lnTo>
                  <a:lnTo>
                    <a:pt x="520522" y="1317498"/>
                  </a:lnTo>
                  <a:lnTo>
                    <a:pt x="1630172" y="1317498"/>
                  </a:lnTo>
                  <a:lnTo>
                    <a:pt x="1630172" y="1279398"/>
                  </a:lnTo>
                  <a:close/>
                </a:path>
                <a:path w="4211955" h="3086734">
                  <a:moveTo>
                    <a:pt x="4109669" y="1279398"/>
                  </a:moveTo>
                  <a:lnTo>
                    <a:pt x="2329497" y="1279398"/>
                  </a:lnTo>
                  <a:lnTo>
                    <a:pt x="1755317" y="1279398"/>
                  </a:lnTo>
                  <a:lnTo>
                    <a:pt x="1755317" y="1317498"/>
                  </a:lnTo>
                  <a:lnTo>
                    <a:pt x="2329497" y="1317498"/>
                  </a:lnTo>
                  <a:lnTo>
                    <a:pt x="4109669" y="1317498"/>
                  </a:lnTo>
                  <a:lnTo>
                    <a:pt x="4109669" y="1279398"/>
                  </a:lnTo>
                  <a:close/>
                </a:path>
                <a:path w="4211955" h="3086734">
                  <a:moveTo>
                    <a:pt x="4211612" y="0"/>
                  </a:moveTo>
                  <a:lnTo>
                    <a:pt x="4197502" y="0"/>
                  </a:lnTo>
                  <a:lnTo>
                    <a:pt x="4197502" y="14109"/>
                  </a:lnTo>
                  <a:lnTo>
                    <a:pt x="4197502" y="446925"/>
                  </a:lnTo>
                  <a:lnTo>
                    <a:pt x="4197502" y="461048"/>
                  </a:lnTo>
                  <a:lnTo>
                    <a:pt x="4197502" y="3072371"/>
                  </a:lnTo>
                  <a:lnTo>
                    <a:pt x="14097" y="3072371"/>
                  </a:lnTo>
                  <a:lnTo>
                    <a:pt x="14097" y="461048"/>
                  </a:lnTo>
                  <a:lnTo>
                    <a:pt x="4197502" y="461048"/>
                  </a:lnTo>
                  <a:lnTo>
                    <a:pt x="4197502" y="446925"/>
                  </a:lnTo>
                  <a:lnTo>
                    <a:pt x="14097" y="446925"/>
                  </a:lnTo>
                  <a:lnTo>
                    <a:pt x="14097" y="14109"/>
                  </a:lnTo>
                  <a:lnTo>
                    <a:pt x="4197502" y="14109"/>
                  </a:lnTo>
                  <a:lnTo>
                    <a:pt x="4197502" y="0"/>
                  </a:lnTo>
                  <a:lnTo>
                    <a:pt x="0" y="0"/>
                  </a:lnTo>
                  <a:lnTo>
                    <a:pt x="0" y="3086493"/>
                  </a:lnTo>
                  <a:lnTo>
                    <a:pt x="4211612" y="3086493"/>
                  </a:lnTo>
                  <a:lnTo>
                    <a:pt x="4211612" y="3072371"/>
                  </a:lnTo>
                  <a:lnTo>
                    <a:pt x="4211612" y="461048"/>
                  </a:lnTo>
                  <a:lnTo>
                    <a:pt x="4211612" y="446925"/>
                  </a:lnTo>
                  <a:lnTo>
                    <a:pt x="4211612" y="14109"/>
                  </a:lnTo>
                  <a:lnTo>
                    <a:pt x="4211612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2969904" y="7373926"/>
            <a:ext cx="4083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60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3400" spc="-72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3400" spc="-38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3400" spc="1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5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Á</a:t>
            </a:r>
            <a:r>
              <a:rPr sz="3400" spc="-95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400" spc="-819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82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3400" spc="-969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Ạ</a:t>
            </a:r>
            <a:r>
              <a:rPr sz="3400" spc="-8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7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Đ</a:t>
            </a:r>
            <a:r>
              <a:rPr sz="3400" spc="-969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Ộ</a:t>
            </a:r>
            <a:r>
              <a:rPr sz="3400" spc="-7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3400" spc="-91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5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3400" spc="-79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Ủ</a:t>
            </a:r>
            <a:r>
              <a:rPr sz="3400" spc="-63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400" spc="-5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400" spc="-915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3400" spc="-64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3400" spc="-65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3400" spc="-730" dirty="0">
                <a:solidFill>
                  <a:srgbClr val="262626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3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5985317" y="7846969"/>
            <a:ext cx="1123950" cy="2292985"/>
            <a:chOff x="15985317" y="7846969"/>
            <a:chExt cx="1123950" cy="2292985"/>
          </a:xfrm>
        </p:grpSpPr>
        <p:sp>
          <p:nvSpPr>
            <p:cNvPr id="81" name="object 81"/>
            <p:cNvSpPr/>
            <p:nvPr/>
          </p:nvSpPr>
          <p:spPr>
            <a:xfrm>
              <a:off x="15985312" y="7846974"/>
              <a:ext cx="1123950" cy="2292985"/>
            </a:xfrm>
            <a:custGeom>
              <a:avLst/>
              <a:gdLst/>
              <a:ahLst/>
              <a:cxnLst/>
              <a:rect l="l" t="t" r="r" b="b"/>
              <a:pathLst>
                <a:path w="1123950" h="2292984">
                  <a:moveTo>
                    <a:pt x="904875" y="1672450"/>
                  </a:moveTo>
                  <a:lnTo>
                    <a:pt x="863739" y="1672450"/>
                  </a:lnTo>
                  <a:lnTo>
                    <a:pt x="863739" y="1630413"/>
                  </a:lnTo>
                  <a:lnTo>
                    <a:pt x="863739" y="1547634"/>
                  </a:lnTo>
                  <a:lnTo>
                    <a:pt x="822617" y="1547634"/>
                  </a:lnTo>
                  <a:lnTo>
                    <a:pt x="822617" y="1506880"/>
                  </a:lnTo>
                  <a:lnTo>
                    <a:pt x="781481" y="1506880"/>
                  </a:lnTo>
                  <a:lnTo>
                    <a:pt x="781481" y="1464856"/>
                  </a:lnTo>
                  <a:lnTo>
                    <a:pt x="699223" y="1464856"/>
                  </a:lnTo>
                  <a:lnTo>
                    <a:pt x="699223" y="1424101"/>
                  </a:lnTo>
                  <a:lnTo>
                    <a:pt x="575830" y="1424101"/>
                  </a:lnTo>
                  <a:lnTo>
                    <a:pt x="575830" y="1382064"/>
                  </a:lnTo>
                  <a:lnTo>
                    <a:pt x="493572" y="1382064"/>
                  </a:lnTo>
                  <a:lnTo>
                    <a:pt x="493572" y="1424101"/>
                  </a:lnTo>
                  <a:lnTo>
                    <a:pt x="452437" y="1424101"/>
                  </a:lnTo>
                  <a:lnTo>
                    <a:pt x="452437" y="1382064"/>
                  </a:lnTo>
                  <a:lnTo>
                    <a:pt x="452437" y="1133716"/>
                  </a:lnTo>
                  <a:lnTo>
                    <a:pt x="411302" y="1133716"/>
                  </a:lnTo>
                  <a:lnTo>
                    <a:pt x="411302" y="1092962"/>
                  </a:lnTo>
                  <a:lnTo>
                    <a:pt x="287909" y="1092962"/>
                  </a:lnTo>
                  <a:lnTo>
                    <a:pt x="287909" y="1133716"/>
                  </a:lnTo>
                  <a:lnTo>
                    <a:pt x="246786" y="1133716"/>
                  </a:lnTo>
                  <a:lnTo>
                    <a:pt x="246786" y="1382064"/>
                  </a:lnTo>
                  <a:lnTo>
                    <a:pt x="246786" y="1713204"/>
                  </a:lnTo>
                  <a:lnTo>
                    <a:pt x="205651" y="1713204"/>
                  </a:lnTo>
                  <a:lnTo>
                    <a:pt x="205651" y="1672450"/>
                  </a:lnTo>
                  <a:lnTo>
                    <a:pt x="164515" y="1672450"/>
                  </a:lnTo>
                  <a:lnTo>
                    <a:pt x="164515" y="1630413"/>
                  </a:lnTo>
                  <a:lnTo>
                    <a:pt x="0" y="1630413"/>
                  </a:lnTo>
                  <a:lnTo>
                    <a:pt x="0" y="1672450"/>
                  </a:lnTo>
                  <a:lnTo>
                    <a:pt x="0" y="1713204"/>
                  </a:lnTo>
                  <a:lnTo>
                    <a:pt x="0" y="1795983"/>
                  </a:lnTo>
                  <a:lnTo>
                    <a:pt x="41135" y="1795983"/>
                  </a:lnTo>
                  <a:lnTo>
                    <a:pt x="41135" y="1838020"/>
                  </a:lnTo>
                  <a:lnTo>
                    <a:pt x="82257" y="1838020"/>
                  </a:lnTo>
                  <a:lnTo>
                    <a:pt x="82257" y="1878774"/>
                  </a:lnTo>
                  <a:lnTo>
                    <a:pt x="123393" y="1878774"/>
                  </a:lnTo>
                  <a:lnTo>
                    <a:pt x="123393" y="1920798"/>
                  </a:lnTo>
                  <a:lnTo>
                    <a:pt x="123393" y="2003577"/>
                  </a:lnTo>
                  <a:lnTo>
                    <a:pt x="164515" y="2003577"/>
                  </a:lnTo>
                  <a:lnTo>
                    <a:pt x="164515" y="2085086"/>
                  </a:lnTo>
                  <a:lnTo>
                    <a:pt x="164515" y="2127123"/>
                  </a:lnTo>
                  <a:lnTo>
                    <a:pt x="205651" y="2127123"/>
                  </a:lnTo>
                  <a:lnTo>
                    <a:pt x="205651" y="2209901"/>
                  </a:lnTo>
                  <a:lnTo>
                    <a:pt x="246786" y="2209901"/>
                  </a:lnTo>
                  <a:lnTo>
                    <a:pt x="246786" y="2250656"/>
                  </a:lnTo>
                  <a:lnTo>
                    <a:pt x="329044" y="2250656"/>
                  </a:lnTo>
                  <a:lnTo>
                    <a:pt x="329044" y="2292680"/>
                  </a:lnTo>
                  <a:lnTo>
                    <a:pt x="699223" y="2292680"/>
                  </a:lnTo>
                  <a:lnTo>
                    <a:pt x="699223" y="2250656"/>
                  </a:lnTo>
                  <a:lnTo>
                    <a:pt x="781481" y="2250656"/>
                  </a:lnTo>
                  <a:lnTo>
                    <a:pt x="781481" y="2209901"/>
                  </a:lnTo>
                  <a:lnTo>
                    <a:pt x="822617" y="2209901"/>
                  </a:lnTo>
                  <a:lnTo>
                    <a:pt x="822617" y="2127123"/>
                  </a:lnTo>
                  <a:lnTo>
                    <a:pt x="822617" y="2085086"/>
                  </a:lnTo>
                  <a:lnTo>
                    <a:pt x="863739" y="2085086"/>
                  </a:lnTo>
                  <a:lnTo>
                    <a:pt x="863739" y="2003577"/>
                  </a:lnTo>
                  <a:lnTo>
                    <a:pt x="863739" y="1920798"/>
                  </a:lnTo>
                  <a:lnTo>
                    <a:pt x="904875" y="1920798"/>
                  </a:lnTo>
                  <a:lnTo>
                    <a:pt x="904875" y="1878774"/>
                  </a:lnTo>
                  <a:lnTo>
                    <a:pt x="904875" y="1838020"/>
                  </a:lnTo>
                  <a:lnTo>
                    <a:pt x="904875" y="1795983"/>
                  </a:lnTo>
                  <a:lnTo>
                    <a:pt x="904875" y="1713204"/>
                  </a:lnTo>
                  <a:lnTo>
                    <a:pt x="904875" y="1672450"/>
                  </a:lnTo>
                  <a:close/>
                </a:path>
                <a:path w="1123950" h="2292984">
                  <a:moveTo>
                    <a:pt x="1123696" y="0"/>
                  </a:moveTo>
                  <a:lnTo>
                    <a:pt x="1055535" y="0"/>
                  </a:lnTo>
                  <a:lnTo>
                    <a:pt x="1055535" y="38100"/>
                  </a:lnTo>
                  <a:lnTo>
                    <a:pt x="1123696" y="38100"/>
                  </a:lnTo>
                  <a:lnTo>
                    <a:pt x="1123696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5985317" y="8981295"/>
              <a:ext cx="864235" cy="1116965"/>
            </a:xfrm>
            <a:custGeom>
              <a:avLst/>
              <a:gdLst/>
              <a:ahLst/>
              <a:cxnLst/>
              <a:rect l="l" t="t" r="r" b="b"/>
              <a:pathLst>
                <a:path w="864234" h="1116965">
                  <a:moveTo>
                    <a:pt x="699221" y="1116824"/>
                  </a:moveTo>
                  <a:lnTo>
                    <a:pt x="329045" y="1116824"/>
                  </a:lnTo>
                  <a:lnTo>
                    <a:pt x="246784" y="1075460"/>
                  </a:lnTo>
                  <a:lnTo>
                    <a:pt x="205653" y="992733"/>
                  </a:lnTo>
                  <a:lnTo>
                    <a:pt x="123392" y="744549"/>
                  </a:lnTo>
                  <a:lnTo>
                    <a:pt x="41130" y="661822"/>
                  </a:lnTo>
                  <a:lnTo>
                    <a:pt x="0" y="496366"/>
                  </a:lnTo>
                  <a:lnTo>
                    <a:pt x="164522" y="537730"/>
                  </a:lnTo>
                  <a:lnTo>
                    <a:pt x="246784" y="620458"/>
                  </a:lnTo>
                  <a:lnTo>
                    <a:pt x="287914" y="579094"/>
                  </a:lnTo>
                  <a:lnTo>
                    <a:pt x="246784" y="0"/>
                  </a:lnTo>
                  <a:lnTo>
                    <a:pt x="452437" y="0"/>
                  </a:lnTo>
                  <a:lnTo>
                    <a:pt x="452437" y="289547"/>
                  </a:lnTo>
                  <a:lnTo>
                    <a:pt x="575829" y="289547"/>
                  </a:lnTo>
                  <a:lnTo>
                    <a:pt x="699221" y="330911"/>
                  </a:lnTo>
                  <a:lnTo>
                    <a:pt x="781482" y="372274"/>
                  </a:lnTo>
                  <a:lnTo>
                    <a:pt x="822613" y="413638"/>
                  </a:lnTo>
                  <a:lnTo>
                    <a:pt x="863744" y="537730"/>
                  </a:lnTo>
                  <a:lnTo>
                    <a:pt x="863744" y="785913"/>
                  </a:lnTo>
                  <a:lnTo>
                    <a:pt x="822613" y="951369"/>
                  </a:lnTo>
                  <a:lnTo>
                    <a:pt x="781482" y="1075460"/>
                  </a:lnTo>
                  <a:lnTo>
                    <a:pt x="699221" y="1116824"/>
                  </a:lnTo>
                  <a:close/>
                </a:path>
              </a:pathLst>
            </a:custGeom>
            <a:solidFill>
              <a:srgbClr val="FFAB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6026448" y="9519030"/>
              <a:ext cx="740410" cy="579120"/>
            </a:xfrm>
            <a:custGeom>
              <a:avLst/>
              <a:gdLst/>
              <a:ahLst/>
              <a:cxnLst/>
              <a:rect l="l" t="t" r="r" b="b"/>
              <a:pathLst>
                <a:path w="740409" h="579120">
                  <a:moveTo>
                    <a:pt x="41122" y="0"/>
                  </a:moveTo>
                  <a:lnTo>
                    <a:pt x="0" y="0"/>
                  </a:lnTo>
                  <a:lnTo>
                    <a:pt x="0" y="124091"/>
                  </a:lnTo>
                  <a:lnTo>
                    <a:pt x="41122" y="124091"/>
                  </a:lnTo>
                  <a:lnTo>
                    <a:pt x="41122" y="0"/>
                  </a:lnTo>
                  <a:close/>
                </a:path>
                <a:path w="740409" h="579120">
                  <a:moveTo>
                    <a:pt x="82257" y="124091"/>
                  </a:moveTo>
                  <a:lnTo>
                    <a:pt x="41122" y="124091"/>
                  </a:lnTo>
                  <a:lnTo>
                    <a:pt x="41122" y="165455"/>
                  </a:lnTo>
                  <a:lnTo>
                    <a:pt x="82257" y="165455"/>
                  </a:lnTo>
                  <a:lnTo>
                    <a:pt x="82257" y="124091"/>
                  </a:lnTo>
                  <a:close/>
                </a:path>
                <a:path w="740409" h="579120">
                  <a:moveTo>
                    <a:pt x="123380" y="165455"/>
                  </a:moveTo>
                  <a:lnTo>
                    <a:pt x="82257" y="165455"/>
                  </a:lnTo>
                  <a:lnTo>
                    <a:pt x="82257" y="206819"/>
                  </a:lnTo>
                  <a:lnTo>
                    <a:pt x="123380" y="206819"/>
                  </a:lnTo>
                  <a:lnTo>
                    <a:pt x="123380" y="165455"/>
                  </a:lnTo>
                  <a:close/>
                </a:path>
                <a:path w="740409" h="579120">
                  <a:moveTo>
                    <a:pt x="164515" y="289547"/>
                  </a:moveTo>
                  <a:lnTo>
                    <a:pt x="123380" y="289547"/>
                  </a:lnTo>
                  <a:lnTo>
                    <a:pt x="123380" y="330911"/>
                  </a:lnTo>
                  <a:lnTo>
                    <a:pt x="164515" y="330911"/>
                  </a:lnTo>
                  <a:lnTo>
                    <a:pt x="164515" y="289547"/>
                  </a:lnTo>
                  <a:close/>
                </a:path>
                <a:path w="740409" h="579120">
                  <a:moveTo>
                    <a:pt x="205651" y="413639"/>
                  </a:moveTo>
                  <a:lnTo>
                    <a:pt x="164515" y="413639"/>
                  </a:lnTo>
                  <a:lnTo>
                    <a:pt x="164515" y="455002"/>
                  </a:lnTo>
                  <a:lnTo>
                    <a:pt x="205651" y="455002"/>
                  </a:lnTo>
                  <a:lnTo>
                    <a:pt x="205651" y="413639"/>
                  </a:lnTo>
                  <a:close/>
                </a:path>
                <a:path w="740409" h="579120">
                  <a:moveTo>
                    <a:pt x="287909" y="496366"/>
                  </a:moveTo>
                  <a:lnTo>
                    <a:pt x="205651" y="496366"/>
                  </a:lnTo>
                  <a:lnTo>
                    <a:pt x="205651" y="537730"/>
                  </a:lnTo>
                  <a:lnTo>
                    <a:pt x="287909" y="537730"/>
                  </a:lnTo>
                  <a:lnTo>
                    <a:pt x="287909" y="496366"/>
                  </a:lnTo>
                  <a:close/>
                </a:path>
                <a:path w="740409" h="579120">
                  <a:moveTo>
                    <a:pt x="658088" y="537730"/>
                  </a:moveTo>
                  <a:lnTo>
                    <a:pt x="287909" y="537730"/>
                  </a:lnTo>
                  <a:lnTo>
                    <a:pt x="287909" y="579094"/>
                  </a:lnTo>
                  <a:lnTo>
                    <a:pt x="658088" y="579094"/>
                  </a:lnTo>
                  <a:lnTo>
                    <a:pt x="658088" y="537730"/>
                  </a:lnTo>
                  <a:close/>
                </a:path>
                <a:path w="740409" h="579120">
                  <a:moveTo>
                    <a:pt x="740346" y="496366"/>
                  </a:moveTo>
                  <a:lnTo>
                    <a:pt x="658088" y="496366"/>
                  </a:lnTo>
                  <a:lnTo>
                    <a:pt x="658088" y="537730"/>
                  </a:lnTo>
                  <a:lnTo>
                    <a:pt x="740346" y="537730"/>
                  </a:lnTo>
                  <a:lnTo>
                    <a:pt x="740346" y="496366"/>
                  </a:lnTo>
                  <a:close/>
                </a:path>
              </a:pathLst>
            </a:custGeom>
            <a:solidFill>
              <a:srgbClr val="262626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985312" y="8939936"/>
              <a:ext cx="904875" cy="1200150"/>
            </a:xfrm>
            <a:custGeom>
              <a:avLst/>
              <a:gdLst/>
              <a:ahLst/>
              <a:cxnLst/>
              <a:rect l="l" t="t" r="r" b="b"/>
              <a:pathLst>
                <a:path w="904875" h="1200150">
                  <a:moveTo>
                    <a:pt x="82257" y="703186"/>
                  </a:moveTo>
                  <a:lnTo>
                    <a:pt x="41135" y="703186"/>
                  </a:lnTo>
                  <a:lnTo>
                    <a:pt x="41135" y="744550"/>
                  </a:lnTo>
                  <a:lnTo>
                    <a:pt x="82257" y="744550"/>
                  </a:lnTo>
                  <a:lnTo>
                    <a:pt x="82257" y="703186"/>
                  </a:lnTo>
                  <a:close/>
                </a:path>
                <a:path w="904875" h="1200150">
                  <a:moveTo>
                    <a:pt x="123393" y="744550"/>
                  </a:moveTo>
                  <a:lnTo>
                    <a:pt x="82257" y="744550"/>
                  </a:lnTo>
                  <a:lnTo>
                    <a:pt x="82257" y="785914"/>
                  </a:lnTo>
                  <a:lnTo>
                    <a:pt x="123393" y="785914"/>
                  </a:lnTo>
                  <a:lnTo>
                    <a:pt x="123393" y="744550"/>
                  </a:lnTo>
                  <a:close/>
                </a:path>
                <a:path w="904875" h="1200150">
                  <a:moveTo>
                    <a:pt x="164515" y="785914"/>
                  </a:moveTo>
                  <a:lnTo>
                    <a:pt x="123393" y="785914"/>
                  </a:lnTo>
                  <a:lnTo>
                    <a:pt x="123393" y="910005"/>
                  </a:lnTo>
                  <a:lnTo>
                    <a:pt x="164515" y="910005"/>
                  </a:lnTo>
                  <a:lnTo>
                    <a:pt x="164515" y="785914"/>
                  </a:lnTo>
                  <a:close/>
                </a:path>
                <a:path w="904875" h="1200150">
                  <a:moveTo>
                    <a:pt x="205651" y="910005"/>
                  </a:moveTo>
                  <a:lnTo>
                    <a:pt x="164515" y="910005"/>
                  </a:lnTo>
                  <a:lnTo>
                    <a:pt x="164515" y="1034097"/>
                  </a:lnTo>
                  <a:lnTo>
                    <a:pt x="205651" y="1034097"/>
                  </a:lnTo>
                  <a:lnTo>
                    <a:pt x="205651" y="910005"/>
                  </a:lnTo>
                  <a:close/>
                </a:path>
                <a:path w="904875" h="1200150">
                  <a:moveTo>
                    <a:pt x="246786" y="1034097"/>
                  </a:moveTo>
                  <a:lnTo>
                    <a:pt x="205651" y="1034097"/>
                  </a:lnTo>
                  <a:lnTo>
                    <a:pt x="205651" y="1116825"/>
                  </a:lnTo>
                  <a:lnTo>
                    <a:pt x="246786" y="1116825"/>
                  </a:lnTo>
                  <a:lnTo>
                    <a:pt x="246786" y="1034097"/>
                  </a:lnTo>
                  <a:close/>
                </a:path>
                <a:path w="904875" h="1200150">
                  <a:moveTo>
                    <a:pt x="329044" y="1116825"/>
                  </a:moveTo>
                  <a:lnTo>
                    <a:pt x="246786" y="1116825"/>
                  </a:lnTo>
                  <a:lnTo>
                    <a:pt x="246786" y="1158189"/>
                  </a:lnTo>
                  <a:lnTo>
                    <a:pt x="329044" y="1158189"/>
                  </a:lnTo>
                  <a:lnTo>
                    <a:pt x="329044" y="1116825"/>
                  </a:lnTo>
                  <a:close/>
                </a:path>
                <a:path w="904875" h="1200150">
                  <a:moveTo>
                    <a:pt x="493572" y="331139"/>
                  </a:moveTo>
                  <a:lnTo>
                    <a:pt x="452437" y="331139"/>
                  </a:lnTo>
                  <a:lnTo>
                    <a:pt x="452437" y="40754"/>
                  </a:lnTo>
                  <a:lnTo>
                    <a:pt x="411302" y="40754"/>
                  </a:lnTo>
                  <a:lnTo>
                    <a:pt x="411302" y="0"/>
                  </a:lnTo>
                  <a:lnTo>
                    <a:pt x="287909" y="0"/>
                  </a:lnTo>
                  <a:lnTo>
                    <a:pt x="287909" y="40754"/>
                  </a:lnTo>
                  <a:lnTo>
                    <a:pt x="246786" y="40754"/>
                  </a:lnTo>
                  <a:lnTo>
                    <a:pt x="246786" y="620242"/>
                  </a:lnTo>
                  <a:lnTo>
                    <a:pt x="205651" y="620242"/>
                  </a:lnTo>
                  <a:lnTo>
                    <a:pt x="205651" y="579094"/>
                  </a:lnTo>
                  <a:lnTo>
                    <a:pt x="164515" y="579094"/>
                  </a:lnTo>
                  <a:lnTo>
                    <a:pt x="164515" y="537451"/>
                  </a:lnTo>
                  <a:lnTo>
                    <a:pt x="0" y="537451"/>
                  </a:lnTo>
                  <a:lnTo>
                    <a:pt x="0" y="579488"/>
                  </a:lnTo>
                  <a:lnTo>
                    <a:pt x="0" y="703021"/>
                  </a:lnTo>
                  <a:lnTo>
                    <a:pt x="41135" y="703021"/>
                  </a:lnTo>
                  <a:lnTo>
                    <a:pt x="41135" y="579488"/>
                  </a:lnTo>
                  <a:lnTo>
                    <a:pt x="164515" y="579488"/>
                  </a:lnTo>
                  <a:lnTo>
                    <a:pt x="164515" y="620458"/>
                  </a:lnTo>
                  <a:lnTo>
                    <a:pt x="205651" y="620458"/>
                  </a:lnTo>
                  <a:lnTo>
                    <a:pt x="205651" y="662266"/>
                  </a:lnTo>
                  <a:lnTo>
                    <a:pt x="246786" y="662266"/>
                  </a:lnTo>
                  <a:lnTo>
                    <a:pt x="246786" y="745058"/>
                  </a:lnTo>
                  <a:lnTo>
                    <a:pt x="287909" y="745058"/>
                  </a:lnTo>
                  <a:lnTo>
                    <a:pt x="287909" y="662266"/>
                  </a:lnTo>
                  <a:lnTo>
                    <a:pt x="287909" y="620242"/>
                  </a:lnTo>
                  <a:lnTo>
                    <a:pt x="287909" y="41363"/>
                  </a:lnTo>
                  <a:lnTo>
                    <a:pt x="411302" y="41363"/>
                  </a:lnTo>
                  <a:lnTo>
                    <a:pt x="411302" y="331139"/>
                  </a:lnTo>
                  <a:lnTo>
                    <a:pt x="411302" y="371894"/>
                  </a:lnTo>
                  <a:lnTo>
                    <a:pt x="411302" y="537451"/>
                  </a:lnTo>
                  <a:lnTo>
                    <a:pt x="452437" y="537451"/>
                  </a:lnTo>
                  <a:lnTo>
                    <a:pt x="452437" y="371894"/>
                  </a:lnTo>
                  <a:lnTo>
                    <a:pt x="493572" y="371894"/>
                  </a:lnTo>
                  <a:lnTo>
                    <a:pt x="493572" y="331139"/>
                  </a:lnTo>
                  <a:close/>
                </a:path>
                <a:path w="904875" h="1200150">
                  <a:moveTo>
                    <a:pt x="575830" y="289547"/>
                  </a:moveTo>
                  <a:lnTo>
                    <a:pt x="493572" y="289547"/>
                  </a:lnTo>
                  <a:lnTo>
                    <a:pt x="493572" y="330911"/>
                  </a:lnTo>
                  <a:lnTo>
                    <a:pt x="575830" y="330911"/>
                  </a:lnTo>
                  <a:lnTo>
                    <a:pt x="575830" y="289547"/>
                  </a:lnTo>
                  <a:close/>
                </a:path>
                <a:path w="904875" h="1200150">
                  <a:moveTo>
                    <a:pt x="699223" y="1158189"/>
                  </a:moveTo>
                  <a:lnTo>
                    <a:pt x="329044" y="1158189"/>
                  </a:lnTo>
                  <a:lnTo>
                    <a:pt x="329044" y="1199553"/>
                  </a:lnTo>
                  <a:lnTo>
                    <a:pt x="699223" y="1199553"/>
                  </a:lnTo>
                  <a:lnTo>
                    <a:pt x="699223" y="1158189"/>
                  </a:lnTo>
                  <a:close/>
                </a:path>
                <a:path w="904875" h="1200150">
                  <a:moveTo>
                    <a:pt x="699223" y="331139"/>
                  </a:moveTo>
                  <a:lnTo>
                    <a:pt x="575830" y="331139"/>
                  </a:lnTo>
                  <a:lnTo>
                    <a:pt x="575830" y="371894"/>
                  </a:lnTo>
                  <a:lnTo>
                    <a:pt x="575830" y="579488"/>
                  </a:lnTo>
                  <a:lnTo>
                    <a:pt x="616953" y="579488"/>
                  </a:lnTo>
                  <a:lnTo>
                    <a:pt x="616953" y="371894"/>
                  </a:lnTo>
                  <a:lnTo>
                    <a:pt x="699223" y="371894"/>
                  </a:lnTo>
                  <a:lnTo>
                    <a:pt x="699223" y="331139"/>
                  </a:lnTo>
                  <a:close/>
                </a:path>
                <a:path w="904875" h="1200150">
                  <a:moveTo>
                    <a:pt x="781481" y="1116825"/>
                  </a:moveTo>
                  <a:lnTo>
                    <a:pt x="699223" y="1116825"/>
                  </a:lnTo>
                  <a:lnTo>
                    <a:pt x="699223" y="1158189"/>
                  </a:lnTo>
                  <a:lnTo>
                    <a:pt x="781481" y="1158189"/>
                  </a:lnTo>
                  <a:lnTo>
                    <a:pt x="781481" y="1116825"/>
                  </a:lnTo>
                  <a:close/>
                </a:path>
                <a:path w="904875" h="1200150">
                  <a:moveTo>
                    <a:pt x="822617" y="992733"/>
                  </a:moveTo>
                  <a:lnTo>
                    <a:pt x="781481" y="992733"/>
                  </a:lnTo>
                  <a:lnTo>
                    <a:pt x="781481" y="1116825"/>
                  </a:lnTo>
                  <a:lnTo>
                    <a:pt x="822617" y="1116825"/>
                  </a:lnTo>
                  <a:lnTo>
                    <a:pt x="822617" y="992733"/>
                  </a:lnTo>
                  <a:close/>
                </a:path>
                <a:path w="904875" h="1200150">
                  <a:moveTo>
                    <a:pt x="822617" y="413639"/>
                  </a:moveTo>
                  <a:lnTo>
                    <a:pt x="781481" y="413639"/>
                  </a:lnTo>
                  <a:lnTo>
                    <a:pt x="781481" y="371894"/>
                  </a:lnTo>
                  <a:lnTo>
                    <a:pt x="699223" y="371894"/>
                  </a:lnTo>
                  <a:lnTo>
                    <a:pt x="699223" y="413918"/>
                  </a:lnTo>
                  <a:lnTo>
                    <a:pt x="699223" y="620242"/>
                  </a:lnTo>
                  <a:lnTo>
                    <a:pt x="740346" y="620242"/>
                  </a:lnTo>
                  <a:lnTo>
                    <a:pt x="740346" y="413918"/>
                  </a:lnTo>
                  <a:lnTo>
                    <a:pt x="781481" y="413918"/>
                  </a:lnTo>
                  <a:lnTo>
                    <a:pt x="781481" y="455002"/>
                  </a:lnTo>
                  <a:lnTo>
                    <a:pt x="822617" y="455002"/>
                  </a:lnTo>
                  <a:lnTo>
                    <a:pt x="822617" y="413639"/>
                  </a:lnTo>
                  <a:close/>
                </a:path>
                <a:path w="904875" h="1200150">
                  <a:moveTo>
                    <a:pt x="863739" y="827278"/>
                  </a:moveTo>
                  <a:lnTo>
                    <a:pt x="822617" y="827278"/>
                  </a:lnTo>
                  <a:lnTo>
                    <a:pt x="822617" y="992733"/>
                  </a:lnTo>
                  <a:lnTo>
                    <a:pt x="863739" y="992733"/>
                  </a:lnTo>
                  <a:lnTo>
                    <a:pt x="863739" y="827278"/>
                  </a:lnTo>
                  <a:close/>
                </a:path>
                <a:path w="904875" h="1200150">
                  <a:moveTo>
                    <a:pt x="863739" y="455002"/>
                  </a:moveTo>
                  <a:lnTo>
                    <a:pt x="822617" y="455002"/>
                  </a:lnTo>
                  <a:lnTo>
                    <a:pt x="822617" y="579094"/>
                  </a:lnTo>
                  <a:lnTo>
                    <a:pt x="863739" y="579094"/>
                  </a:lnTo>
                  <a:lnTo>
                    <a:pt x="863739" y="455002"/>
                  </a:lnTo>
                  <a:close/>
                </a:path>
                <a:path w="904875" h="1200150">
                  <a:moveTo>
                    <a:pt x="904875" y="579094"/>
                  </a:moveTo>
                  <a:lnTo>
                    <a:pt x="863739" y="579094"/>
                  </a:lnTo>
                  <a:lnTo>
                    <a:pt x="863739" y="827278"/>
                  </a:lnTo>
                  <a:lnTo>
                    <a:pt x="904875" y="827278"/>
                  </a:lnTo>
                  <a:lnTo>
                    <a:pt x="904875" y="57909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108706" y="8981299"/>
              <a:ext cx="740410" cy="1034415"/>
            </a:xfrm>
            <a:custGeom>
              <a:avLst/>
              <a:gdLst/>
              <a:ahLst/>
              <a:cxnLst/>
              <a:rect l="l" t="t" r="r" b="b"/>
              <a:pathLst>
                <a:path w="740409" h="1034415">
                  <a:moveTo>
                    <a:pt x="41122" y="537730"/>
                  </a:moveTo>
                  <a:lnTo>
                    <a:pt x="0" y="537730"/>
                  </a:lnTo>
                  <a:lnTo>
                    <a:pt x="0" y="579094"/>
                  </a:lnTo>
                  <a:lnTo>
                    <a:pt x="41122" y="579094"/>
                  </a:lnTo>
                  <a:lnTo>
                    <a:pt x="41122" y="537730"/>
                  </a:lnTo>
                  <a:close/>
                </a:path>
                <a:path w="740409" h="1034415">
                  <a:moveTo>
                    <a:pt x="82257" y="579094"/>
                  </a:moveTo>
                  <a:lnTo>
                    <a:pt x="41122" y="579094"/>
                  </a:lnTo>
                  <a:lnTo>
                    <a:pt x="41122" y="620458"/>
                  </a:lnTo>
                  <a:lnTo>
                    <a:pt x="82257" y="620458"/>
                  </a:lnTo>
                  <a:lnTo>
                    <a:pt x="82257" y="579094"/>
                  </a:lnTo>
                  <a:close/>
                </a:path>
                <a:path w="740409" h="1034415">
                  <a:moveTo>
                    <a:pt x="123393" y="620458"/>
                  </a:moveTo>
                  <a:lnTo>
                    <a:pt x="82257" y="620458"/>
                  </a:lnTo>
                  <a:lnTo>
                    <a:pt x="82257" y="661822"/>
                  </a:lnTo>
                  <a:lnTo>
                    <a:pt x="123393" y="661822"/>
                  </a:lnTo>
                  <a:lnTo>
                    <a:pt x="123393" y="620458"/>
                  </a:lnTo>
                  <a:close/>
                </a:path>
                <a:path w="740409" h="1034415">
                  <a:moveTo>
                    <a:pt x="287909" y="0"/>
                  </a:moveTo>
                  <a:lnTo>
                    <a:pt x="246786" y="0"/>
                  </a:lnTo>
                  <a:lnTo>
                    <a:pt x="246786" y="496366"/>
                  </a:lnTo>
                  <a:lnTo>
                    <a:pt x="287909" y="496366"/>
                  </a:lnTo>
                  <a:lnTo>
                    <a:pt x="287909" y="0"/>
                  </a:lnTo>
                  <a:close/>
                </a:path>
                <a:path w="740409" h="1034415">
                  <a:moveTo>
                    <a:pt x="452437" y="289547"/>
                  </a:moveTo>
                  <a:lnTo>
                    <a:pt x="411302" y="289547"/>
                  </a:lnTo>
                  <a:lnTo>
                    <a:pt x="411302" y="537730"/>
                  </a:lnTo>
                  <a:lnTo>
                    <a:pt x="452437" y="537730"/>
                  </a:lnTo>
                  <a:lnTo>
                    <a:pt x="452437" y="289547"/>
                  </a:lnTo>
                  <a:close/>
                </a:path>
                <a:path w="740409" h="1034415">
                  <a:moveTo>
                    <a:pt x="575830" y="330911"/>
                  </a:moveTo>
                  <a:lnTo>
                    <a:pt x="534695" y="330911"/>
                  </a:lnTo>
                  <a:lnTo>
                    <a:pt x="534695" y="579094"/>
                  </a:lnTo>
                  <a:lnTo>
                    <a:pt x="575830" y="579094"/>
                  </a:lnTo>
                  <a:lnTo>
                    <a:pt x="575830" y="330911"/>
                  </a:lnTo>
                  <a:close/>
                </a:path>
                <a:path w="740409" h="1034415">
                  <a:moveTo>
                    <a:pt x="658088" y="951369"/>
                  </a:moveTo>
                  <a:lnTo>
                    <a:pt x="616953" y="951369"/>
                  </a:lnTo>
                  <a:lnTo>
                    <a:pt x="616953" y="1034097"/>
                  </a:lnTo>
                  <a:lnTo>
                    <a:pt x="658088" y="1034097"/>
                  </a:lnTo>
                  <a:lnTo>
                    <a:pt x="658088" y="951369"/>
                  </a:lnTo>
                  <a:close/>
                </a:path>
                <a:path w="740409" h="1034415">
                  <a:moveTo>
                    <a:pt x="699223" y="785914"/>
                  </a:moveTo>
                  <a:lnTo>
                    <a:pt x="658088" y="785914"/>
                  </a:lnTo>
                  <a:lnTo>
                    <a:pt x="658088" y="951369"/>
                  </a:lnTo>
                  <a:lnTo>
                    <a:pt x="699223" y="951369"/>
                  </a:lnTo>
                  <a:lnTo>
                    <a:pt x="699223" y="785914"/>
                  </a:lnTo>
                  <a:close/>
                </a:path>
                <a:path w="740409" h="1034415">
                  <a:moveTo>
                    <a:pt x="699223" y="413639"/>
                  </a:moveTo>
                  <a:lnTo>
                    <a:pt x="658088" y="413639"/>
                  </a:lnTo>
                  <a:lnTo>
                    <a:pt x="658088" y="537730"/>
                  </a:lnTo>
                  <a:lnTo>
                    <a:pt x="699223" y="537730"/>
                  </a:lnTo>
                  <a:lnTo>
                    <a:pt x="699223" y="413639"/>
                  </a:lnTo>
                  <a:close/>
                </a:path>
                <a:path w="740409" h="1034415">
                  <a:moveTo>
                    <a:pt x="740346" y="537730"/>
                  </a:moveTo>
                  <a:lnTo>
                    <a:pt x="699223" y="537730"/>
                  </a:lnTo>
                  <a:lnTo>
                    <a:pt x="699223" y="785914"/>
                  </a:lnTo>
                  <a:lnTo>
                    <a:pt x="740346" y="785914"/>
                  </a:lnTo>
                  <a:lnTo>
                    <a:pt x="740346" y="537730"/>
                  </a:lnTo>
                  <a:close/>
                </a:path>
              </a:pathLst>
            </a:custGeom>
            <a:solidFill>
              <a:srgbClr val="FDFBF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7275" y="103557"/>
            <a:ext cx="9067799" cy="1447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6304" y="4182498"/>
            <a:ext cx="7848599" cy="4933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09668" y="405238"/>
            <a:ext cx="3578331" cy="1142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6820" y="723373"/>
            <a:ext cx="2543174" cy="30289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81947" y="3750888"/>
            <a:ext cx="9291955" cy="5969635"/>
          </a:xfrm>
          <a:custGeom>
            <a:avLst/>
            <a:gdLst/>
            <a:ahLst/>
            <a:cxnLst/>
            <a:rect l="l" t="t" r="r" b="b"/>
            <a:pathLst>
              <a:path w="9291955" h="5969634">
                <a:moveTo>
                  <a:pt x="9001840" y="5969601"/>
                </a:moveTo>
                <a:lnTo>
                  <a:pt x="289984" y="5969601"/>
                </a:lnTo>
                <a:lnTo>
                  <a:pt x="243036" y="5965796"/>
                </a:lnTo>
                <a:lnTo>
                  <a:pt x="198467" y="5954782"/>
                </a:lnTo>
                <a:lnTo>
                  <a:pt x="156881" y="5937164"/>
                </a:lnTo>
                <a:lnTo>
                  <a:pt x="118881" y="5913546"/>
                </a:lnTo>
                <a:lnTo>
                  <a:pt x="85071" y="5884529"/>
                </a:lnTo>
                <a:lnTo>
                  <a:pt x="56055" y="5850720"/>
                </a:lnTo>
                <a:lnTo>
                  <a:pt x="32436" y="5812720"/>
                </a:lnTo>
                <a:lnTo>
                  <a:pt x="14818" y="5771134"/>
                </a:lnTo>
                <a:lnTo>
                  <a:pt x="3805" y="5726565"/>
                </a:lnTo>
                <a:lnTo>
                  <a:pt x="0" y="5679617"/>
                </a:lnTo>
                <a:lnTo>
                  <a:pt x="0" y="289984"/>
                </a:lnTo>
                <a:lnTo>
                  <a:pt x="3805" y="243036"/>
                </a:lnTo>
                <a:lnTo>
                  <a:pt x="14818" y="198467"/>
                </a:lnTo>
                <a:lnTo>
                  <a:pt x="32436" y="156881"/>
                </a:lnTo>
                <a:lnTo>
                  <a:pt x="56055" y="118881"/>
                </a:lnTo>
                <a:lnTo>
                  <a:pt x="85071" y="85071"/>
                </a:lnTo>
                <a:lnTo>
                  <a:pt x="118881" y="56055"/>
                </a:lnTo>
                <a:lnTo>
                  <a:pt x="156881" y="32436"/>
                </a:lnTo>
                <a:lnTo>
                  <a:pt x="198467" y="14818"/>
                </a:lnTo>
                <a:lnTo>
                  <a:pt x="243036" y="3805"/>
                </a:lnTo>
                <a:lnTo>
                  <a:pt x="289984" y="0"/>
                </a:lnTo>
                <a:lnTo>
                  <a:pt x="9001840" y="0"/>
                </a:lnTo>
                <a:lnTo>
                  <a:pt x="9048788" y="3805"/>
                </a:lnTo>
                <a:lnTo>
                  <a:pt x="9093357" y="14818"/>
                </a:lnTo>
                <a:lnTo>
                  <a:pt x="9134943" y="32436"/>
                </a:lnTo>
                <a:lnTo>
                  <a:pt x="9172943" y="56055"/>
                </a:lnTo>
                <a:lnTo>
                  <a:pt x="9206753" y="85071"/>
                </a:lnTo>
                <a:lnTo>
                  <a:pt x="9235769" y="118881"/>
                </a:lnTo>
                <a:lnTo>
                  <a:pt x="9259388" y="156881"/>
                </a:lnTo>
                <a:lnTo>
                  <a:pt x="9277006" y="198467"/>
                </a:lnTo>
                <a:lnTo>
                  <a:pt x="9288020" y="243036"/>
                </a:lnTo>
                <a:lnTo>
                  <a:pt x="9291329" y="283866"/>
                </a:lnTo>
                <a:lnTo>
                  <a:pt x="9291329" y="5685735"/>
                </a:lnTo>
                <a:lnTo>
                  <a:pt x="9288020" y="5726565"/>
                </a:lnTo>
                <a:lnTo>
                  <a:pt x="9277006" y="5771134"/>
                </a:lnTo>
                <a:lnTo>
                  <a:pt x="9259388" y="5812720"/>
                </a:lnTo>
                <a:lnTo>
                  <a:pt x="9235769" y="5850720"/>
                </a:lnTo>
                <a:lnTo>
                  <a:pt x="9206753" y="5884529"/>
                </a:lnTo>
                <a:lnTo>
                  <a:pt x="9172943" y="5913546"/>
                </a:lnTo>
                <a:lnTo>
                  <a:pt x="9134943" y="5937164"/>
                </a:lnTo>
                <a:lnTo>
                  <a:pt x="9093357" y="5954782"/>
                </a:lnTo>
                <a:lnTo>
                  <a:pt x="9048788" y="5965796"/>
                </a:lnTo>
                <a:lnTo>
                  <a:pt x="9001840" y="5969601"/>
                </a:lnTo>
                <a:close/>
              </a:path>
            </a:pathLst>
          </a:custGeom>
          <a:solidFill>
            <a:srgbClr val="FAFF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94064" y="4400537"/>
            <a:ext cx="7496174" cy="38766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73270" y="377393"/>
            <a:ext cx="3817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045" dirty="0">
                <a:latin typeface="Verdana" panose="020B0604030504040204"/>
                <a:cs typeface="Verdana" panose="020B0604030504040204"/>
              </a:rPr>
              <a:t>I</a:t>
            </a:r>
            <a:r>
              <a:rPr i="1" spc="-420" dirty="0">
                <a:latin typeface="Verdana" panose="020B0604030504040204"/>
                <a:cs typeface="Verdana" panose="020B0604030504040204"/>
              </a:rPr>
              <a:t>.</a:t>
            </a:r>
            <a:r>
              <a:rPr i="1" spc="-260" dirty="0">
                <a:latin typeface="Verdana" panose="020B0604030504040204"/>
                <a:cs typeface="Verdana" panose="020B0604030504040204"/>
              </a:rPr>
              <a:t> </a:t>
            </a:r>
            <a:r>
              <a:rPr i="1" spc="-235" dirty="0">
                <a:latin typeface="Verdana" panose="020B0604030504040204"/>
                <a:cs typeface="Verdana" panose="020B0604030504040204"/>
              </a:rPr>
              <a:t>T</a:t>
            </a:r>
            <a:r>
              <a:rPr i="1" spc="-240" dirty="0">
                <a:latin typeface="Verdana" panose="020B0604030504040204"/>
                <a:cs typeface="Verdana" panose="020B0604030504040204"/>
              </a:rPr>
              <a:t>Ổ</a:t>
            </a:r>
            <a:r>
              <a:rPr i="1" spc="-370" dirty="0">
                <a:latin typeface="Verdana" panose="020B0604030504040204"/>
                <a:cs typeface="Verdana" panose="020B0604030504040204"/>
              </a:rPr>
              <a:t>N</a:t>
            </a:r>
            <a:r>
              <a:rPr i="1" spc="-280" dirty="0">
                <a:latin typeface="Verdana" panose="020B0604030504040204"/>
                <a:cs typeface="Verdana" panose="020B0604030504040204"/>
              </a:rPr>
              <a:t>G</a:t>
            </a:r>
            <a:r>
              <a:rPr i="1" spc="-260" dirty="0">
                <a:latin typeface="Verdana" panose="020B0604030504040204"/>
                <a:cs typeface="Verdana" panose="020B0604030504040204"/>
              </a:rPr>
              <a:t> </a:t>
            </a:r>
            <a:r>
              <a:rPr i="1" spc="-240" dirty="0">
                <a:latin typeface="Verdana" panose="020B0604030504040204"/>
                <a:cs typeface="Verdana" panose="020B0604030504040204"/>
              </a:rPr>
              <a:t>Q</a:t>
            </a:r>
            <a:r>
              <a:rPr i="1" spc="-285" dirty="0">
                <a:latin typeface="Verdana" panose="020B0604030504040204"/>
                <a:cs typeface="Verdana" panose="020B0604030504040204"/>
              </a:rPr>
              <a:t>U</a:t>
            </a:r>
            <a:r>
              <a:rPr i="1" spc="-80" dirty="0">
                <a:latin typeface="Verdana" panose="020B0604030504040204"/>
                <a:cs typeface="Verdana" panose="020B0604030504040204"/>
              </a:rPr>
              <a:t>A</a:t>
            </a:r>
            <a:r>
              <a:rPr i="1" spc="-365" dirty="0">
                <a:latin typeface="Verdana" panose="020B0604030504040204"/>
                <a:cs typeface="Verdana" panose="020B0604030504040204"/>
              </a:rPr>
              <a:t>N</a:t>
            </a:r>
            <a:endParaRPr i="1" spc="-36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4777" y="2202508"/>
            <a:ext cx="8809990" cy="730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spc="-37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1</a:t>
            </a:r>
            <a:r>
              <a:rPr sz="4600" spc="-26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4600" spc="-37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1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11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spc="19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4600" spc="8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4600" spc="-3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-7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4600" spc="19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460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4600" spc="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4600" spc="12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2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K</a:t>
            </a:r>
            <a:r>
              <a:rPr sz="46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4600" spc="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4600" spc="12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-3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4600" spc="-8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2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4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4600" spc="2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À</a:t>
            </a:r>
            <a:r>
              <a:rPr sz="460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spc="11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Ì</a:t>
            </a:r>
            <a:r>
              <a:rPr sz="4600" spc="-14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?</a:t>
            </a:r>
            <a:endParaRPr sz="4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560" y="4398498"/>
            <a:ext cx="8822055" cy="438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000"/>
              </a:lnSpc>
              <a:spcBef>
                <a:spcPts val="95"/>
              </a:spcBef>
            </a:pPr>
            <a:r>
              <a:rPr lang="vi-VN" sz="3500" spc="35" dirty="0">
                <a:latin typeface="Tahoma" panose="020B0604030504040204"/>
                <a:cs typeface="Tahoma" panose="020B0604030504040204"/>
              </a:rPr>
              <a:t>Racing </a:t>
            </a:r>
            <a:r>
              <a:rPr sz="3500" spc="35" dirty="0">
                <a:latin typeface="Tahoma" panose="020B0604030504040204"/>
                <a:cs typeface="Tahoma" panose="020B0604030504040204"/>
              </a:rPr>
              <a:t>King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V2 </a:t>
            </a:r>
            <a:r>
              <a:rPr sz="3500" spc="-385" dirty="0">
                <a:latin typeface="Tahoma" panose="020B0604030504040204"/>
                <a:cs typeface="Tahoma" panose="020B0604030504040204"/>
              </a:rPr>
              <a:t>Là</a:t>
            </a:r>
            <a:r>
              <a:rPr sz="3500" spc="-38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10" dirty="0">
                <a:latin typeface="Tahoma" panose="020B0604030504040204"/>
                <a:cs typeface="Tahoma" panose="020B0604030504040204"/>
              </a:rPr>
              <a:t>một </a:t>
            </a:r>
            <a:r>
              <a:rPr sz="3500" spc="50" dirty="0">
                <a:latin typeface="Tahoma" panose="020B0604030504040204"/>
                <a:cs typeface="Tahoma" panose="020B0604030504040204"/>
              </a:rPr>
              <a:t>trò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chơi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pLatformer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nhiều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người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chơi 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với </a:t>
            </a:r>
            <a:r>
              <a:rPr sz="3500" dirty="0">
                <a:latin typeface="Tahoma" panose="020B0604030504040204"/>
                <a:cs typeface="Tahoma" panose="020B0604030504040204"/>
              </a:rPr>
              <a:t>mục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tiêu </a:t>
            </a:r>
            <a:r>
              <a:rPr sz="3500" spc="-385" dirty="0">
                <a:latin typeface="Tahoma" panose="020B0604030504040204"/>
                <a:cs typeface="Tahoma" panose="020B0604030504040204"/>
              </a:rPr>
              <a:t>Là</a:t>
            </a:r>
            <a:r>
              <a:rPr sz="3500" spc="-38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vượt </a:t>
            </a:r>
            <a:r>
              <a:rPr sz="3500" spc="-65" dirty="0">
                <a:latin typeface="Tahoma" panose="020B0604030504040204"/>
                <a:cs typeface="Tahoma" panose="020B0604030504040204"/>
              </a:rPr>
              <a:t>qua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chướng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15" dirty="0">
                <a:latin typeface="Tahoma" panose="020B0604030504040204"/>
                <a:cs typeface="Tahoma" panose="020B0604030504040204"/>
              </a:rPr>
              <a:t>ngại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vật.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chơi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cần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45" dirty="0">
                <a:latin typeface="Tahoma" panose="020B0604030504040204"/>
                <a:cs typeface="Tahoma" panose="020B0604030504040204"/>
              </a:rPr>
              <a:t>nhảy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65" dirty="0">
                <a:latin typeface="Tahoma" panose="020B0604030504040204"/>
                <a:cs typeface="Tahoma" panose="020B0604030504040204"/>
              </a:rPr>
              <a:t>qua</a:t>
            </a:r>
            <a:r>
              <a:rPr sz="3500" spc="-1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các </a:t>
            </a:r>
            <a:r>
              <a:rPr sz="3500" spc="-108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45" dirty="0">
                <a:latin typeface="Tahoma" panose="020B0604030504040204"/>
                <a:cs typeface="Tahoma" panose="020B0604030504040204"/>
              </a:rPr>
              <a:t>nền </a:t>
            </a:r>
            <a:r>
              <a:rPr sz="3500" dirty="0">
                <a:latin typeface="Tahoma" panose="020B0604030504040204"/>
                <a:cs typeface="Tahoma" panose="020B0604030504040204"/>
              </a:rPr>
              <a:t>tảng </a:t>
            </a:r>
            <a:r>
              <a:rPr sz="3500" spc="-5" dirty="0">
                <a:latin typeface="Tahoma" panose="020B0604030504040204"/>
                <a:cs typeface="Tahoma" panose="020B0604030504040204"/>
              </a:rPr>
              <a:t>khác 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nhau </a:t>
            </a:r>
            <a:r>
              <a:rPr sz="3500" spc="-125" dirty="0">
                <a:latin typeface="Tahoma" panose="020B0604030504040204"/>
                <a:cs typeface="Tahoma" panose="020B0604030504040204"/>
              </a:rPr>
              <a:t>để </a:t>
            </a:r>
            <a:r>
              <a:rPr sz="3500" spc="15" dirty="0">
                <a:latin typeface="Tahoma" panose="020B0604030504040204"/>
                <a:cs typeface="Tahoma" panose="020B0604030504040204"/>
              </a:rPr>
              <a:t>tiến </a:t>
            </a:r>
            <a:r>
              <a:rPr sz="3500" spc="-305" dirty="0">
                <a:latin typeface="Tahoma" panose="020B0604030504040204"/>
                <a:cs typeface="Tahoma" panose="020B0604030504040204"/>
              </a:rPr>
              <a:t>Lên 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và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vượt </a:t>
            </a:r>
            <a:r>
              <a:rPr sz="3500" spc="-65" dirty="0">
                <a:latin typeface="Tahoma" panose="020B0604030504040204"/>
                <a:cs typeface="Tahoma" panose="020B0604030504040204"/>
              </a:rPr>
              <a:t>qua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các </a:t>
            </a:r>
            <a:r>
              <a:rPr sz="3500" dirty="0">
                <a:latin typeface="Tahoma" panose="020B0604030504040204"/>
                <a:cs typeface="Tahoma" panose="020B0604030504040204"/>
              </a:rPr>
              <a:t>thử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thách.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Người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chơi </a:t>
            </a:r>
            <a:r>
              <a:rPr sz="3500" spc="-45" dirty="0">
                <a:latin typeface="Tahoma" panose="020B0604030504040204"/>
                <a:cs typeface="Tahoma" panose="020B0604030504040204"/>
              </a:rPr>
              <a:t>có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thể </a:t>
            </a:r>
            <a:r>
              <a:rPr sz="3500" spc="50" dirty="0">
                <a:latin typeface="Tahoma" panose="020B0604030504040204"/>
                <a:cs typeface="Tahoma" panose="020B0604030504040204"/>
              </a:rPr>
              <a:t>thi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đấu 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với </a:t>
            </a:r>
            <a:r>
              <a:rPr sz="35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nhau </a:t>
            </a:r>
            <a:r>
              <a:rPr sz="3500" spc="-125" dirty="0">
                <a:latin typeface="Tahoma" panose="020B0604030504040204"/>
                <a:cs typeface="Tahoma" panose="020B0604030504040204"/>
              </a:rPr>
              <a:t>để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xem </a:t>
            </a:r>
            <a:r>
              <a:rPr sz="3500" spc="35" dirty="0">
                <a:latin typeface="Tahoma" panose="020B0604030504040204"/>
                <a:cs typeface="Tahoma" panose="020B0604030504040204"/>
              </a:rPr>
              <a:t>ai </a:t>
            </a:r>
            <a:r>
              <a:rPr sz="3500" spc="-45" dirty="0">
                <a:latin typeface="Tahoma" panose="020B0604030504040204"/>
                <a:cs typeface="Tahoma" panose="020B0604030504040204"/>
              </a:rPr>
              <a:t>có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thể </a:t>
            </a:r>
            <a:r>
              <a:rPr sz="3500" spc="-80" dirty="0">
                <a:latin typeface="Tahoma" panose="020B0604030504040204"/>
                <a:cs typeface="Tahoma" panose="020B0604030504040204"/>
              </a:rPr>
              <a:t>đến </a:t>
            </a:r>
            <a:r>
              <a:rPr sz="3500" spc="-10" dirty="0">
                <a:latin typeface="Tahoma" panose="020B0604030504040204"/>
                <a:cs typeface="Tahoma" panose="020B0604030504040204"/>
              </a:rPr>
              <a:t>đích 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nhanh </a:t>
            </a:r>
            <a:r>
              <a:rPr sz="3500" spc="15" dirty="0">
                <a:latin typeface="Tahoma" panose="020B0604030504040204"/>
                <a:cs typeface="Tahoma" panose="020B0604030504040204"/>
              </a:rPr>
              <a:t>nhất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3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ấ</a:t>
            </a:r>
            <a:r>
              <a:rPr sz="3500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3500" spc="-200" dirty="0">
                <a:latin typeface="Tahoma" panose="020B0604030504040204"/>
                <a:cs typeface="Tahoma" panose="020B0604030504040204"/>
              </a:rPr>
              <a:t>.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10994" y="2013397"/>
            <a:ext cx="3619499" cy="4190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13942" y="7097854"/>
            <a:ext cx="2143124" cy="2438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28716"/>
            <a:ext cx="9832975" cy="730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0" spc="-37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1</a:t>
            </a:r>
            <a:r>
              <a:rPr sz="4600" b="0" spc="-26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4600" b="0" spc="-8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2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spc="19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Á</a:t>
            </a:r>
            <a:r>
              <a:rPr sz="4600" b="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spc="9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spc="8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4600" b="0" spc="-11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Ơ</a:t>
            </a:r>
            <a:r>
              <a:rPr sz="4600" b="0" spc="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spc="4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Ủ</a:t>
            </a:r>
            <a:r>
              <a:rPr sz="4600" b="0" spc="2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-7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4600" b="0" spc="19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4600" b="0" spc="20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4600" b="0" spc="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4600" b="0" spc="12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2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K</a:t>
            </a:r>
            <a:r>
              <a:rPr sz="4600" b="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4600" b="0" spc="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4600" b="0" spc="12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-3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4600" b="0" spc="-8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4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96" y="1676230"/>
            <a:ext cx="13884910" cy="4873625"/>
          </a:xfrm>
          <a:custGeom>
            <a:avLst/>
            <a:gdLst/>
            <a:ahLst/>
            <a:cxnLst/>
            <a:rect l="l" t="t" r="r" b="b"/>
            <a:pathLst>
              <a:path w="13884910" h="4873625">
                <a:moveTo>
                  <a:pt x="13594710" y="4873254"/>
                </a:moveTo>
                <a:lnTo>
                  <a:pt x="289984" y="4873254"/>
                </a:lnTo>
                <a:lnTo>
                  <a:pt x="243036" y="4869449"/>
                </a:lnTo>
                <a:lnTo>
                  <a:pt x="198467" y="4858435"/>
                </a:lnTo>
                <a:lnTo>
                  <a:pt x="156881" y="4840817"/>
                </a:lnTo>
                <a:lnTo>
                  <a:pt x="118881" y="4817198"/>
                </a:lnTo>
                <a:lnTo>
                  <a:pt x="85071" y="4788182"/>
                </a:lnTo>
                <a:lnTo>
                  <a:pt x="56055" y="4754372"/>
                </a:lnTo>
                <a:lnTo>
                  <a:pt x="32436" y="4716372"/>
                </a:lnTo>
                <a:lnTo>
                  <a:pt x="14818" y="4674786"/>
                </a:lnTo>
                <a:lnTo>
                  <a:pt x="3805" y="4630218"/>
                </a:lnTo>
                <a:lnTo>
                  <a:pt x="0" y="4583270"/>
                </a:lnTo>
                <a:lnTo>
                  <a:pt x="0" y="289983"/>
                </a:lnTo>
                <a:lnTo>
                  <a:pt x="3805" y="243036"/>
                </a:lnTo>
                <a:lnTo>
                  <a:pt x="14818" y="198467"/>
                </a:lnTo>
                <a:lnTo>
                  <a:pt x="32436" y="156881"/>
                </a:lnTo>
                <a:lnTo>
                  <a:pt x="56055" y="118881"/>
                </a:lnTo>
                <a:lnTo>
                  <a:pt x="85071" y="85071"/>
                </a:lnTo>
                <a:lnTo>
                  <a:pt x="118881" y="56055"/>
                </a:lnTo>
                <a:lnTo>
                  <a:pt x="156881" y="32436"/>
                </a:lnTo>
                <a:lnTo>
                  <a:pt x="198467" y="14818"/>
                </a:lnTo>
                <a:lnTo>
                  <a:pt x="243036" y="3805"/>
                </a:lnTo>
                <a:lnTo>
                  <a:pt x="289981" y="0"/>
                </a:lnTo>
                <a:lnTo>
                  <a:pt x="13594713" y="0"/>
                </a:lnTo>
                <a:lnTo>
                  <a:pt x="13641658" y="3805"/>
                </a:lnTo>
                <a:lnTo>
                  <a:pt x="13686227" y="14818"/>
                </a:lnTo>
                <a:lnTo>
                  <a:pt x="13727813" y="32436"/>
                </a:lnTo>
                <a:lnTo>
                  <a:pt x="13765813" y="56055"/>
                </a:lnTo>
                <a:lnTo>
                  <a:pt x="13799623" y="85071"/>
                </a:lnTo>
                <a:lnTo>
                  <a:pt x="13828639" y="118881"/>
                </a:lnTo>
                <a:lnTo>
                  <a:pt x="13852258" y="156881"/>
                </a:lnTo>
                <a:lnTo>
                  <a:pt x="13869876" y="198467"/>
                </a:lnTo>
                <a:lnTo>
                  <a:pt x="13880889" y="243036"/>
                </a:lnTo>
                <a:lnTo>
                  <a:pt x="13884695" y="289983"/>
                </a:lnTo>
                <a:lnTo>
                  <a:pt x="13884695" y="4583270"/>
                </a:lnTo>
                <a:lnTo>
                  <a:pt x="13880889" y="4630218"/>
                </a:lnTo>
                <a:lnTo>
                  <a:pt x="13869876" y="4674786"/>
                </a:lnTo>
                <a:lnTo>
                  <a:pt x="13852258" y="4716372"/>
                </a:lnTo>
                <a:lnTo>
                  <a:pt x="13828639" y="4754372"/>
                </a:lnTo>
                <a:lnTo>
                  <a:pt x="13799623" y="4788182"/>
                </a:lnTo>
                <a:lnTo>
                  <a:pt x="13765813" y="4817198"/>
                </a:lnTo>
                <a:lnTo>
                  <a:pt x="13727813" y="4840817"/>
                </a:lnTo>
                <a:lnTo>
                  <a:pt x="13686227" y="4858435"/>
                </a:lnTo>
                <a:lnTo>
                  <a:pt x="13641658" y="4869449"/>
                </a:lnTo>
                <a:lnTo>
                  <a:pt x="13594710" y="4873254"/>
                </a:lnTo>
                <a:close/>
              </a:path>
            </a:pathLst>
          </a:custGeom>
          <a:solidFill>
            <a:srgbClr val="FAFF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3526" y="2502335"/>
            <a:ext cx="13323569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000"/>
              </a:lnSpc>
              <a:spcBef>
                <a:spcPts val="95"/>
              </a:spcBef>
            </a:pPr>
            <a:r>
              <a:rPr sz="3500" spc="910" dirty="0">
                <a:latin typeface="Segoe UI Symbol" panose="020B0502040204020203"/>
                <a:cs typeface="Segoe UI Symbol" panose="020B0502040204020203"/>
              </a:rPr>
              <a:t>o</a:t>
            </a:r>
            <a:r>
              <a:rPr sz="3500" spc="-95" dirty="0">
                <a:latin typeface="Segoe UI Symbol" panose="020B0502040204020203"/>
                <a:cs typeface="Segoe UI Symbol" panose="020B0502040204020203"/>
              </a:rPr>
              <a:t> </a:t>
            </a:r>
            <a:r>
              <a:rPr sz="3500" spc="14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á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175" dirty="0">
                <a:latin typeface="Tahoma" panose="020B0604030504040204"/>
                <a:cs typeface="Tahoma" panose="020B0604030504040204"/>
              </a:rPr>
              <a:t>ơ</a:t>
            </a:r>
            <a:r>
              <a:rPr sz="3500" spc="95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ủ</a:t>
            </a:r>
            <a:r>
              <a:rPr sz="35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3500" spc="120" dirty="0">
                <a:latin typeface="Tahoma" panose="020B0604030504040204"/>
                <a:cs typeface="Tahoma" panose="020B0604030504040204"/>
              </a:rPr>
              <a:t>r</a:t>
            </a:r>
            <a:r>
              <a:rPr sz="3500" spc="-110" dirty="0">
                <a:latin typeface="Tahoma" panose="020B0604030504040204"/>
                <a:cs typeface="Tahoma" panose="020B0604030504040204"/>
              </a:rPr>
              <a:t>ò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175" dirty="0">
                <a:latin typeface="Tahoma" panose="020B0604030504040204"/>
                <a:cs typeface="Tahoma" panose="020B0604030504040204"/>
              </a:rPr>
              <a:t>ơ</a:t>
            </a:r>
            <a:r>
              <a:rPr sz="3500" spc="95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65" dirty="0">
                <a:latin typeface="Tahoma" panose="020B0604030504040204"/>
                <a:cs typeface="Tahoma" panose="020B0604030504040204"/>
              </a:rPr>
              <a:t>R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90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140" dirty="0">
                <a:latin typeface="Tahoma" panose="020B0604030504040204"/>
                <a:cs typeface="Tahoma" panose="020B0604030504040204"/>
              </a:rPr>
              <a:t>g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170" dirty="0">
                <a:latin typeface="Tahoma" panose="020B0604030504040204"/>
                <a:cs typeface="Tahoma" panose="020B0604030504040204"/>
              </a:rPr>
              <a:t>K</a:t>
            </a:r>
            <a:r>
              <a:rPr sz="3500" spc="90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140" dirty="0">
                <a:latin typeface="Tahoma" panose="020B0604030504040204"/>
                <a:cs typeface="Tahoma" panose="020B0604030504040204"/>
              </a:rPr>
              <a:t>g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35" dirty="0">
                <a:latin typeface="Tahoma" panose="020B0604030504040204"/>
                <a:cs typeface="Tahoma" panose="020B0604030504040204"/>
              </a:rPr>
              <a:t>V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2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55" dirty="0">
                <a:latin typeface="Tahoma" panose="020B0604030504040204"/>
                <a:cs typeface="Tahoma" panose="020B0604030504040204"/>
              </a:rPr>
              <a:t>O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760" dirty="0">
                <a:latin typeface="Tahoma" panose="020B0604030504040204"/>
                <a:cs typeface="Tahoma" panose="020B0604030504040204"/>
              </a:rPr>
              <a:t>L</a:t>
            </a:r>
            <a:r>
              <a:rPr sz="3500" spc="90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175" dirty="0">
                <a:latin typeface="Tahoma" panose="020B0604030504040204"/>
                <a:cs typeface="Tahoma" panose="020B0604030504040204"/>
              </a:rPr>
              <a:t>e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60" dirty="0">
                <a:latin typeface="Tahoma" panose="020B0604030504040204"/>
                <a:cs typeface="Tahoma" panose="020B0604030504040204"/>
              </a:rPr>
              <a:t>k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15" dirty="0">
                <a:latin typeface="Tahoma" panose="020B0604030504040204"/>
                <a:cs typeface="Tahoma" panose="020B0604030504040204"/>
              </a:rPr>
              <a:t>á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80" dirty="0">
                <a:latin typeface="Tahoma" panose="020B0604030504040204"/>
                <a:cs typeface="Tahoma" panose="020B0604030504040204"/>
              </a:rPr>
              <a:t>đ</a:t>
            </a:r>
            <a:r>
              <a:rPr sz="3500" spc="-175" dirty="0">
                <a:latin typeface="Tahoma" panose="020B0604030504040204"/>
                <a:cs typeface="Tahoma" panose="020B0604030504040204"/>
              </a:rPr>
              <a:t>ơ</a:t>
            </a:r>
            <a:r>
              <a:rPr sz="3500" spc="25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145" dirty="0">
                <a:latin typeface="Tahoma" panose="020B0604030504040204"/>
                <a:cs typeface="Tahoma" panose="020B0604030504040204"/>
              </a:rPr>
              <a:t>g</a:t>
            </a:r>
            <a:r>
              <a:rPr sz="3500" spc="90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ả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200" dirty="0">
                <a:latin typeface="Tahoma" panose="020B0604030504040204"/>
                <a:cs typeface="Tahoma" panose="020B0604030504040204"/>
              </a:rPr>
              <a:t>.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190" dirty="0">
                <a:latin typeface="Tahoma" panose="020B0604030504040204"/>
                <a:cs typeface="Tahoma" panose="020B0604030504040204"/>
              </a:rPr>
              <a:t>B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ạ</a:t>
            </a:r>
            <a:r>
              <a:rPr sz="3500" spc="25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27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114" dirty="0">
                <a:latin typeface="Tahoma" panose="020B0604030504040204"/>
                <a:cs typeface="Tahoma" panose="020B0604030504040204"/>
              </a:rPr>
              <a:t>ỉ 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cần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sử dụng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các 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phím </a:t>
            </a:r>
            <a:r>
              <a:rPr sz="3500" spc="-30" dirty="0">
                <a:latin typeface="Tahoma" panose="020B0604030504040204"/>
                <a:cs typeface="Tahoma" panose="020B0604030504040204"/>
              </a:rPr>
              <a:t>A,S 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và </a:t>
            </a:r>
            <a:r>
              <a:rPr sz="3500" spc="-50" dirty="0">
                <a:latin typeface="Tahoma" panose="020B0604030504040204"/>
                <a:cs typeface="Tahoma" panose="020B0604030504040204"/>
              </a:rPr>
              <a:t>Space </a:t>
            </a:r>
            <a:r>
              <a:rPr sz="3500" spc="-125" dirty="0">
                <a:latin typeface="Tahoma" panose="020B0604030504040204"/>
                <a:cs typeface="Tahoma" panose="020B0604030504040204"/>
              </a:rPr>
              <a:t>để </a:t>
            </a:r>
            <a:r>
              <a:rPr sz="3500" spc="-45" dirty="0">
                <a:latin typeface="Tahoma" panose="020B0604030504040204"/>
                <a:cs typeface="Tahoma" panose="020B0604030504040204"/>
              </a:rPr>
              <a:t>duy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chuyển 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và </a:t>
            </a:r>
            <a:r>
              <a:rPr sz="3500" spc="35" dirty="0">
                <a:latin typeface="Tahoma" panose="020B0604030504040204"/>
                <a:cs typeface="Tahoma" panose="020B0604030504040204"/>
              </a:rPr>
              <a:t>tránh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các </a:t>
            </a:r>
            <a:r>
              <a:rPr sz="35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ư</a:t>
            </a:r>
            <a:r>
              <a:rPr sz="3500" spc="-175" dirty="0">
                <a:latin typeface="Tahoma" panose="020B0604030504040204"/>
                <a:cs typeface="Tahoma" panose="020B0604030504040204"/>
              </a:rPr>
              <a:t>ớ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140" dirty="0">
                <a:latin typeface="Tahoma" panose="020B0604030504040204"/>
                <a:cs typeface="Tahoma" panose="020B0604030504040204"/>
              </a:rPr>
              <a:t>g</a:t>
            </a:r>
            <a:r>
              <a:rPr sz="3500" spc="-3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145" dirty="0">
                <a:latin typeface="Tahoma" panose="020B0604030504040204"/>
                <a:cs typeface="Tahoma" panose="020B0604030504040204"/>
              </a:rPr>
              <a:t>g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ạ</a:t>
            </a:r>
            <a:r>
              <a:rPr sz="3500" spc="95" dirty="0">
                <a:latin typeface="Tahoma" panose="020B0604030504040204"/>
                <a:cs typeface="Tahoma" panose="020B0604030504040204"/>
              </a:rPr>
              <a:t>i</a:t>
            </a:r>
            <a:r>
              <a:rPr sz="3500" spc="-3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60" dirty="0">
                <a:latin typeface="Tahoma" panose="020B0604030504040204"/>
                <a:cs typeface="Tahoma" panose="020B0604030504040204"/>
              </a:rPr>
              <a:t>k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á</a:t>
            </a:r>
            <a:r>
              <a:rPr sz="3500" spc="25" dirty="0">
                <a:latin typeface="Tahoma" panose="020B0604030504040204"/>
                <a:cs typeface="Tahoma" panose="020B0604030504040204"/>
              </a:rPr>
              <a:t>c</a:t>
            </a:r>
            <a:r>
              <a:rPr sz="3500" spc="-3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3500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u</a:t>
            </a:r>
            <a:r>
              <a:rPr sz="3500" spc="-200" dirty="0">
                <a:latin typeface="Tahoma" panose="020B0604030504040204"/>
                <a:cs typeface="Tahoma" panose="020B0604030504040204"/>
              </a:rPr>
              <a:t>.</a:t>
            </a:r>
            <a:endParaRPr sz="3500">
              <a:latin typeface="Tahoma" panose="020B0604030504040204"/>
              <a:cs typeface="Tahoma" panose="020B0604030504040204"/>
            </a:endParaRPr>
          </a:p>
          <a:p>
            <a:pPr marL="12700" marR="8255" algn="just">
              <a:lnSpc>
                <a:spcPts val="4880"/>
              </a:lnSpc>
              <a:spcBef>
                <a:spcPts val="90"/>
              </a:spcBef>
            </a:pPr>
            <a:r>
              <a:rPr sz="3500" spc="550" dirty="0">
                <a:latin typeface="Segoe UI Symbol" panose="020B0502040204020203"/>
                <a:cs typeface="Segoe UI Symbol" panose="020B0502040204020203"/>
              </a:rPr>
              <a:t>✅</a:t>
            </a:r>
            <a:r>
              <a:rPr sz="3500" spc="550" dirty="0">
                <a:latin typeface="Tahoma" panose="020B0604030504040204"/>
                <a:cs typeface="Tahoma" panose="020B0604030504040204"/>
              </a:rPr>
              <a:t>Là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sự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60" dirty="0">
                <a:latin typeface="Tahoma" panose="020B0604030504040204"/>
                <a:cs typeface="Tahoma" panose="020B0604030504040204"/>
              </a:rPr>
              <a:t>so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70" dirty="0">
                <a:latin typeface="Tahoma" panose="020B0604030504040204"/>
                <a:cs typeface="Tahoma" panose="020B0604030504040204"/>
              </a:rPr>
              <a:t>tài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" dirty="0">
                <a:latin typeface="Tahoma" panose="020B0604030504040204"/>
                <a:cs typeface="Tahoma" panose="020B0604030504040204"/>
              </a:rPr>
              <a:t>của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70" dirty="0">
                <a:latin typeface="Tahoma" panose="020B0604030504040204"/>
                <a:cs typeface="Tahoma" panose="020B0604030504040204"/>
              </a:rPr>
              <a:t>2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75" dirty="0">
                <a:latin typeface="Tahoma" panose="020B0604030504040204"/>
                <a:cs typeface="Tahoma" panose="020B0604030504040204"/>
              </a:rPr>
              <a:t>chơi,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5" dirty="0">
                <a:latin typeface="Tahoma" panose="020B0604030504040204"/>
                <a:cs typeface="Tahoma" panose="020B0604030504040204"/>
              </a:rPr>
              <a:t>người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40" dirty="0">
                <a:latin typeface="Tahoma" panose="020B0604030504040204"/>
                <a:cs typeface="Tahoma" panose="020B0604030504040204"/>
              </a:rPr>
              <a:t>nào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155" dirty="0">
                <a:latin typeface="Tahoma" panose="020B0604030504040204"/>
                <a:cs typeface="Tahoma" panose="020B0604030504040204"/>
              </a:rPr>
              <a:t>về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10" dirty="0">
                <a:latin typeface="Tahoma" panose="020B0604030504040204"/>
                <a:cs typeface="Tahoma" panose="020B0604030504040204"/>
              </a:rPr>
              <a:t>đích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5" dirty="0">
                <a:latin typeface="Tahoma" panose="020B0604030504040204"/>
                <a:cs typeface="Tahoma" panose="020B0604030504040204"/>
              </a:rPr>
              <a:t>trước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95" dirty="0">
                <a:latin typeface="Tahoma" panose="020B0604030504040204"/>
                <a:cs typeface="Tahoma" panose="020B0604030504040204"/>
              </a:rPr>
              <a:t>sẽ</a:t>
            </a:r>
            <a:r>
              <a:rPr sz="3500" spc="-21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giành</a:t>
            </a:r>
            <a:r>
              <a:rPr sz="3500" spc="-2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60" dirty="0">
                <a:latin typeface="Tahoma" panose="020B0604030504040204"/>
                <a:cs typeface="Tahoma" panose="020B0604030504040204"/>
              </a:rPr>
              <a:t>được </a:t>
            </a:r>
            <a:r>
              <a:rPr sz="3500" spc="-1080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25" dirty="0">
                <a:latin typeface="Tahoma" panose="020B0604030504040204"/>
                <a:cs typeface="Tahoma" panose="020B0604030504040204"/>
              </a:rPr>
              <a:t>chiến</a:t>
            </a:r>
            <a:r>
              <a:rPr sz="3500" spc="-315" dirty="0">
                <a:latin typeface="Tahoma" panose="020B0604030504040204"/>
                <a:cs typeface="Tahoma" panose="020B0604030504040204"/>
              </a:rPr>
              <a:t> </a:t>
            </a:r>
            <a:r>
              <a:rPr sz="3500" spc="-50" dirty="0">
                <a:latin typeface="Tahoma" panose="020B0604030504040204"/>
                <a:cs typeface="Tahoma" panose="020B0604030504040204"/>
              </a:rPr>
              <a:t>thắng.</a:t>
            </a:r>
            <a:endParaRPr sz="35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276" y="7954460"/>
            <a:ext cx="4124324" cy="2332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4" y="2723163"/>
            <a:ext cx="95250" cy="95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4" y="3504213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4" y="4285263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2474" y="5066313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Sự</a:t>
            </a:r>
            <a:r>
              <a:rPr spc="-45" dirty="0"/>
              <a:t> </a:t>
            </a:r>
            <a:r>
              <a:rPr spc="-60" dirty="0"/>
              <a:t>phổ</a:t>
            </a:r>
            <a:r>
              <a:rPr spc="-40" dirty="0"/>
              <a:t> </a:t>
            </a:r>
            <a:r>
              <a:rPr spc="-85" dirty="0"/>
              <a:t>biến</a:t>
            </a:r>
            <a:r>
              <a:rPr spc="-45" dirty="0"/>
              <a:t> của</a:t>
            </a:r>
            <a:r>
              <a:rPr spc="-40" dirty="0"/>
              <a:t> </a:t>
            </a:r>
            <a:r>
              <a:rPr spc="-100" dirty="0"/>
              <a:t>game:</a:t>
            </a:r>
            <a:r>
              <a:rPr spc="-45" dirty="0"/>
              <a:t> </a:t>
            </a:r>
            <a:r>
              <a:rPr spc="-55" dirty="0"/>
              <a:t>Game</a:t>
            </a:r>
            <a:r>
              <a:rPr spc="-40" dirty="0"/>
              <a:t> </a:t>
            </a:r>
            <a:r>
              <a:rPr spc="-30" dirty="0"/>
              <a:t>là</a:t>
            </a:r>
            <a:r>
              <a:rPr spc="-45" dirty="0"/>
              <a:t> </a:t>
            </a:r>
            <a:r>
              <a:rPr spc="-95" dirty="0"/>
              <a:t>một</a:t>
            </a:r>
            <a:r>
              <a:rPr spc="-40" dirty="0"/>
              <a:t> </a:t>
            </a:r>
            <a:r>
              <a:rPr spc="-95" dirty="0"/>
              <a:t>lĩnh</a:t>
            </a:r>
            <a:r>
              <a:rPr spc="-45" dirty="0"/>
              <a:t> </a:t>
            </a:r>
            <a:r>
              <a:rPr spc="-125" dirty="0"/>
              <a:t>vực</a:t>
            </a:r>
            <a:r>
              <a:rPr spc="-40" dirty="0"/>
              <a:t> </a:t>
            </a:r>
            <a:r>
              <a:rPr spc="-75" dirty="0"/>
              <a:t>vô</a:t>
            </a:r>
            <a:r>
              <a:rPr spc="-45" dirty="0"/>
              <a:t> </a:t>
            </a:r>
            <a:r>
              <a:rPr spc="-70" dirty="0"/>
              <a:t>cùng</a:t>
            </a:r>
            <a:r>
              <a:rPr spc="-40" dirty="0"/>
              <a:t> </a:t>
            </a:r>
            <a:r>
              <a:rPr spc="-60" dirty="0"/>
              <a:t>phổ</a:t>
            </a:r>
            <a:r>
              <a:rPr spc="-45" dirty="0"/>
              <a:t> </a:t>
            </a:r>
            <a:r>
              <a:rPr spc="-85" dirty="0"/>
              <a:t>biến</a:t>
            </a:r>
            <a:r>
              <a:rPr spc="-40" dirty="0"/>
              <a:t> </a:t>
            </a:r>
            <a:r>
              <a:rPr spc="-25" dirty="0"/>
              <a:t>và</a:t>
            </a:r>
            <a:r>
              <a:rPr spc="-45" dirty="0"/>
              <a:t> </a:t>
            </a:r>
            <a:r>
              <a:rPr spc="-95" dirty="0"/>
              <a:t>thu</a:t>
            </a:r>
            <a:r>
              <a:rPr spc="-40" dirty="0"/>
              <a:t> </a:t>
            </a:r>
            <a:r>
              <a:rPr spc="-95" dirty="0"/>
              <a:t>hút</a:t>
            </a:r>
            <a:r>
              <a:rPr spc="-40" dirty="0"/>
              <a:t> </a:t>
            </a:r>
            <a:r>
              <a:rPr spc="-130" dirty="0"/>
              <a:t>sự</a:t>
            </a:r>
            <a:r>
              <a:rPr spc="-45" dirty="0"/>
              <a:t> </a:t>
            </a:r>
            <a:r>
              <a:rPr spc="-50" dirty="0"/>
              <a:t>quan</a:t>
            </a:r>
            <a:r>
              <a:rPr spc="-40" dirty="0"/>
              <a:t> </a:t>
            </a:r>
            <a:r>
              <a:rPr spc="-60" dirty="0"/>
              <a:t>tâm</a:t>
            </a:r>
            <a:r>
              <a:rPr spc="-45" dirty="0"/>
              <a:t> của</a:t>
            </a:r>
            <a:r>
              <a:rPr spc="-40" dirty="0"/>
              <a:t> </a:t>
            </a:r>
            <a:r>
              <a:rPr spc="-100" dirty="0"/>
              <a:t>nhiều</a:t>
            </a:r>
            <a:r>
              <a:rPr spc="-45" dirty="0"/>
              <a:t> </a:t>
            </a:r>
            <a:r>
              <a:rPr spc="-105" dirty="0"/>
              <a:t>người</a:t>
            </a:r>
            <a:endParaRPr spc="-105" dirty="0"/>
          </a:p>
          <a:p>
            <a:pPr marL="524510">
              <a:lnSpc>
                <a:spcPct val="100000"/>
              </a:lnSpc>
              <a:spcBef>
                <a:spcPts val="10"/>
              </a:spcBef>
            </a:pPr>
            <a:endParaRPr sz="2850"/>
          </a:p>
          <a:p>
            <a:pPr marL="537210">
              <a:lnSpc>
                <a:spcPct val="100000"/>
              </a:lnSpc>
            </a:pPr>
            <a:r>
              <a:rPr spc="-10" dirty="0"/>
              <a:t>Lập</a:t>
            </a:r>
            <a:r>
              <a:rPr spc="-45" dirty="0"/>
              <a:t> </a:t>
            </a:r>
            <a:r>
              <a:rPr spc="-95" dirty="0"/>
              <a:t>trình</a:t>
            </a:r>
            <a:r>
              <a:rPr spc="-45" dirty="0"/>
              <a:t> </a:t>
            </a:r>
            <a:r>
              <a:rPr spc="-55" dirty="0"/>
              <a:t>game</a:t>
            </a:r>
            <a:r>
              <a:rPr spc="-45" dirty="0"/>
              <a:t> </a:t>
            </a:r>
            <a:r>
              <a:rPr spc="-70" dirty="0"/>
              <a:t>cung</a:t>
            </a:r>
            <a:r>
              <a:rPr spc="-40" dirty="0"/>
              <a:t> </a:t>
            </a:r>
            <a:r>
              <a:rPr spc="-20" dirty="0"/>
              <a:t>cấp</a:t>
            </a:r>
            <a:r>
              <a:rPr spc="-45" dirty="0"/>
              <a:t> </a:t>
            </a:r>
            <a:r>
              <a:rPr spc="-95" dirty="0"/>
              <a:t>một</a:t>
            </a:r>
            <a:r>
              <a:rPr spc="-45" dirty="0"/>
              <a:t> </a:t>
            </a:r>
            <a:r>
              <a:rPr spc="-100" dirty="0"/>
              <a:t>môi</a:t>
            </a:r>
            <a:r>
              <a:rPr spc="-40" dirty="0"/>
              <a:t> </a:t>
            </a:r>
            <a:r>
              <a:rPr spc="-105" dirty="0"/>
              <a:t>trường</a:t>
            </a:r>
            <a:r>
              <a:rPr spc="-45" dirty="0"/>
              <a:t> </a:t>
            </a:r>
            <a:r>
              <a:rPr spc="-75" dirty="0"/>
              <a:t>học</a:t>
            </a:r>
            <a:r>
              <a:rPr spc="-45" dirty="0"/>
              <a:t> </a:t>
            </a:r>
            <a:r>
              <a:rPr spc="-25" dirty="0"/>
              <a:t>tập</a:t>
            </a:r>
            <a:r>
              <a:rPr spc="-40" dirty="0"/>
              <a:t> </a:t>
            </a:r>
            <a:r>
              <a:rPr spc="-20" dirty="0"/>
              <a:t>đầy</a:t>
            </a:r>
            <a:r>
              <a:rPr spc="-45" dirty="0"/>
              <a:t> </a:t>
            </a:r>
            <a:r>
              <a:rPr spc="-130" dirty="0"/>
              <a:t>sự</a:t>
            </a:r>
            <a:r>
              <a:rPr spc="-45" dirty="0"/>
              <a:t> </a:t>
            </a:r>
            <a:r>
              <a:rPr spc="-30" dirty="0"/>
              <a:t>sáng</a:t>
            </a:r>
            <a:r>
              <a:rPr spc="-40" dirty="0"/>
              <a:t> tạo</a:t>
            </a:r>
            <a:endParaRPr spc="-40" dirty="0"/>
          </a:p>
          <a:p>
            <a:pPr marL="537210" marR="5080" indent="77470">
              <a:lnSpc>
                <a:spcPct val="228000"/>
              </a:lnSpc>
            </a:pPr>
            <a:r>
              <a:rPr spc="-55" dirty="0"/>
              <a:t>Game</a:t>
            </a:r>
            <a:r>
              <a:rPr spc="-45" dirty="0"/>
              <a:t> </a:t>
            </a:r>
            <a:r>
              <a:rPr spc="-30" dirty="0"/>
              <a:t>là</a:t>
            </a:r>
            <a:r>
              <a:rPr spc="-40" dirty="0"/>
              <a:t> </a:t>
            </a:r>
            <a:r>
              <a:rPr spc="-95" dirty="0"/>
              <a:t>một</a:t>
            </a:r>
            <a:r>
              <a:rPr spc="-40" dirty="0"/>
              <a:t> </a:t>
            </a:r>
            <a:r>
              <a:rPr spc="-95" dirty="0"/>
              <a:t>lĩnh</a:t>
            </a:r>
            <a:r>
              <a:rPr spc="-40" dirty="0"/>
              <a:t> </a:t>
            </a:r>
            <a:r>
              <a:rPr spc="-125" dirty="0"/>
              <a:t>vực</a:t>
            </a:r>
            <a:r>
              <a:rPr spc="-40" dirty="0"/>
              <a:t> </a:t>
            </a:r>
            <a:r>
              <a:rPr spc="-95" dirty="0"/>
              <a:t>thú</a:t>
            </a:r>
            <a:r>
              <a:rPr spc="-40" dirty="0"/>
              <a:t> </a:t>
            </a:r>
            <a:r>
              <a:rPr spc="-90" dirty="0"/>
              <a:t>vị</a:t>
            </a:r>
            <a:r>
              <a:rPr spc="-40" dirty="0"/>
              <a:t> </a:t>
            </a:r>
            <a:r>
              <a:rPr spc="-25" dirty="0"/>
              <a:t>và</a:t>
            </a:r>
            <a:r>
              <a:rPr spc="-40" dirty="0"/>
              <a:t> </a:t>
            </a:r>
            <a:r>
              <a:rPr spc="-30" dirty="0"/>
              <a:t>hấp</a:t>
            </a:r>
            <a:r>
              <a:rPr spc="-40" dirty="0"/>
              <a:t> </a:t>
            </a:r>
            <a:r>
              <a:rPr spc="-60" dirty="0"/>
              <a:t>dẫn,</a:t>
            </a:r>
            <a:r>
              <a:rPr spc="-40" dirty="0"/>
              <a:t> </a:t>
            </a:r>
            <a:r>
              <a:rPr spc="-80" dirty="0"/>
              <a:t>không</a:t>
            </a:r>
            <a:r>
              <a:rPr spc="-40" dirty="0"/>
              <a:t> </a:t>
            </a:r>
            <a:r>
              <a:rPr spc="-85" dirty="0"/>
              <a:t>chỉ</a:t>
            </a:r>
            <a:r>
              <a:rPr spc="-40" dirty="0"/>
              <a:t> </a:t>
            </a:r>
            <a:r>
              <a:rPr spc="-60" dirty="0"/>
              <a:t>đối</a:t>
            </a:r>
            <a:r>
              <a:rPr spc="-40" dirty="0"/>
              <a:t> </a:t>
            </a:r>
            <a:r>
              <a:rPr spc="-90" dirty="0"/>
              <a:t>với</a:t>
            </a:r>
            <a:r>
              <a:rPr spc="-40" dirty="0"/>
              <a:t> </a:t>
            </a:r>
            <a:r>
              <a:rPr spc="-105" dirty="0"/>
              <a:t>những</a:t>
            </a:r>
            <a:r>
              <a:rPr spc="-40" dirty="0"/>
              <a:t> </a:t>
            </a:r>
            <a:r>
              <a:rPr spc="-105" dirty="0"/>
              <a:t>người</a:t>
            </a:r>
            <a:r>
              <a:rPr spc="-40" dirty="0"/>
              <a:t> </a:t>
            </a:r>
            <a:r>
              <a:rPr spc="-85" dirty="0"/>
              <a:t>chơi</a:t>
            </a:r>
            <a:r>
              <a:rPr spc="-40" dirty="0"/>
              <a:t> </a:t>
            </a:r>
            <a:r>
              <a:rPr spc="-45" dirty="0"/>
              <a:t>mà</a:t>
            </a:r>
            <a:r>
              <a:rPr spc="-40" dirty="0"/>
              <a:t> </a:t>
            </a:r>
            <a:r>
              <a:rPr spc="-75" dirty="0"/>
              <a:t>còn</a:t>
            </a:r>
            <a:r>
              <a:rPr spc="-45" dirty="0"/>
              <a:t> </a:t>
            </a:r>
            <a:r>
              <a:rPr spc="-60" dirty="0"/>
              <a:t>đối</a:t>
            </a:r>
            <a:r>
              <a:rPr spc="-40" dirty="0"/>
              <a:t> </a:t>
            </a:r>
            <a:r>
              <a:rPr spc="-90" dirty="0"/>
              <a:t>với</a:t>
            </a:r>
            <a:r>
              <a:rPr spc="-40" dirty="0"/>
              <a:t> </a:t>
            </a:r>
            <a:r>
              <a:rPr spc="-105" dirty="0"/>
              <a:t>những</a:t>
            </a:r>
            <a:r>
              <a:rPr spc="-40" dirty="0"/>
              <a:t> </a:t>
            </a:r>
            <a:r>
              <a:rPr spc="-105" dirty="0"/>
              <a:t>người</a:t>
            </a:r>
            <a:r>
              <a:rPr spc="-40" dirty="0"/>
              <a:t> </a:t>
            </a:r>
            <a:r>
              <a:rPr spc="-70" dirty="0"/>
              <a:t>tham</a:t>
            </a:r>
            <a:r>
              <a:rPr spc="-40" dirty="0"/>
              <a:t> </a:t>
            </a:r>
            <a:r>
              <a:rPr spc="-30" dirty="0"/>
              <a:t>gia</a:t>
            </a:r>
            <a:r>
              <a:rPr spc="-40" dirty="0"/>
              <a:t> </a:t>
            </a:r>
            <a:r>
              <a:rPr spc="-45" dirty="0"/>
              <a:t>phát</a:t>
            </a:r>
            <a:r>
              <a:rPr spc="-40" dirty="0"/>
              <a:t> </a:t>
            </a:r>
            <a:r>
              <a:rPr spc="-100" dirty="0"/>
              <a:t>triển </a:t>
            </a:r>
            <a:r>
              <a:rPr spc="-645" dirty="0"/>
              <a:t> </a:t>
            </a:r>
            <a:r>
              <a:rPr spc="-75" dirty="0"/>
              <a:t>Nghiên</a:t>
            </a:r>
            <a:r>
              <a:rPr spc="-45" dirty="0"/>
              <a:t> </a:t>
            </a:r>
            <a:r>
              <a:rPr spc="-130" dirty="0"/>
              <a:t>cứu</a:t>
            </a:r>
            <a:r>
              <a:rPr spc="-40" dirty="0"/>
              <a:t> </a:t>
            </a:r>
            <a:r>
              <a:rPr spc="-30" dirty="0"/>
              <a:t>lập</a:t>
            </a:r>
            <a:r>
              <a:rPr spc="-45" dirty="0"/>
              <a:t> </a:t>
            </a:r>
            <a:r>
              <a:rPr spc="-95" dirty="0"/>
              <a:t>trình</a:t>
            </a:r>
            <a:r>
              <a:rPr spc="-40" dirty="0"/>
              <a:t> </a:t>
            </a:r>
            <a:r>
              <a:rPr spc="-55" dirty="0"/>
              <a:t>mạng</a:t>
            </a:r>
            <a:r>
              <a:rPr spc="-45" dirty="0"/>
              <a:t> </a:t>
            </a:r>
            <a:r>
              <a:rPr spc="-75" dirty="0"/>
              <a:t>trong</a:t>
            </a:r>
            <a:r>
              <a:rPr spc="-40" dirty="0"/>
              <a:t> </a:t>
            </a:r>
            <a:r>
              <a:rPr spc="-55" dirty="0"/>
              <a:t>game</a:t>
            </a:r>
            <a:r>
              <a:rPr spc="-40" dirty="0"/>
              <a:t> </a:t>
            </a:r>
            <a:r>
              <a:rPr spc="-95" dirty="0"/>
              <a:t>online</a:t>
            </a:r>
            <a:r>
              <a:rPr spc="-45" dirty="0"/>
              <a:t> </a:t>
            </a:r>
            <a:r>
              <a:rPr spc="-65" dirty="0"/>
              <a:t>giúp</a:t>
            </a:r>
            <a:r>
              <a:rPr spc="-40" dirty="0"/>
              <a:t> </a:t>
            </a:r>
            <a:r>
              <a:rPr spc="-100" dirty="0"/>
              <a:t>hiểu</a:t>
            </a:r>
            <a:r>
              <a:rPr spc="-45" dirty="0"/>
              <a:t> </a:t>
            </a:r>
            <a:r>
              <a:rPr spc="-100" dirty="0"/>
              <a:t>về</a:t>
            </a:r>
            <a:r>
              <a:rPr spc="-40" dirty="0"/>
              <a:t> </a:t>
            </a:r>
            <a:r>
              <a:rPr spc="-30" dirty="0"/>
              <a:t>các</a:t>
            </a:r>
            <a:r>
              <a:rPr spc="-40" dirty="0"/>
              <a:t> </a:t>
            </a:r>
            <a:r>
              <a:rPr spc="-90" dirty="0"/>
              <a:t>phương</a:t>
            </a:r>
            <a:r>
              <a:rPr spc="-45" dirty="0"/>
              <a:t> </a:t>
            </a:r>
            <a:r>
              <a:rPr spc="-30" dirty="0"/>
              <a:t>pháp</a:t>
            </a:r>
            <a:r>
              <a:rPr spc="-40" dirty="0"/>
              <a:t> </a:t>
            </a:r>
            <a:r>
              <a:rPr spc="-50" dirty="0"/>
              <a:t>đồng</a:t>
            </a:r>
            <a:r>
              <a:rPr spc="-45" dirty="0"/>
              <a:t> </a:t>
            </a:r>
            <a:r>
              <a:rPr spc="-50" dirty="0"/>
              <a:t>bộ</a:t>
            </a:r>
            <a:r>
              <a:rPr spc="-40" dirty="0"/>
              <a:t> hóa </a:t>
            </a:r>
            <a:r>
              <a:rPr spc="-130" dirty="0"/>
              <a:t>dữ</a:t>
            </a:r>
            <a:r>
              <a:rPr spc="-45" dirty="0"/>
              <a:t> </a:t>
            </a:r>
            <a:r>
              <a:rPr spc="-105" dirty="0"/>
              <a:t>liệu</a:t>
            </a:r>
            <a:r>
              <a:rPr spc="-40" dirty="0"/>
              <a:t> </a:t>
            </a:r>
            <a:r>
              <a:rPr spc="-25" dirty="0"/>
              <a:t>và</a:t>
            </a:r>
            <a:r>
              <a:rPr spc="-45" dirty="0"/>
              <a:t> </a:t>
            </a:r>
            <a:r>
              <a:rPr spc="-180" dirty="0"/>
              <a:t>xử</a:t>
            </a:r>
            <a:r>
              <a:rPr spc="-40" dirty="0"/>
              <a:t> </a:t>
            </a:r>
            <a:r>
              <a:rPr spc="-90" dirty="0"/>
              <a:t>lý</a:t>
            </a:r>
            <a:r>
              <a:rPr spc="-40" dirty="0"/>
              <a:t> </a:t>
            </a:r>
            <a:r>
              <a:rPr spc="-55" dirty="0"/>
              <a:t>trạng</a:t>
            </a:r>
            <a:r>
              <a:rPr spc="-45" dirty="0"/>
              <a:t> </a:t>
            </a:r>
            <a:r>
              <a:rPr spc="-60" dirty="0"/>
              <a:t>thái</a:t>
            </a:r>
            <a:endParaRPr spc="-6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8090" y="6957432"/>
            <a:ext cx="3667124" cy="30670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" y="7647396"/>
            <a:ext cx="7019924" cy="1685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628713"/>
            <a:ext cx="5270500" cy="730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600" b="0" spc="-37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1</a:t>
            </a:r>
            <a:r>
              <a:rPr sz="4600" b="0" spc="-26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4600" b="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3</a:t>
            </a:r>
            <a:r>
              <a:rPr sz="4600" b="0" spc="-254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4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4600" b="0" spc="-12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ý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4600" b="0" spc="-13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4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4600" b="0" spc="-8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4600" b="0" spc="-13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ọ</a:t>
            </a:r>
            <a:r>
              <a:rPr sz="4600" b="0" spc="4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-8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đ</a:t>
            </a:r>
            <a:r>
              <a:rPr sz="4600" b="0" spc="-22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ề</a:t>
            </a:r>
            <a:r>
              <a:rPr sz="4600" b="0" spc="-40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4600" b="0" spc="19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4600" b="0" spc="-15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à</a:t>
            </a:r>
            <a:r>
              <a:rPr sz="4600" b="0" spc="130" dirty="0">
                <a:solidFill>
                  <a:srgbClr val="1A2026"/>
                </a:solidFill>
                <a:latin typeface="Tahoma" panose="020B0604030504040204"/>
                <a:cs typeface="Tahoma" panose="020B0604030504040204"/>
              </a:rPr>
              <a:t>i</a:t>
            </a:r>
            <a:endParaRPr sz="4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D9D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8700" y="5997619"/>
            <a:ext cx="3771899" cy="3257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651" y="0"/>
            <a:ext cx="7315199" cy="26685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67963" y="6280334"/>
            <a:ext cx="2695574" cy="2981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526" y="3122919"/>
            <a:ext cx="1764728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4920" marR="5080" indent="-3792855">
              <a:lnSpc>
                <a:spcPct val="115000"/>
              </a:lnSpc>
              <a:spcBef>
                <a:spcPts val="100"/>
              </a:spcBef>
            </a:pPr>
            <a:r>
              <a:rPr sz="3800" spc="-130" dirty="0"/>
              <a:t>Nhóm</a:t>
            </a:r>
            <a:r>
              <a:rPr sz="3800" spc="-75" dirty="0"/>
              <a:t> </a:t>
            </a:r>
            <a:r>
              <a:rPr sz="3800" spc="-195" dirty="0"/>
              <a:t>em</a:t>
            </a:r>
            <a:r>
              <a:rPr sz="3800" spc="-70" dirty="0"/>
              <a:t> </a:t>
            </a:r>
            <a:r>
              <a:rPr sz="3800" spc="-155" dirty="0"/>
              <a:t>lựa</a:t>
            </a:r>
            <a:r>
              <a:rPr sz="3800" spc="-70" dirty="0"/>
              <a:t> </a:t>
            </a:r>
            <a:r>
              <a:rPr sz="3800" spc="-125" dirty="0"/>
              <a:t>chọn</a:t>
            </a:r>
            <a:r>
              <a:rPr sz="3800" spc="-70" dirty="0"/>
              <a:t> </a:t>
            </a:r>
            <a:r>
              <a:rPr sz="3800" spc="-105" dirty="0"/>
              <a:t>đề</a:t>
            </a:r>
            <a:r>
              <a:rPr sz="3800" spc="-75" dirty="0"/>
              <a:t> </a:t>
            </a:r>
            <a:r>
              <a:rPr sz="3800" spc="-80" dirty="0"/>
              <a:t>tài</a:t>
            </a:r>
            <a:r>
              <a:rPr sz="3800" spc="-70" dirty="0"/>
              <a:t> </a:t>
            </a:r>
            <a:r>
              <a:rPr sz="3800" spc="-90" dirty="0"/>
              <a:t>game</a:t>
            </a:r>
            <a:r>
              <a:rPr sz="3800" spc="-70" dirty="0"/>
              <a:t> </a:t>
            </a:r>
            <a:r>
              <a:rPr sz="3800" spc="-150" dirty="0"/>
              <a:t>online</a:t>
            </a:r>
            <a:r>
              <a:rPr sz="3800" spc="-70" dirty="0"/>
              <a:t> </a:t>
            </a:r>
            <a:r>
              <a:rPr sz="3800" spc="-45" dirty="0"/>
              <a:t>lập</a:t>
            </a:r>
            <a:r>
              <a:rPr sz="3800" spc="-70" dirty="0"/>
              <a:t> </a:t>
            </a:r>
            <a:r>
              <a:rPr sz="3800" spc="-155" dirty="0"/>
              <a:t>trình</a:t>
            </a:r>
            <a:r>
              <a:rPr sz="3800" spc="-75" dirty="0"/>
              <a:t> </a:t>
            </a:r>
            <a:r>
              <a:rPr sz="3800" spc="-80" dirty="0"/>
              <a:t>mạng</a:t>
            </a:r>
            <a:r>
              <a:rPr sz="3800" spc="-70" dirty="0"/>
              <a:t> </a:t>
            </a:r>
            <a:r>
              <a:rPr sz="3800" spc="-105" dirty="0"/>
              <a:t>để</a:t>
            </a:r>
            <a:r>
              <a:rPr sz="3800" spc="-70" dirty="0"/>
              <a:t> </a:t>
            </a:r>
            <a:r>
              <a:rPr sz="3800" spc="-165" dirty="0"/>
              <a:t>hiểu</a:t>
            </a:r>
            <a:r>
              <a:rPr sz="3800" spc="-70" dirty="0"/>
              <a:t> </a:t>
            </a:r>
            <a:r>
              <a:rPr sz="3800" spc="-130" dirty="0"/>
              <a:t>rõ</a:t>
            </a:r>
            <a:r>
              <a:rPr sz="3800" spc="-75" dirty="0"/>
              <a:t> </a:t>
            </a:r>
            <a:r>
              <a:rPr sz="3800" spc="-160" dirty="0"/>
              <a:t>về</a:t>
            </a:r>
            <a:r>
              <a:rPr sz="3800" spc="-70" dirty="0"/>
              <a:t> cách </a:t>
            </a:r>
            <a:r>
              <a:rPr sz="3800" spc="-190" dirty="0"/>
              <a:t>thức </a:t>
            </a:r>
            <a:r>
              <a:rPr sz="3800" spc="-1100" dirty="0"/>
              <a:t> </a:t>
            </a:r>
            <a:r>
              <a:rPr sz="3800" spc="-80" dirty="0"/>
              <a:t>hoạt </a:t>
            </a:r>
            <a:r>
              <a:rPr sz="3800" spc="-75" dirty="0"/>
              <a:t>động </a:t>
            </a:r>
            <a:r>
              <a:rPr sz="3800" spc="-35" dirty="0"/>
              <a:t>và</a:t>
            </a:r>
            <a:r>
              <a:rPr sz="3800" spc="-75" dirty="0"/>
              <a:t> </a:t>
            </a:r>
            <a:r>
              <a:rPr sz="3800" spc="-65" dirty="0"/>
              <a:t>phát</a:t>
            </a:r>
            <a:r>
              <a:rPr sz="3800" spc="-75" dirty="0"/>
              <a:t> </a:t>
            </a:r>
            <a:r>
              <a:rPr sz="3800" spc="-160" dirty="0"/>
              <a:t>triển</a:t>
            </a:r>
            <a:r>
              <a:rPr sz="3800" spc="-80" dirty="0"/>
              <a:t> </a:t>
            </a:r>
            <a:r>
              <a:rPr sz="3800" spc="-65" dirty="0"/>
              <a:t>của</a:t>
            </a:r>
            <a:r>
              <a:rPr sz="3800" spc="-75" dirty="0"/>
              <a:t> </a:t>
            </a:r>
            <a:r>
              <a:rPr sz="3800" spc="-160" dirty="0"/>
              <a:t>hệ</a:t>
            </a:r>
            <a:r>
              <a:rPr sz="3800" spc="-75" dirty="0"/>
              <a:t> </a:t>
            </a:r>
            <a:r>
              <a:rPr sz="3800" spc="-114" dirty="0"/>
              <a:t>thống</a:t>
            </a:r>
            <a:r>
              <a:rPr sz="3800" spc="-75" dirty="0"/>
              <a:t> </a:t>
            </a:r>
            <a:r>
              <a:rPr sz="3800" spc="-80" dirty="0"/>
              <a:t>mạng</a:t>
            </a:r>
            <a:endParaRPr sz="3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AB8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41" y="748"/>
            <a:ext cx="6835140" cy="5144135"/>
            <a:chOff x="6941" y="748"/>
            <a:chExt cx="6835140" cy="5144135"/>
          </a:xfrm>
        </p:grpSpPr>
        <p:sp>
          <p:nvSpPr>
            <p:cNvPr id="4" name="object 4"/>
            <p:cNvSpPr/>
            <p:nvPr/>
          </p:nvSpPr>
          <p:spPr>
            <a:xfrm>
              <a:off x="6941" y="748"/>
              <a:ext cx="6835140" cy="5144135"/>
            </a:xfrm>
            <a:custGeom>
              <a:avLst/>
              <a:gdLst/>
              <a:ahLst/>
              <a:cxnLst/>
              <a:rect l="l" t="t" r="r" b="b"/>
              <a:pathLst>
                <a:path w="6835140" h="5144135">
                  <a:moveTo>
                    <a:pt x="6627572" y="5143902"/>
                  </a:moveTo>
                  <a:lnTo>
                    <a:pt x="207004" y="5143902"/>
                  </a:lnTo>
                  <a:lnTo>
                    <a:pt x="159551" y="5138436"/>
                  </a:lnTo>
                  <a:lnTo>
                    <a:pt x="115984" y="5122867"/>
                  </a:lnTo>
                  <a:lnTo>
                    <a:pt x="77548" y="5098436"/>
                  </a:lnTo>
                  <a:lnTo>
                    <a:pt x="45487" y="5066385"/>
                  </a:lnTo>
                  <a:lnTo>
                    <a:pt x="21046" y="5027957"/>
                  </a:lnTo>
                  <a:lnTo>
                    <a:pt x="5469" y="4984393"/>
                  </a:lnTo>
                  <a:lnTo>
                    <a:pt x="0" y="4936936"/>
                  </a:lnTo>
                  <a:lnTo>
                    <a:pt x="0" y="206965"/>
                  </a:lnTo>
                  <a:lnTo>
                    <a:pt x="5469" y="159508"/>
                  </a:lnTo>
                  <a:lnTo>
                    <a:pt x="21046" y="115945"/>
                  </a:lnTo>
                  <a:lnTo>
                    <a:pt x="45487" y="77517"/>
                  </a:lnTo>
                  <a:lnTo>
                    <a:pt x="77548" y="45466"/>
                  </a:lnTo>
                  <a:lnTo>
                    <a:pt x="115984" y="21035"/>
                  </a:lnTo>
                  <a:lnTo>
                    <a:pt x="159551" y="5465"/>
                  </a:lnTo>
                  <a:lnTo>
                    <a:pt x="207004" y="0"/>
                  </a:lnTo>
                  <a:lnTo>
                    <a:pt x="6627572" y="0"/>
                  </a:lnTo>
                  <a:lnTo>
                    <a:pt x="6675025" y="5465"/>
                  </a:lnTo>
                  <a:lnTo>
                    <a:pt x="6718591" y="21035"/>
                  </a:lnTo>
                  <a:lnTo>
                    <a:pt x="6757027" y="45466"/>
                  </a:lnTo>
                  <a:lnTo>
                    <a:pt x="6789088" y="77517"/>
                  </a:lnTo>
                  <a:lnTo>
                    <a:pt x="6813530" y="115945"/>
                  </a:lnTo>
                  <a:lnTo>
                    <a:pt x="6829107" y="159508"/>
                  </a:lnTo>
                  <a:lnTo>
                    <a:pt x="6834576" y="206965"/>
                  </a:lnTo>
                  <a:lnTo>
                    <a:pt x="6834576" y="4936936"/>
                  </a:lnTo>
                  <a:lnTo>
                    <a:pt x="6829107" y="4984393"/>
                  </a:lnTo>
                  <a:lnTo>
                    <a:pt x="6813530" y="5027957"/>
                  </a:lnTo>
                  <a:lnTo>
                    <a:pt x="6789088" y="5066385"/>
                  </a:lnTo>
                  <a:lnTo>
                    <a:pt x="6757027" y="5098436"/>
                  </a:lnTo>
                  <a:lnTo>
                    <a:pt x="6718591" y="5122867"/>
                  </a:lnTo>
                  <a:lnTo>
                    <a:pt x="6675025" y="5138436"/>
                  </a:lnTo>
                  <a:lnTo>
                    <a:pt x="6627572" y="5143902"/>
                  </a:lnTo>
                  <a:close/>
                </a:path>
              </a:pathLst>
            </a:custGeom>
            <a:solidFill>
              <a:srgbClr val="C29E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0502" y="267448"/>
              <a:ext cx="6427470" cy="4610735"/>
            </a:xfrm>
            <a:custGeom>
              <a:avLst/>
              <a:gdLst/>
              <a:ahLst/>
              <a:cxnLst/>
              <a:rect l="l" t="t" r="r" b="b"/>
              <a:pathLst>
                <a:path w="6427470" h="4610735">
                  <a:moveTo>
                    <a:pt x="6427444" y="0"/>
                  </a:moveTo>
                  <a:lnTo>
                    <a:pt x="0" y="0"/>
                  </a:lnTo>
                  <a:lnTo>
                    <a:pt x="0" y="4448492"/>
                  </a:lnTo>
                  <a:lnTo>
                    <a:pt x="0" y="4610506"/>
                  </a:lnTo>
                  <a:lnTo>
                    <a:pt x="6427444" y="4610506"/>
                  </a:lnTo>
                  <a:lnTo>
                    <a:pt x="6427444" y="4448492"/>
                  </a:lnTo>
                  <a:lnTo>
                    <a:pt x="6427444" y="0"/>
                  </a:lnTo>
                  <a:close/>
                </a:path>
              </a:pathLst>
            </a:custGeom>
            <a:solidFill>
              <a:srgbClr val="6F5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7627" y="344347"/>
              <a:ext cx="6213475" cy="4457065"/>
            </a:xfrm>
            <a:custGeom>
              <a:avLst/>
              <a:gdLst/>
              <a:ahLst/>
              <a:cxnLst/>
              <a:rect l="l" t="t" r="r" b="b"/>
              <a:pathLst>
                <a:path w="6213475" h="4457065">
                  <a:moveTo>
                    <a:pt x="6213195" y="0"/>
                  </a:moveTo>
                  <a:lnTo>
                    <a:pt x="0" y="0"/>
                  </a:lnTo>
                  <a:lnTo>
                    <a:pt x="0" y="4371594"/>
                  </a:lnTo>
                  <a:lnTo>
                    <a:pt x="0" y="4456785"/>
                  </a:lnTo>
                  <a:lnTo>
                    <a:pt x="6213195" y="4456785"/>
                  </a:lnTo>
                  <a:lnTo>
                    <a:pt x="6213195" y="4371594"/>
                  </a:lnTo>
                  <a:lnTo>
                    <a:pt x="6213195" y="0"/>
                  </a:lnTo>
                  <a:close/>
                </a:path>
              </a:pathLst>
            </a:custGeom>
            <a:solidFill>
              <a:srgbClr val="1852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4231" y="413559"/>
              <a:ext cx="6020435" cy="4318635"/>
            </a:xfrm>
            <a:custGeom>
              <a:avLst/>
              <a:gdLst/>
              <a:ahLst/>
              <a:cxnLst/>
              <a:rect l="l" t="t" r="r" b="b"/>
              <a:pathLst>
                <a:path w="6020435" h="4318635">
                  <a:moveTo>
                    <a:pt x="6020071" y="4318279"/>
                  </a:moveTo>
                  <a:lnTo>
                    <a:pt x="0" y="4318279"/>
                  </a:lnTo>
                  <a:lnTo>
                    <a:pt x="0" y="0"/>
                  </a:lnTo>
                  <a:lnTo>
                    <a:pt x="6020071" y="0"/>
                  </a:lnTo>
                  <a:lnTo>
                    <a:pt x="6020071" y="4318279"/>
                  </a:lnTo>
                  <a:close/>
                </a:path>
              </a:pathLst>
            </a:custGeom>
            <a:solidFill>
              <a:srgbClr val="206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00197" y="4715936"/>
              <a:ext cx="1550670" cy="326390"/>
            </a:xfrm>
            <a:custGeom>
              <a:avLst/>
              <a:gdLst/>
              <a:ahLst/>
              <a:cxnLst/>
              <a:rect l="l" t="t" r="r" b="b"/>
              <a:pathLst>
                <a:path w="1550670" h="326389">
                  <a:moveTo>
                    <a:pt x="1550405" y="325828"/>
                  </a:moveTo>
                  <a:lnTo>
                    <a:pt x="0" y="325828"/>
                  </a:lnTo>
                  <a:lnTo>
                    <a:pt x="0" y="0"/>
                  </a:lnTo>
                  <a:lnTo>
                    <a:pt x="1550405" y="0"/>
                  </a:lnTo>
                  <a:lnTo>
                    <a:pt x="1550405" y="325828"/>
                  </a:lnTo>
                  <a:close/>
                </a:path>
              </a:pathLst>
            </a:custGeom>
            <a:solidFill>
              <a:srgbClr val="4637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09072" y="4390106"/>
              <a:ext cx="833119" cy="194945"/>
            </a:xfrm>
            <a:custGeom>
              <a:avLst/>
              <a:gdLst/>
              <a:ahLst/>
              <a:cxnLst/>
              <a:rect l="l" t="t" r="r" b="b"/>
              <a:pathLst>
                <a:path w="833120" h="194945">
                  <a:moveTo>
                    <a:pt x="0" y="194571"/>
                  </a:moveTo>
                  <a:lnTo>
                    <a:pt x="832496" y="194571"/>
                  </a:lnTo>
                  <a:lnTo>
                    <a:pt x="832496" y="0"/>
                  </a:lnTo>
                  <a:lnTo>
                    <a:pt x="0" y="0"/>
                  </a:lnTo>
                  <a:lnTo>
                    <a:pt x="0" y="194571"/>
                  </a:lnTo>
                  <a:close/>
                </a:path>
              </a:pathLst>
            </a:custGeom>
            <a:solidFill>
              <a:srgbClr val="FFFA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4727" y="4584678"/>
              <a:ext cx="941705" cy="131445"/>
            </a:xfrm>
            <a:custGeom>
              <a:avLst/>
              <a:gdLst/>
              <a:ahLst/>
              <a:cxnLst/>
              <a:rect l="l" t="t" r="r" b="b"/>
              <a:pathLst>
                <a:path w="941704" h="131445">
                  <a:moveTo>
                    <a:pt x="941112" y="131257"/>
                  </a:moveTo>
                  <a:lnTo>
                    <a:pt x="0" y="131257"/>
                  </a:lnTo>
                  <a:lnTo>
                    <a:pt x="0" y="0"/>
                  </a:lnTo>
                  <a:lnTo>
                    <a:pt x="941112" y="0"/>
                  </a:lnTo>
                  <a:lnTo>
                    <a:pt x="941112" y="131257"/>
                  </a:lnTo>
                  <a:close/>
                </a:path>
              </a:pathLst>
            </a:custGeom>
            <a:solidFill>
              <a:srgbClr val="291D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64681" y="4251047"/>
              <a:ext cx="461645" cy="461645"/>
            </a:xfrm>
            <a:custGeom>
              <a:avLst/>
              <a:gdLst/>
              <a:ahLst/>
              <a:cxnLst/>
              <a:rect l="l" t="t" r="r" b="b"/>
              <a:pathLst>
                <a:path w="461645" h="461645">
                  <a:moveTo>
                    <a:pt x="92192" y="461304"/>
                  </a:moveTo>
                  <a:lnTo>
                    <a:pt x="0" y="369096"/>
                  </a:lnTo>
                  <a:lnTo>
                    <a:pt x="349958" y="19151"/>
                  </a:lnTo>
                  <a:lnTo>
                    <a:pt x="371523" y="4787"/>
                  </a:lnTo>
                  <a:lnTo>
                    <a:pt x="396055" y="0"/>
                  </a:lnTo>
                  <a:lnTo>
                    <a:pt x="420587" y="4787"/>
                  </a:lnTo>
                  <a:lnTo>
                    <a:pt x="442151" y="19151"/>
                  </a:lnTo>
                  <a:lnTo>
                    <a:pt x="456470" y="40676"/>
                  </a:lnTo>
                  <a:lnTo>
                    <a:pt x="461243" y="65190"/>
                  </a:lnTo>
                  <a:lnTo>
                    <a:pt x="456470" y="89718"/>
                  </a:lnTo>
                  <a:lnTo>
                    <a:pt x="442151" y="111285"/>
                  </a:lnTo>
                  <a:lnTo>
                    <a:pt x="92192" y="461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11543" y="4574972"/>
              <a:ext cx="560705" cy="130810"/>
            </a:xfrm>
            <a:custGeom>
              <a:avLst/>
              <a:gdLst/>
              <a:ahLst/>
              <a:cxnLst/>
              <a:rect l="l" t="t" r="r" b="b"/>
              <a:pathLst>
                <a:path w="560704" h="130810">
                  <a:moveTo>
                    <a:pt x="560098" y="130361"/>
                  </a:moveTo>
                  <a:lnTo>
                    <a:pt x="65169" y="130361"/>
                  </a:lnTo>
                  <a:lnTo>
                    <a:pt x="39807" y="125237"/>
                  </a:lnTo>
                  <a:lnTo>
                    <a:pt x="19091" y="111266"/>
                  </a:lnTo>
                  <a:lnTo>
                    <a:pt x="5122" y="90547"/>
                  </a:lnTo>
                  <a:lnTo>
                    <a:pt x="0" y="65180"/>
                  </a:lnTo>
                  <a:lnTo>
                    <a:pt x="5122" y="39814"/>
                  </a:lnTo>
                  <a:lnTo>
                    <a:pt x="19091" y="19095"/>
                  </a:lnTo>
                  <a:lnTo>
                    <a:pt x="39807" y="5123"/>
                  </a:lnTo>
                  <a:lnTo>
                    <a:pt x="65169" y="0"/>
                  </a:lnTo>
                  <a:lnTo>
                    <a:pt x="560098" y="0"/>
                  </a:lnTo>
                  <a:lnTo>
                    <a:pt x="560098" y="130361"/>
                  </a:lnTo>
                  <a:close/>
                </a:path>
              </a:pathLst>
            </a:custGeom>
            <a:solidFill>
              <a:srgbClr val="F57B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41" y="748"/>
              <a:ext cx="6738620" cy="5144135"/>
            </a:xfrm>
            <a:custGeom>
              <a:avLst/>
              <a:gdLst/>
              <a:ahLst/>
              <a:cxnLst/>
              <a:rect l="l" t="t" r="r" b="b"/>
              <a:pathLst>
                <a:path w="6738620" h="5144135">
                  <a:moveTo>
                    <a:pt x="2739056" y="5143902"/>
                  </a:moveTo>
                  <a:lnTo>
                    <a:pt x="207004" y="5143902"/>
                  </a:lnTo>
                  <a:lnTo>
                    <a:pt x="159551" y="5138436"/>
                  </a:lnTo>
                  <a:lnTo>
                    <a:pt x="115984" y="5122867"/>
                  </a:lnTo>
                  <a:lnTo>
                    <a:pt x="77548" y="5098436"/>
                  </a:lnTo>
                  <a:lnTo>
                    <a:pt x="45487" y="5066385"/>
                  </a:lnTo>
                  <a:lnTo>
                    <a:pt x="21046" y="5027957"/>
                  </a:lnTo>
                  <a:lnTo>
                    <a:pt x="5469" y="4984393"/>
                  </a:lnTo>
                  <a:lnTo>
                    <a:pt x="0" y="4936936"/>
                  </a:lnTo>
                  <a:lnTo>
                    <a:pt x="0" y="4173508"/>
                  </a:lnTo>
                  <a:lnTo>
                    <a:pt x="50021" y="4199168"/>
                  </a:lnTo>
                  <a:lnTo>
                    <a:pt x="100637" y="4224288"/>
                  </a:lnTo>
                  <a:lnTo>
                    <a:pt x="151827" y="4248863"/>
                  </a:lnTo>
                  <a:lnTo>
                    <a:pt x="203570" y="4272884"/>
                  </a:lnTo>
                  <a:lnTo>
                    <a:pt x="203570" y="4877206"/>
                  </a:lnTo>
                  <a:lnTo>
                    <a:pt x="4138892" y="4877206"/>
                  </a:lnTo>
                  <a:lnTo>
                    <a:pt x="4045400" y="4906365"/>
                  </a:lnTo>
                  <a:lnTo>
                    <a:pt x="3950790" y="4934053"/>
                  </a:lnTo>
                  <a:lnTo>
                    <a:pt x="3855093" y="4960249"/>
                  </a:lnTo>
                  <a:lnTo>
                    <a:pt x="3758337" y="4984933"/>
                  </a:lnTo>
                  <a:lnTo>
                    <a:pt x="3660552" y="5008083"/>
                  </a:lnTo>
                  <a:lnTo>
                    <a:pt x="3561767" y="5029678"/>
                  </a:lnTo>
                  <a:lnTo>
                    <a:pt x="3462013" y="5049696"/>
                  </a:lnTo>
                  <a:lnTo>
                    <a:pt x="3361318" y="5068117"/>
                  </a:lnTo>
                  <a:lnTo>
                    <a:pt x="3259712" y="5084919"/>
                  </a:lnTo>
                  <a:lnTo>
                    <a:pt x="3157225" y="5100080"/>
                  </a:lnTo>
                  <a:lnTo>
                    <a:pt x="3053887" y="5113581"/>
                  </a:lnTo>
                  <a:lnTo>
                    <a:pt x="2949726" y="5125399"/>
                  </a:lnTo>
                  <a:lnTo>
                    <a:pt x="2844772" y="5135513"/>
                  </a:lnTo>
                  <a:lnTo>
                    <a:pt x="2739056" y="5143902"/>
                  </a:lnTo>
                  <a:close/>
                </a:path>
                <a:path w="6738620" h="5144135">
                  <a:moveTo>
                    <a:pt x="6631006" y="2719895"/>
                  </a:moveTo>
                  <a:lnTo>
                    <a:pt x="6631006" y="1349905"/>
                  </a:lnTo>
                  <a:lnTo>
                    <a:pt x="6645549" y="1397284"/>
                  </a:lnTo>
                  <a:lnTo>
                    <a:pt x="6659066" y="1444924"/>
                  </a:lnTo>
                  <a:lnTo>
                    <a:pt x="6671550" y="1492819"/>
                  </a:lnTo>
                  <a:lnTo>
                    <a:pt x="6682992" y="1540964"/>
                  </a:lnTo>
                  <a:lnTo>
                    <a:pt x="6693384" y="1589354"/>
                  </a:lnTo>
                  <a:lnTo>
                    <a:pt x="6702718" y="1637981"/>
                  </a:lnTo>
                  <a:lnTo>
                    <a:pt x="6710984" y="1686840"/>
                  </a:lnTo>
                  <a:lnTo>
                    <a:pt x="6718175" y="1735926"/>
                  </a:lnTo>
                  <a:lnTo>
                    <a:pt x="6724283" y="1785232"/>
                  </a:lnTo>
                  <a:lnTo>
                    <a:pt x="6729299" y="1834753"/>
                  </a:lnTo>
                  <a:lnTo>
                    <a:pt x="6733215" y="1884482"/>
                  </a:lnTo>
                  <a:lnTo>
                    <a:pt x="6736022" y="1934414"/>
                  </a:lnTo>
                  <a:lnTo>
                    <a:pt x="6737713" y="1984543"/>
                  </a:lnTo>
                  <a:lnTo>
                    <a:pt x="6738278" y="2034863"/>
                  </a:lnTo>
                  <a:lnTo>
                    <a:pt x="6737712" y="2085199"/>
                  </a:lnTo>
                  <a:lnTo>
                    <a:pt x="6736018" y="2135343"/>
                  </a:lnTo>
                  <a:lnTo>
                    <a:pt x="6733207" y="2185290"/>
                  </a:lnTo>
                  <a:lnTo>
                    <a:pt x="6729286" y="2235034"/>
                  </a:lnTo>
                  <a:lnTo>
                    <a:pt x="6724265" y="2284567"/>
                  </a:lnTo>
                  <a:lnTo>
                    <a:pt x="6718152" y="2333884"/>
                  </a:lnTo>
                  <a:lnTo>
                    <a:pt x="6710956" y="2382979"/>
                  </a:lnTo>
                  <a:lnTo>
                    <a:pt x="6702686" y="2431845"/>
                  </a:lnTo>
                  <a:lnTo>
                    <a:pt x="6693351" y="2480477"/>
                  </a:lnTo>
                  <a:lnTo>
                    <a:pt x="6682960" y="2528867"/>
                  </a:lnTo>
                  <a:lnTo>
                    <a:pt x="6671521" y="2577010"/>
                  </a:lnTo>
                  <a:lnTo>
                    <a:pt x="6659043" y="2624900"/>
                  </a:lnTo>
                  <a:lnTo>
                    <a:pt x="6645535" y="2672531"/>
                  </a:lnTo>
                  <a:lnTo>
                    <a:pt x="6631006" y="2719895"/>
                  </a:lnTo>
                  <a:close/>
                </a:path>
                <a:path w="6738620" h="5144135">
                  <a:moveTo>
                    <a:pt x="5957365" y="266695"/>
                  </a:moveTo>
                  <a:lnTo>
                    <a:pt x="5455941" y="266695"/>
                  </a:lnTo>
                  <a:lnTo>
                    <a:pt x="5417423" y="231751"/>
                  </a:lnTo>
                  <a:lnTo>
                    <a:pt x="5378132" y="197253"/>
                  </a:lnTo>
                  <a:lnTo>
                    <a:pt x="5338079" y="163209"/>
                  </a:lnTo>
                  <a:lnTo>
                    <a:pt x="5297272" y="129624"/>
                  </a:lnTo>
                  <a:lnTo>
                    <a:pt x="5255725" y="96504"/>
                  </a:lnTo>
                  <a:lnTo>
                    <a:pt x="5213445" y="63856"/>
                  </a:lnTo>
                  <a:lnTo>
                    <a:pt x="5170445" y="31686"/>
                  </a:lnTo>
                  <a:lnTo>
                    <a:pt x="5126735" y="0"/>
                  </a:lnTo>
                  <a:lnTo>
                    <a:pt x="5664886" y="0"/>
                  </a:lnTo>
                  <a:lnTo>
                    <a:pt x="5703608" y="32078"/>
                  </a:lnTo>
                  <a:lnTo>
                    <a:pt x="5741722" y="64528"/>
                  </a:lnTo>
                  <a:lnTo>
                    <a:pt x="5779224" y="97344"/>
                  </a:lnTo>
                  <a:lnTo>
                    <a:pt x="5816108" y="130520"/>
                  </a:lnTo>
                  <a:lnTo>
                    <a:pt x="5852370" y="164049"/>
                  </a:lnTo>
                  <a:lnTo>
                    <a:pt x="5888003" y="197925"/>
                  </a:lnTo>
                  <a:lnTo>
                    <a:pt x="5923003" y="232143"/>
                  </a:lnTo>
                  <a:lnTo>
                    <a:pt x="5957365" y="266695"/>
                  </a:lnTo>
                  <a:close/>
                </a:path>
              </a:pathLst>
            </a:custGeom>
            <a:solidFill>
              <a:srgbClr val="AA8A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0511" y="267444"/>
              <a:ext cx="6427470" cy="4610735"/>
            </a:xfrm>
            <a:custGeom>
              <a:avLst/>
              <a:gdLst/>
              <a:ahLst/>
              <a:cxnLst/>
              <a:rect l="l" t="t" r="r" b="b"/>
              <a:pathLst>
                <a:path w="6427470" h="4610735">
                  <a:moveTo>
                    <a:pt x="3935321" y="4610510"/>
                  </a:moveTo>
                  <a:lnTo>
                    <a:pt x="0" y="4610510"/>
                  </a:lnTo>
                  <a:lnTo>
                    <a:pt x="0" y="4006188"/>
                  </a:lnTo>
                  <a:lnTo>
                    <a:pt x="53281" y="4030025"/>
                  </a:lnTo>
                  <a:lnTo>
                    <a:pt x="107122" y="4053301"/>
                  </a:lnTo>
                  <a:lnTo>
                    <a:pt x="107122" y="4533682"/>
                  </a:lnTo>
                  <a:lnTo>
                    <a:pt x="4157554" y="4533682"/>
                  </a:lnTo>
                  <a:lnTo>
                    <a:pt x="4113667" y="4549721"/>
                  </a:lnTo>
                  <a:lnTo>
                    <a:pt x="4025082" y="4580768"/>
                  </a:lnTo>
                  <a:lnTo>
                    <a:pt x="3935321" y="4610510"/>
                  </a:lnTo>
                  <a:close/>
                </a:path>
                <a:path w="6427470" h="4610735">
                  <a:moveTo>
                    <a:pt x="6320313" y="2729004"/>
                  </a:moveTo>
                  <a:lnTo>
                    <a:pt x="6320313" y="807479"/>
                  </a:lnTo>
                  <a:lnTo>
                    <a:pt x="6340560" y="852729"/>
                  </a:lnTo>
                  <a:lnTo>
                    <a:pt x="6359864" y="898277"/>
                  </a:lnTo>
                  <a:lnTo>
                    <a:pt x="6378213" y="944112"/>
                  </a:lnTo>
                  <a:lnTo>
                    <a:pt x="6395599" y="990221"/>
                  </a:lnTo>
                  <a:lnTo>
                    <a:pt x="6412010" y="1036591"/>
                  </a:lnTo>
                  <a:lnTo>
                    <a:pt x="6427436" y="1083209"/>
                  </a:lnTo>
                  <a:lnTo>
                    <a:pt x="6427436" y="2453199"/>
                  </a:lnTo>
                  <a:lnTo>
                    <a:pt x="6412010" y="2499850"/>
                  </a:lnTo>
                  <a:lnTo>
                    <a:pt x="6395599" y="2546240"/>
                  </a:lnTo>
                  <a:lnTo>
                    <a:pt x="6378213" y="2592362"/>
                  </a:lnTo>
                  <a:lnTo>
                    <a:pt x="6359864" y="2638203"/>
                  </a:lnTo>
                  <a:lnTo>
                    <a:pt x="6340560" y="2683754"/>
                  </a:lnTo>
                  <a:lnTo>
                    <a:pt x="6320313" y="2729004"/>
                  </a:lnTo>
                  <a:close/>
                </a:path>
                <a:path w="6427470" h="4610735">
                  <a:moveTo>
                    <a:pt x="5826653" y="76902"/>
                  </a:moveTo>
                  <a:lnTo>
                    <a:pt x="5332694" y="76902"/>
                  </a:lnTo>
                  <a:lnTo>
                    <a:pt x="5312973" y="57484"/>
                  </a:lnTo>
                  <a:lnTo>
                    <a:pt x="5293008" y="38199"/>
                  </a:lnTo>
                  <a:lnTo>
                    <a:pt x="5272805" y="19040"/>
                  </a:lnTo>
                  <a:lnTo>
                    <a:pt x="5252370" y="0"/>
                  </a:lnTo>
                  <a:lnTo>
                    <a:pt x="5753794" y="0"/>
                  </a:lnTo>
                  <a:lnTo>
                    <a:pt x="5772296" y="19082"/>
                  </a:lnTo>
                  <a:lnTo>
                    <a:pt x="5790615" y="38255"/>
                  </a:lnTo>
                  <a:lnTo>
                    <a:pt x="5808739" y="57526"/>
                  </a:lnTo>
                  <a:lnTo>
                    <a:pt x="5826653" y="76902"/>
                  </a:lnTo>
                  <a:close/>
                </a:path>
              </a:pathLst>
            </a:custGeom>
            <a:solidFill>
              <a:srgbClr val="614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7634" y="344346"/>
              <a:ext cx="6213475" cy="4457065"/>
            </a:xfrm>
            <a:custGeom>
              <a:avLst/>
              <a:gdLst/>
              <a:ahLst/>
              <a:cxnLst/>
              <a:rect l="l" t="t" r="r" b="b"/>
              <a:pathLst>
                <a:path w="6213475" h="4457065">
                  <a:moveTo>
                    <a:pt x="4050432" y="4456779"/>
                  </a:moveTo>
                  <a:lnTo>
                    <a:pt x="0" y="4456779"/>
                  </a:lnTo>
                  <a:lnTo>
                    <a:pt x="0" y="3976398"/>
                  </a:lnTo>
                  <a:lnTo>
                    <a:pt x="72265" y="4006300"/>
                  </a:lnTo>
                  <a:lnTo>
                    <a:pt x="96597" y="4016044"/>
                  </a:lnTo>
                  <a:lnTo>
                    <a:pt x="96597" y="4387492"/>
                  </a:lnTo>
                  <a:lnTo>
                    <a:pt x="4182562" y="4387492"/>
                  </a:lnTo>
                  <a:lnTo>
                    <a:pt x="4182562" y="4405784"/>
                  </a:lnTo>
                  <a:lnTo>
                    <a:pt x="4116861" y="4431646"/>
                  </a:lnTo>
                  <a:lnTo>
                    <a:pt x="4050432" y="4456779"/>
                  </a:lnTo>
                  <a:close/>
                </a:path>
                <a:path w="6213475" h="4457065">
                  <a:moveTo>
                    <a:pt x="6116668" y="2840849"/>
                  </a:moveTo>
                  <a:lnTo>
                    <a:pt x="6116668" y="541828"/>
                  </a:lnTo>
                  <a:lnTo>
                    <a:pt x="6142352" y="588518"/>
                  </a:lnTo>
                  <a:lnTo>
                    <a:pt x="6167000" y="635530"/>
                  </a:lnTo>
                  <a:lnTo>
                    <a:pt x="6190613" y="682878"/>
                  </a:lnTo>
                  <a:lnTo>
                    <a:pt x="6213190" y="730576"/>
                  </a:lnTo>
                  <a:lnTo>
                    <a:pt x="6213190" y="2652101"/>
                  </a:lnTo>
                  <a:lnTo>
                    <a:pt x="6190613" y="2699810"/>
                  </a:lnTo>
                  <a:lnTo>
                    <a:pt x="6167000" y="2747175"/>
                  </a:lnTo>
                  <a:lnTo>
                    <a:pt x="6142352" y="2794191"/>
                  </a:lnTo>
                  <a:lnTo>
                    <a:pt x="6116668" y="2840849"/>
                  </a:lnTo>
                  <a:close/>
                </a:path>
                <a:path w="6213475" h="4457065">
                  <a:moveTo>
                    <a:pt x="5781415" y="69212"/>
                  </a:moveTo>
                  <a:lnTo>
                    <a:pt x="5293204" y="69212"/>
                  </a:lnTo>
                  <a:lnTo>
                    <a:pt x="5276590" y="51741"/>
                  </a:lnTo>
                  <a:lnTo>
                    <a:pt x="5259780" y="34382"/>
                  </a:lnTo>
                  <a:lnTo>
                    <a:pt x="5242773" y="17135"/>
                  </a:lnTo>
                  <a:lnTo>
                    <a:pt x="5225571" y="0"/>
                  </a:lnTo>
                  <a:lnTo>
                    <a:pt x="5719530" y="0"/>
                  </a:lnTo>
                  <a:lnTo>
                    <a:pt x="5735236" y="17177"/>
                  </a:lnTo>
                  <a:lnTo>
                    <a:pt x="5750780" y="34438"/>
                  </a:lnTo>
                  <a:lnTo>
                    <a:pt x="5766171" y="51783"/>
                  </a:lnTo>
                  <a:lnTo>
                    <a:pt x="5781415" y="69212"/>
                  </a:lnTo>
                  <a:close/>
                </a:path>
              </a:pathLst>
            </a:custGeom>
            <a:solidFill>
              <a:srgbClr val="1648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4231" y="413559"/>
              <a:ext cx="6020435" cy="4318635"/>
            </a:xfrm>
            <a:custGeom>
              <a:avLst/>
              <a:gdLst/>
              <a:ahLst/>
              <a:cxnLst/>
              <a:rect l="l" t="t" r="r" b="b"/>
              <a:pathLst>
                <a:path w="6020435" h="4318635">
                  <a:moveTo>
                    <a:pt x="4085965" y="4318279"/>
                  </a:moveTo>
                  <a:lnTo>
                    <a:pt x="0" y="4318279"/>
                  </a:lnTo>
                  <a:lnTo>
                    <a:pt x="0" y="3946831"/>
                  </a:lnTo>
                  <a:lnTo>
                    <a:pt x="43946" y="3964047"/>
                  </a:lnTo>
                  <a:lnTo>
                    <a:pt x="88236" y="3980877"/>
                  </a:lnTo>
                  <a:lnTo>
                    <a:pt x="132865" y="3997318"/>
                  </a:lnTo>
                  <a:lnTo>
                    <a:pt x="177827" y="4013365"/>
                  </a:lnTo>
                  <a:lnTo>
                    <a:pt x="223119" y="4029017"/>
                  </a:lnTo>
                  <a:lnTo>
                    <a:pt x="268736" y="4044270"/>
                  </a:lnTo>
                  <a:lnTo>
                    <a:pt x="314673" y="4059120"/>
                  </a:lnTo>
                  <a:lnTo>
                    <a:pt x="360925" y="4073565"/>
                  </a:lnTo>
                  <a:lnTo>
                    <a:pt x="407489" y="4087601"/>
                  </a:lnTo>
                  <a:lnTo>
                    <a:pt x="454359" y="4101224"/>
                  </a:lnTo>
                  <a:lnTo>
                    <a:pt x="501531" y="4114432"/>
                  </a:lnTo>
                  <a:lnTo>
                    <a:pt x="549000" y="4127222"/>
                  </a:lnTo>
                  <a:lnTo>
                    <a:pt x="596762" y="4139589"/>
                  </a:lnTo>
                  <a:lnTo>
                    <a:pt x="644812" y="4151531"/>
                  </a:lnTo>
                  <a:lnTo>
                    <a:pt x="693146" y="4163045"/>
                  </a:lnTo>
                  <a:lnTo>
                    <a:pt x="741758" y="4174127"/>
                  </a:lnTo>
                  <a:lnTo>
                    <a:pt x="790645" y="4184774"/>
                  </a:lnTo>
                  <a:lnTo>
                    <a:pt x="839802" y="4194983"/>
                  </a:lnTo>
                  <a:lnTo>
                    <a:pt x="889223" y="4204750"/>
                  </a:lnTo>
                  <a:lnTo>
                    <a:pt x="938906" y="4214073"/>
                  </a:lnTo>
                  <a:lnTo>
                    <a:pt x="988844" y="4222948"/>
                  </a:lnTo>
                  <a:lnTo>
                    <a:pt x="1039033" y="4231371"/>
                  </a:lnTo>
                  <a:lnTo>
                    <a:pt x="1089470" y="4239340"/>
                  </a:lnTo>
                  <a:lnTo>
                    <a:pt x="1140148" y="4246851"/>
                  </a:lnTo>
                  <a:lnTo>
                    <a:pt x="1191064" y="4253902"/>
                  </a:lnTo>
                  <a:lnTo>
                    <a:pt x="1242213" y="4260488"/>
                  </a:lnTo>
                  <a:lnTo>
                    <a:pt x="1293591" y="4266606"/>
                  </a:lnTo>
                  <a:lnTo>
                    <a:pt x="1345192" y="4272254"/>
                  </a:lnTo>
                  <a:lnTo>
                    <a:pt x="1397013" y="4277427"/>
                  </a:lnTo>
                  <a:lnTo>
                    <a:pt x="1449048" y="4282124"/>
                  </a:lnTo>
                  <a:lnTo>
                    <a:pt x="1501294" y="4286340"/>
                  </a:lnTo>
                  <a:lnTo>
                    <a:pt x="1553744" y="4290072"/>
                  </a:lnTo>
                  <a:lnTo>
                    <a:pt x="1606396" y="4293317"/>
                  </a:lnTo>
                  <a:lnTo>
                    <a:pt x="1659244" y="4296071"/>
                  </a:lnTo>
                  <a:lnTo>
                    <a:pt x="1712283" y="4298332"/>
                  </a:lnTo>
                  <a:lnTo>
                    <a:pt x="1765510" y="4300097"/>
                  </a:lnTo>
                  <a:lnTo>
                    <a:pt x="1818919" y="4301361"/>
                  </a:lnTo>
                  <a:lnTo>
                    <a:pt x="1872507" y="4302122"/>
                  </a:lnTo>
                  <a:lnTo>
                    <a:pt x="1926267" y="4302376"/>
                  </a:lnTo>
                  <a:lnTo>
                    <a:pt x="1982756" y="4302096"/>
                  </a:lnTo>
                  <a:lnTo>
                    <a:pt x="2039054" y="4301256"/>
                  </a:lnTo>
                  <a:lnTo>
                    <a:pt x="2095155" y="4299862"/>
                  </a:lnTo>
                  <a:lnTo>
                    <a:pt x="2151053" y="4297917"/>
                  </a:lnTo>
                  <a:lnTo>
                    <a:pt x="2206744" y="4295424"/>
                  </a:lnTo>
                  <a:lnTo>
                    <a:pt x="2262222" y="4292387"/>
                  </a:lnTo>
                  <a:lnTo>
                    <a:pt x="2317481" y="4288811"/>
                  </a:lnTo>
                  <a:lnTo>
                    <a:pt x="2372517" y="4284698"/>
                  </a:lnTo>
                  <a:lnTo>
                    <a:pt x="2427325" y="4280053"/>
                  </a:lnTo>
                  <a:lnTo>
                    <a:pt x="2481898" y="4274879"/>
                  </a:lnTo>
                  <a:lnTo>
                    <a:pt x="2536231" y="4269180"/>
                  </a:lnTo>
                  <a:lnTo>
                    <a:pt x="2590320" y="4262960"/>
                  </a:lnTo>
                  <a:lnTo>
                    <a:pt x="2644158" y="4256223"/>
                  </a:lnTo>
                  <a:lnTo>
                    <a:pt x="2697742" y="4248972"/>
                  </a:lnTo>
                  <a:lnTo>
                    <a:pt x="2751064" y="4241211"/>
                  </a:lnTo>
                  <a:lnTo>
                    <a:pt x="2804120" y="4232943"/>
                  </a:lnTo>
                  <a:lnTo>
                    <a:pt x="2856905" y="4224174"/>
                  </a:lnTo>
                  <a:lnTo>
                    <a:pt x="2909413" y="4214905"/>
                  </a:lnTo>
                  <a:lnTo>
                    <a:pt x="2961639" y="4205142"/>
                  </a:lnTo>
                  <a:lnTo>
                    <a:pt x="3013578" y="4194887"/>
                  </a:lnTo>
                  <a:lnTo>
                    <a:pt x="3065224" y="4184145"/>
                  </a:lnTo>
                  <a:lnTo>
                    <a:pt x="3116572" y="4172919"/>
                  </a:lnTo>
                  <a:lnTo>
                    <a:pt x="3167617" y="4161213"/>
                  </a:lnTo>
                  <a:lnTo>
                    <a:pt x="3218353" y="4149031"/>
                  </a:lnTo>
                  <a:lnTo>
                    <a:pt x="3268775" y="4136377"/>
                  </a:lnTo>
                  <a:lnTo>
                    <a:pt x="3318878" y="4123253"/>
                  </a:lnTo>
                  <a:lnTo>
                    <a:pt x="3368657" y="4109665"/>
                  </a:lnTo>
                  <a:lnTo>
                    <a:pt x="3418105" y="4095616"/>
                  </a:lnTo>
                  <a:lnTo>
                    <a:pt x="3467219" y="4081109"/>
                  </a:lnTo>
                  <a:lnTo>
                    <a:pt x="3515992" y="4066148"/>
                  </a:lnTo>
                  <a:lnTo>
                    <a:pt x="3564419" y="4050737"/>
                  </a:lnTo>
                  <a:lnTo>
                    <a:pt x="3612495" y="4034881"/>
                  </a:lnTo>
                  <a:lnTo>
                    <a:pt x="3660214" y="4018581"/>
                  </a:lnTo>
                  <a:lnTo>
                    <a:pt x="3707572" y="4001843"/>
                  </a:lnTo>
                  <a:lnTo>
                    <a:pt x="3754562" y="3984670"/>
                  </a:lnTo>
                  <a:lnTo>
                    <a:pt x="3801180" y="3967066"/>
                  </a:lnTo>
                  <a:lnTo>
                    <a:pt x="3847421" y="3949034"/>
                  </a:lnTo>
                  <a:lnTo>
                    <a:pt x="3893278" y="3930578"/>
                  </a:lnTo>
                  <a:lnTo>
                    <a:pt x="3938747" y="3911703"/>
                  </a:lnTo>
                  <a:lnTo>
                    <a:pt x="3983822" y="3892411"/>
                  </a:lnTo>
                  <a:lnTo>
                    <a:pt x="4028499" y="3872707"/>
                  </a:lnTo>
                  <a:lnTo>
                    <a:pt x="4072771" y="3852594"/>
                  </a:lnTo>
                  <a:lnTo>
                    <a:pt x="4116633" y="3832076"/>
                  </a:lnTo>
                  <a:lnTo>
                    <a:pt x="4160080" y="3811156"/>
                  </a:lnTo>
                  <a:lnTo>
                    <a:pt x="4203108" y="3789839"/>
                  </a:lnTo>
                  <a:lnTo>
                    <a:pt x="4245709" y="3768129"/>
                  </a:lnTo>
                  <a:lnTo>
                    <a:pt x="4287880" y="3746028"/>
                  </a:lnTo>
                  <a:lnTo>
                    <a:pt x="4329614" y="3723542"/>
                  </a:lnTo>
                  <a:lnTo>
                    <a:pt x="4370907" y="3700672"/>
                  </a:lnTo>
                  <a:lnTo>
                    <a:pt x="4411754" y="3677424"/>
                  </a:lnTo>
                  <a:lnTo>
                    <a:pt x="4452148" y="3653801"/>
                  </a:lnTo>
                  <a:lnTo>
                    <a:pt x="4492084" y="3629807"/>
                  </a:lnTo>
                  <a:lnTo>
                    <a:pt x="4531558" y="3605445"/>
                  </a:lnTo>
                  <a:lnTo>
                    <a:pt x="4570563" y="3580719"/>
                  </a:lnTo>
                  <a:lnTo>
                    <a:pt x="4609096" y="3555633"/>
                  </a:lnTo>
                  <a:lnTo>
                    <a:pt x="4647149" y="3530192"/>
                  </a:lnTo>
                  <a:lnTo>
                    <a:pt x="4684719" y="3504397"/>
                  </a:lnTo>
                  <a:lnTo>
                    <a:pt x="4721799" y="3478254"/>
                  </a:lnTo>
                  <a:lnTo>
                    <a:pt x="4758384" y="3451766"/>
                  </a:lnTo>
                  <a:lnTo>
                    <a:pt x="4794469" y="3424936"/>
                  </a:lnTo>
                  <a:lnTo>
                    <a:pt x="4830049" y="3397769"/>
                  </a:lnTo>
                  <a:lnTo>
                    <a:pt x="4865119" y="3370268"/>
                  </a:lnTo>
                  <a:lnTo>
                    <a:pt x="4899672" y="3342437"/>
                  </a:lnTo>
                  <a:lnTo>
                    <a:pt x="4933704" y="3314280"/>
                  </a:lnTo>
                  <a:lnTo>
                    <a:pt x="4967210" y="3285800"/>
                  </a:lnTo>
                  <a:lnTo>
                    <a:pt x="5000184" y="3257002"/>
                  </a:lnTo>
                  <a:lnTo>
                    <a:pt x="5032620" y="3227888"/>
                  </a:lnTo>
                  <a:lnTo>
                    <a:pt x="5064514" y="3198464"/>
                  </a:lnTo>
                  <a:lnTo>
                    <a:pt x="5095860" y="3168731"/>
                  </a:lnTo>
                  <a:lnTo>
                    <a:pt x="5126653" y="3138695"/>
                  </a:lnTo>
                  <a:lnTo>
                    <a:pt x="5156887" y="3108359"/>
                  </a:lnTo>
                  <a:lnTo>
                    <a:pt x="5186558" y="3077727"/>
                  </a:lnTo>
                  <a:lnTo>
                    <a:pt x="5215659" y="3046802"/>
                  </a:lnTo>
                  <a:lnTo>
                    <a:pt x="5244187" y="3015588"/>
                  </a:lnTo>
                  <a:lnTo>
                    <a:pt x="5272134" y="2984089"/>
                  </a:lnTo>
                  <a:lnTo>
                    <a:pt x="5299496" y="2952309"/>
                  </a:lnTo>
                  <a:lnTo>
                    <a:pt x="5326268" y="2920251"/>
                  </a:lnTo>
                  <a:lnTo>
                    <a:pt x="5352444" y="2887919"/>
                  </a:lnTo>
                  <a:lnTo>
                    <a:pt x="5378019" y="2855318"/>
                  </a:lnTo>
                  <a:lnTo>
                    <a:pt x="5402988" y="2822450"/>
                  </a:lnTo>
                  <a:lnTo>
                    <a:pt x="5427345" y="2789320"/>
                  </a:lnTo>
                  <a:lnTo>
                    <a:pt x="5451086" y="2755930"/>
                  </a:lnTo>
                  <a:lnTo>
                    <a:pt x="5474204" y="2722286"/>
                  </a:lnTo>
                  <a:lnTo>
                    <a:pt x="5496694" y="2688390"/>
                  </a:lnTo>
                  <a:lnTo>
                    <a:pt x="5518551" y="2654247"/>
                  </a:lnTo>
                  <a:lnTo>
                    <a:pt x="5539771" y="2619860"/>
                  </a:lnTo>
                  <a:lnTo>
                    <a:pt x="5560346" y="2585233"/>
                  </a:lnTo>
                  <a:lnTo>
                    <a:pt x="5580273" y="2550370"/>
                  </a:lnTo>
                  <a:lnTo>
                    <a:pt x="5599546" y="2515274"/>
                  </a:lnTo>
                  <a:lnTo>
                    <a:pt x="5618159" y="2479949"/>
                  </a:lnTo>
                  <a:lnTo>
                    <a:pt x="5636107" y="2444399"/>
                  </a:lnTo>
                  <a:lnTo>
                    <a:pt x="5653385" y="2408628"/>
                  </a:lnTo>
                  <a:lnTo>
                    <a:pt x="5669988" y="2372639"/>
                  </a:lnTo>
                  <a:lnTo>
                    <a:pt x="5685910" y="2336437"/>
                  </a:lnTo>
                  <a:lnTo>
                    <a:pt x="5701146" y="2300024"/>
                  </a:lnTo>
                  <a:lnTo>
                    <a:pt x="5715690" y="2263405"/>
                  </a:lnTo>
                  <a:lnTo>
                    <a:pt x="5729538" y="2226583"/>
                  </a:lnTo>
                  <a:lnTo>
                    <a:pt x="5742684" y="2189563"/>
                  </a:lnTo>
                  <a:lnTo>
                    <a:pt x="5755122" y="2152348"/>
                  </a:lnTo>
                  <a:lnTo>
                    <a:pt x="5766848" y="2114941"/>
                  </a:lnTo>
                  <a:lnTo>
                    <a:pt x="5777856" y="2077346"/>
                  </a:lnTo>
                  <a:lnTo>
                    <a:pt x="5788141" y="2039568"/>
                  </a:lnTo>
                  <a:lnTo>
                    <a:pt x="5797697" y="2001610"/>
                  </a:lnTo>
                  <a:lnTo>
                    <a:pt x="5806519" y="1963475"/>
                  </a:lnTo>
                  <a:lnTo>
                    <a:pt x="5814601" y="1925168"/>
                  </a:lnTo>
                  <a:lnTo>
                    <a:pt x="5821940" y="1886692"/>
                  </a:lnTo>
                  <a:lnTo>
                    <a:pt x="5828528" y="1848050"/>
                  </a:lnTo>
                  <a:lnTo>
                    <a:pt x="5834361" y="1809248"/>
                  </a:lnTo>
                  <a:lnTo>
                    <a:pt x="5839434" y="1770288"/>
                  </a:lnTo>
                  <a:lnTo>
                    <a:pt x="5843740" y="1731174"/>
                  </a:lnTo>
                  <a:lnTo>
                    <a:pt x="5847276" y="1691909"/>
                  </a:lnTo>
                  <a:lnTo>
                    <a:pt x="5850035" y="1652499"/>
                  </a:lnTo>
                  <a:lnTo>
                    <a:pt x="5852013" y="1612946"/>
                  </a:lnTo>
                  <a:lnTo>
                    <a:pt x="5853203" y="1573254"/>
                  </a:lnTo>
                  <a:lnTo>
                    <a:pt x="5853601" y="1533427"/>
                  </a:lnTo>
                  <a:lnTo>
                    <a:pt x="5852975" y="1483490"/>
                  </a:lnTo>
                  <a:lnTo>
                    <a:pt x="5851104" y="1433767"/>
                  </a:lnTo>
                  <a:lnTo>
                    <a:pt x="5847998" y="1384266"/>
                  </a:lnTo>
                  <a:lnTo>
                    <a:pt x="5843667" y="1334994"/>
                  </a:lnTo>
                  <a:lnTo>
                    <a:pt x="5838123" y="1285959"/>
                  </a:lnTo>
                  <a:lnTo>
                    <a:pt x="5831376" y="1237167"/>
                  </a:lnTo>
                  <a:lnTo>
                    <a:pt x="5823436" y="1188627"/>
                  </a:lnTo>
                  <a:lnTo>
                    <a:pt x="5814314" y="1140345"/>
                  </a:lnTo>
                  <a:lnTo>
                    <a:pt x="5804020" y="1092330"/>
                  </a:lnTo>
                  <a:lnTo>
                    <a:pt x="5792565" y="1044587"/>
                  </a:lnTo>
                  <a:lnTo>
                    <a:pt x="5779959" y="997126"/>
                  </a:lnTo>
                  <a:lnTo>
                    <a:pt x="5766213" y="949953"/>
                  </a:lnTo>
                  <a:lnTo>
                    <a:pt x="5751338" y="903075"/>
                  </a:lnTo>
                  <a:lnTo>
                    <a:pt x="5735343" y="856500"/>
                  </a:lnTo>
                  <a:lnTo>
                    <a:pt x="5718240" y="810236"/>
                  </a:lnTo>
                  <a:lnTo>
                    <a:pt x="5700038" y="764289"/>
                  </a:lnTo>
                  <a:lnTo>
                    <a:pt x="5680749" y="718668"/>
                  </a:lnTo>
                  <a:lnTo>
                    <a:pt x="5660383" y="673378"/>
                  </a:lnTo>
                  <a:lnTo>
                    <a:pt x="5638950" y="628429"/>
                  </a:lnTo>
                  <a:lnTo>
                    <a:pt x="5616461" y="583827"/>
                  </a:lnTo>
                  <a:lnTo>
                    <a:pt x="5592926" y="539580"/>
                  </a:lnTo>
                  <a:lnTo>
                    <a:pt x="5568357" y="495695"/>
                  </a:lnTo>
                  <a:lnTo>
                    <a:pt x="5542762" y="452179"/>
                  </a:lnTo>
                  <a:lnTo>
                    <a:pt x="5516154" y="409040"/>
                  </a:lnTo>
                  <a:lnTo>
                    <a:pt x="5488542" y="366285"/>
                  </a:lnTo>
                  <a:lnTo>
                    <a:pt x="5459937" y="323922"/>
                  </a:lnTo>
                  <a:lnTo>
                    <a:pt x="5430349" y="281958"/>
                  </a:lnTo>
                  <a:lnTo>
                    <a:pt x="5399790" y="240400"/>
                  </a:lnTo>
                  <a:lnTo>
                    <a:pt x="5368269" y="199256"/>
                  </a:lnTo>
                  <a:lnTo>
                    <a:pt x="5335796" y="158533"/>
                  </a:lnTo>
                  <a:lnTo>
                    <a:pt x="5302383" y="118238"/>
                  </a:lnTo>
                  <a:lnTo>
                    <a:pt x="5268041" y="78380"/>
                  </a:lnTo>
                  <a:lnTo>
                    <a:pt x="5232778" y="38964"/>
                  </a:lnTo>
                  <a:lnTo>
                    <a:pt x="5196607" y="0"/>
                  </a:lnTo>
                  <a:lnTo>
                    <a:pt x="5684818" y="0"/>
                  </a:lnTo>
                  <a:lnTo>
                    <a:pt x="5719789" y="41033"/>
                  </a:lnTo>
                  <a:lnTo>
                    <a:pt x="5753889" y="82473"/>
                  </a:lnTo>
                  <a:lnTo>
                    <a:pt x="5787109" y="124315"/>
                  </a:lnTo>
                  <a:lnTo>
                    <a:pt x="5819439" y="166550"/>
                  </a:lnTo>
                  <a:lnTo>
                    <a:pt x="5850870" y="209171"/>
                  </a:lnTo>
                  <a:lnTo>
                    <a:pt x="5881392" y="252171"/>
                  </a:lnTo>
                  <a:lnTo>
                    <a:pt x="5910998" y="295544"/>
                  </a:lnTo>
                  <a:lnTo>
                    <a:pt x="5939678" y="339282"/>
                  </a:lnTo>
                  <a:lnTo>
                    <a:pt x="5967423" y="383378"/>
                  </a:lnTo>
                  <a:lnTo>
                    <a:pt x="5994224" y="427825"/>
                  </a:lnTo>
                  <a:lnTo>
                    <a:pt x="6020071" y="472616"/>
                  </a:lnTo>
                  <a:lnTo>
                    <a:pt x="6020071" y="2771637"/>
                  </a:lnTo>
                  <a:lnTo>
                    <a:pt x="5996409" y="2812733"/>
                  </a:lnTo>
                  <a:lnTo>
                    <a:pt x="5971943" y="2853538"/>
                  </a:lnTo>
                  <a:lnTo>
                    <a:pt x="5946681" y="2894047"/>
                  </a:lnTo>
                  <a:lnTo>
                    <a:pt x="5920629" y="2934255"/>
                  </a:lnTo>
                  <a:lnTo>
                    <a:pt x="5893794" y="2974158"/>
                  </a:lnTo>
                  <a:lnTo>
                    <a:pt x="5866183" y="3013749"/>
                  </a:lnTo>
                  <a:lnTo>
                    <a:pt x="5837804" y="3053026"/>
                  </a:lnTo>
                  <a:lnTo>
                    <a:pt x="5808662" y="3091982"/>
                  </a:lnTo>
                  <a:lnTo>
                    <a:pt x="5778766" y="3130612"/>
                  </a:lnTo>
                  <a:lnTo>
                    <a:pt x="5748121" y="3168913"/>
                  </a:lnTo>
                  <a:lnTo>
                    <a:pt x="5716735" y="3206879"/>
                  </a:lnTo>
                  <a:lnTo>
                    <a:pt x="5684615" y="3244506"/>
                  </a:lnTo>
                  <a:lnTo>
                    <a:pt x="5651767" y="3281788"/>
                  </a:lnTo>
                  <a:lnTo>
                    <a:pt x="5618200" y="3318720"/>
                  </a:lnTo>
                  <a:lnTo>
                    <a:pt x="5583919" y="3355299"/>
                  </a:lnTo>
                  <a:lnTo>
                    <a:pt x="5548931" y="3391518"/>
                  </a:lnTo>
                  <a:lnTo>
                    <a:pt x="5513244" y="3427373"/>
                  </a:lnTo>
                  <a:lnTo>
                    <a:pt x="5476864" y="3462860"/>
                  </a:lnTo>
                  <a:lnTo>
                    <a:pt x="5439799" y="3497973"/>
                  </a:lnTo>
                  <a:lnTo>
                    <a:pt x="5402055" y="3532708"/>
                  </a:lnTo>
                  <a:lnTo>
                    <a:pt x="5363639" y="3567059"/>
                  </a:lnTo>
                  <a:lnTo>
                    <a:pt x="5324559" y="3601023"/>
                  </a:lnTo>
                  <a:lnTo>
                    <a:pt x="5284820" y="3634593"/>
                  </a:lnTo>
                  <a:lnTo>
                    <a:pt x="5244431" y="3667766"/>
                  </a:lnTo>
                  <a:lnTo>
                    <a:pt x="5203398" y="3700536"/>
                  </a:lnTo>
                  <a:lnTo>
                    <a:pt x="5161727" y="3732898"/>
                  </a:lnTo>
                  <a:lnTo>
                    <a:pt x="5119427" y="3764848"/>
                  </a:lnTo>
                  <a:lnTo>
                    <a:pt x="5076503" y="3796381"/>
                  </a:lnTo>
                  <a:lnTo>
                    <a:pt x="5032963" y="3827492"/>
                  </a:lnTo>
                  <a:lnTo>
                    <a:pt x="4988814" y="3858176"/>
                  </a:lnTo>
                  <a:lnTo>
                    <a:pt x="4944062" y="3888429"/>
                  </a:lnTo>
                  <a:lnTo>
                    <a:pt x="4898715" y="3918244"/>
                  </a:lnTo>
                  <a:lnTo>
                    <a:pt x="4852779" y="3947619"/>
                  </a:lnTo>
                  <a:lnTo>
                    <a:pt x="4806262" y="3976547"/>
                  </a:lnTo>
                  <a:lnTo>
                    <a:pt x="4794841" y="3976547"/>
                  </a:lnTo>
                  <a:lnTo>
                    <a:pt x="4794841" y="3983491"/>
                  </a:lnTo>
                  <a:lnTo>
                    <a:pt x="4726963" y="4023966"/>
                  </a:lnTo>
                  <a:lnTo>
                    <a:pt x="4704066" y="4037248"/>
                  </a:lnTo>
                  <a:lnTo>
                    <a:pt x="4792601" y="3948773"/>
                  </a:lnTo>
                  <a:lnTo>
                    <a:pt x="4806920" y="3927206"/>
                  </a:lnTo>
                  <a:lnTo>
                    <a:pt x="4811693" y="3902678"/>
                  </a:lnTo>
                  <a:lnTo>
                    <a:pt x="4806920" y="3878164"/>
                  </a:lnTo>
                  <a:lnTo>
                    <a:pt x="4792601" y="3856639"/>
                  </a:lnTo>
                  <a:lnTo>
                    <a:pt x="4782359" y="3848266"/>
                  </a:lnTo>
                  <a:lnTo>
                    <a:pt x="4771018" y="3842294"/>
                  </a:lnTo>
                  <a:lnTo>
                    <a:pt x="4758935" y="3838716"/>
                  </a:lnTo>
                  <a:lnTo>
                    <a:pt x="4746468" y="3837525"/>
                  </a:lnTo>
                  <a:lnTo>
                    <a:pt x="4734043" y="3838716"/>
                  </a:lnTo>
                  <a:lnTo>
                    <a:pt x="4721982" y="3842294"/>
                  </a:lnTo>
                  <a:lnTo>
                    <a:pt x="4710650" y="3848266"/>
                  </a:lnTo>
                  <a:lnTo>
                    <a:pt x="4700409" y="3856639"/>
                  </a:lnTo>
                  <a:lnTo>
                    <a:pt x="4395613" y="4161413"/>
                  </a:lnTo>
                  <a:lnTo>
                    <a:pt x="4162481" y="4161413"/>
                  </a:lnTo>
                  <a:lnTo>
                    <a:pt x="4137119" y="4166536"/>
                  </a:lnTo>
                  <a:lnTo>
                    <a:pt x="4116403" y="4180508"/>
                  </a:lnTo>
                  <a:lnTo>
                    <a:pt x="4102434" y="4201227"/>
                  </a:lnTo>
                  <a:lnTo>
                    <a:pt x="4097312" y="4226593"/>
                  </a:lnTo>
                  <a:lnTo>
                    <a:pt x="4102434" y="4251960"/>
                  </a:lnTo>
                  <a:lnTo>
                    <a:pt x="4116403" y="4272679"/>
                  </a:lnTo>
                  <a:lnTo>
                    <a:pt x="4137119" y="4286650"/>
                  </a:lnTo>
                  <a:lnTo>
                    <a:pt x="4162481" y="4291774"/>
                  </a:lnTo>
                  <a:lnTo>
                    <a:pt x="4193983" y="4291774"/>
                  </a:lnTo>
                  <a:lnTo>
                    <a:pt x="4169125" y="4302376"/>
                  </a:lnTo>
                  <a:lnTo>
                    <a:pt x="4085965" y="4302376"/>
                  </a:lnTo>
                  <a:lnTo>
                    <a:pt x="4085965" y="4318279"/>
                  </a:lnTo>
                  <a:close/>
                </a:path>
              </a:pathLst>
            </a:custGeom>
            <a:solidFill>
              <a:srgbClr val="1B5B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00197" y="4715936"/>
              <a:ext cx="83185" cy="34290"/>
            </a:xfrm>
            <a:custGeom>
              <a:avLst/>
              <a:gdLst/>
              <a:ahLst/>
              <a:cxnLst/>
              <a:rect l="l" t="t" r="r" b="b"/>
              <a:pathLst>
                <a:path w="83185" h="34289">
                  <a:moveTo>
                    <a:pt x="0" y="34195"/>
                  </a:moveTo>
                  <a:lnTo>
                    <a:pt x="0" y="0"/>
                  </a:lnTo>
                  <a:lnTo>
                    <a:pt x="83160" y="0"/>
                  </a:lnTo>
                  <a:lnTo>
                    <a:pt x="41748" y="17265"/>
                  </a:lnTo>
                  <a:lnTo>
                    <a:pt x="0" y="34195"/>
                  </a:lnTo>
                  <a:close/>
                </a:path>
              </a:pathLst>
            </a:custGeom>
            <a:solidFill>
              <a:srgbClr val="4032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09072" y="4390106"/>
              <a:ext cx="11430" cy="6985"/>
            </a:xfrm>
            <a:custGeom>
              <a:avLst/>
              <a:gdLst/>
              <a:ahLst/>
              <a:cxnLst/>
              <a:rect l="l" t="t" r="r" b="b"/>
              <a:pathLst>
                <a:path w="11429" h="6985">
                  <a:moveTo>
                    <a:pt x="0" y="6943"/>
                  </a:moveTo>
                  <a:lnTo>
                    <a:pt x="0" y="0"/>
                  </a:lnTo>
                  <a:lnTo>
                    <a:pt x="11421" y="0"/>
                  </a:lnTo>
                  <a:lnTo>
                    <a:pt x="7539" y="2314"/>
                  </a:lnTo>
                  <a:lnTo>
                    <a:pt x="3807" y="4629"/>
                  </a:lnTo>
                  <a:lnTo>
                    <a:pt x="0" y="6943"/>
                  </a:lnTo>
                  <a:close/>
                </a:path>
              </a:pathLst>
            </a:custGeom>
            <a:solidFill>
              <a:srgbClr val="DED9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09845" y="4251084"/>
              <a:ext cx="416559" cy="324485"/>
            </a:xfrm>
            <a:custGeom>
              <a:avLst/>
              <a:gdLst/>
              <a:ahLst/>
              <a:cxnLst/>
              <a:rect l="l" t="t" r="r" b="b"/>
              <a:pathLst>
                <a:path w="416560" h="324485">
                  <a:moveTo>
                    <a:pt x="78531" y="323887"/>
                  </a:moveTo>
                  <a:lnTo>
                    <a:pt x="0" y="323887"/>
                  </a:lnTo>
                  <a:lnTo>
                    <a:pt x="304795" y="19113"/>
                  </a:lnTo>
                  <a:lnTo>
                    <a:pt x="315036" y="10740"/>
                  </a:lnTo>
                  <a:lnTo>
                    <a:pt x="326369" y="4769"/>
                  </a:lnTo>
                  <a:lnTo>
                    <a:pt x="338430" y="1191"/>
                  </a:lnTo>
                  <a:lnTo>
                    <a:pt x="350854" y="0"/>
                  </a:lnTo>
                  <a:lnTo>
                    <a:pt x="363322" y="1191"/>
                  </a:lnTo>
                  <a:lnTo>
                    <a:pt x="396988" y="19113"/>
                  </a:lnTo>
                  <a:lnTo>
                    <a:pt x="416080" y="65152"/>
                  </a:lnTo>
                  <a:lnTo>
                    <a:pt x="411307" y="89680"/>
                  </a:lnTo>
                  <a:lnTo>
                    <a:pt x="308453" y="199723"/>
                  </a:lnTo>
                  <a:lnTo>
                    <a:pt x="263429" y="225394"/>
                  </a:lnTo>
                  <a:lnTo>
                    <a:pt x="217932" y="250632"/>
                  </a:lnTo>
                  <a:lnTo>
                    <a:pt x="171955" y="275451"/>
                  </a:lnTo>
                  <a:lnTo>
                    <a:pt x="125490" y="299864"/>
                  </a:lnTo>
                  <a:lnTo>
                    <a:pt x="78531" y="323887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11543" y="4574972"/>
              <a:ext cx="377190" cy="130810"/>
            </a:xfrm>
            <a:custGeom>
              <a:avLst/>
              <a:gdLst/>
              <a:ahLst/>
              <a:cxnLst/>
              <a:rect l="l" t="t" r="r" b="b"/>
              <a:pathLst>
                <a:path w="377189" h="130810">
                  <a:moveTo>
                    <a:pt x="96671" y="130361"/>
                  </a:moveTo>
                  <a:lnTo>
                    <a:pt x="65169" y="130361"/>
                  </a:lnTo>
                  <a:lnTo>
                    <a:pt x="39807" y="125237"/>
                  </a:lnTo>
                  <a:lnTo>
                    <a:pt x="19091" y="111266"/>
                  </a:lnTo>
                  <a:lnTo>
                    <a:pt x="5122" y="90547"/>
                  </a:lnTo>
                  <a:lnTo>
                    <a:pt x="0" y="65180"/>
                  </a:lnTo>
                  <a:lnTo>
                    <a:pt x="5122" y="39814"/>
                  </a:lnTo>
                  <a:lnTo>
                    <a:pt x="19091" y="19095"/>
                  </a:lnTo>
                  <a:lnTo>
                    <a:pt x="39807" y="5123"/>
                  </a:lnTo>
                  <a:lnTo>
                    <a:pt x="65169" y="0"/>
                  </a:lnTo>
                  <a:lnTo>
                    <a:pt x="376832" y="0"/>
                  </a:lnTo>
                  <a:lnTo>
                    <a:pt x="331165" y="22727"/>
                  </a:lnTo>
                  <a:lnTo>
                    <a:pt x="285088" y="45063"/>
                  </a:lnTo>
                  <a:lnTo>
                    <a:pt x="238599" y="67000"/>
                  </a:lnTo>
                  <a:lnTo>
                    <a:pt x="191701" y="88533"/>
                  </a:lnTo>
                  <a:lnTo>
                    <a:pt x="144391" y="109655"/>
                  </a:lnTo>
                  <a:lnTo>
                    <a:pt x="96671" y="130361"/>
                  </a:lnTo>
                  <a:close/>
                </a:path>
              </a:pathLst>
            </a:custGeom>
            <a:solidFill>
              <a:srgbClr val="D56A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45997" y="748"/>
              <a:ext cx="4095750" cy="5144135"/>
            </a:xfrm>
            <a:custGeom>
              <a:avLst/>
              <a:gdLst/>
              <a:ahLst/>
              <a:cxnLst/>
              <a:rect l="l" t="t" r="r" b="b"/>
              <a:pathLst>
                <a:path w="4095750" h="5144135">
                  <a:moveTo>
                    <a:pt x="3888516" y="5143902"/>
                  </a:moveTo>
                  <a:lnTo>
                    <a:pt x="0" y="5143902"/>
                  </a:lnTo>
                  <a:lnTo>
                    <a:pt x="52951" y="5139925"/>
                  </a:lnTo>
                  <a:lnTo>
                    <a:pt x="105716" y="5135513"/>
                  </a:lnTo>
                  <a:lnTo>
                    <a:pt x="158290" y="5130670"/>
                  </a:lnTo>
                  <a:lnTo>
                    <a:pt x="210670" y="5125399"/>
                  </a:lnTo>
                  <a:lnTo>
                    <a:pt x="262851" y="5119702"/>
                  </a:lnTo>
                  <a:lnTo>
                    <a:pt x="314830" y="5113581"/>
                  </a:lnTo>
                  <a:lnTo>
                    <a:pt x="366604" y="5107040"/>
                  </a:lnTo>
                  <a:lnTo>
                    <a:pt x="418169" y="5100080"/>
                  </a:lnTo>
                  <a:lnTo>
                    <a:pt x="469521" y="5092706"/>
                  </a:lnTo>
                  <a:lnTo>
                    <a:pt x="520656" y="5084919"/>
                  </a:lnTo>
                  <a:lnTo>
                    <a:pt x="571571" y="5076722"/>
                  </a:lnTo>
                  <a:lnTo>
                    <a:pt x="622261" y="5068117"/>
                  </a:lnTo>
                  <a:lnTo>
                    <a:pt x="672725" y="5059108"/>
                  </a:lnTo>
                  <a:lnTo>
                    <a:pt x="722956" y="5049696"/>
                  </a:lnTo>
                  <a:lnTo>
                    <a:pt x="772953" y="5039885"/>
                  </a:lnTo>
                  <a:lnTo>
                    <a:pt x="822711" y="5029678"/>
                  </a:lnTo>
                  <a:lnTo>
                    <a:pt x="872226" y="5019076"/>
                  </a:lnTo>
                  <a:lnTo>
                    <a:pt x="921495" y="5008083"/>
                  </a:lnTo>
                  <a:lnTo>
                    <a:pt x="970515" y="4996701"/>
                  </a:lnTo>
                  <a:lnTo>
                    <a:pt x="1019280" y="4984933"/>
                  </a:lnTo>
                  <a:lnTo>
                    <a:pt x="1067789" y="4972782"/>
                  </a:lnTo>
                  <a:lnTo>
                    <a:pt x="1116037" y="4960249"/>
                  </a:lnTo>
                  <a:lnTo>
                    <a:pt x="1164019" y="4947339"/>
                  </a:lnTo>
                  <a:lnTo>
                    <a:pt x="1211734" y="4934053"/>
                  </a:lnTo>
                  <a:lnTo>
                    <a:pt x="1259177" y="4920394"/>
                  </a:lnTo>
                  <a:lnTo>
                    <a:pt x="1306344" y="4906365"/>
                  </a:lnTo>
                  <a:lnTo>
                    <a:pt x="1353231" y="4891968"/>
                  </a:lnTo>
                  <a:lnTo>
                    <a:pt x="1399835" y="4877206"/>
                  </a:lnTo>
                  <a:lnTo>
                    <a:pt x="1754199" y="4877206"/>
                  </a:lnTo>
                  <a:lnTo>
                    <a:pt x="1754199" y="5041017"/>
                  </a:lnTo>
                  <a:lnTo>
                    <a:pt x="3304604" y="5041017"/>
                  </a:lnTo>
                  <a:lnTo>
                    <a:pt x="3304604" y="4877206"/>
                  </a:lnTo>
                  <a:lnTo>
                    <a:pt x="3891950" y="4877206"/>
                  </a:lnTo>
                  <a:lnTo>
                    <a:pt x="3891950" y="2719895"/>
                  </a:lnTo>
                  <a:lnTo>
                    <a:pt x="3906479" y="2672531"/>
                  </a:lnTo>
                  <a:lnTo>
                    <a:pt x="3919986" y="2624900"/>
                  </a:lnTo>
                  <a:lnTo>
                    <a:pt x="3932464" y="2577010"/>
                  </a:lnTo>
                  <a:lnTo>
                    <a:pt x="3943903" y="2528867"/>
                  </a:lnTo>
                  <a:lnTo>
                    <a:pt x="3954295" y="2480477"/>
                  </a:lnTo>
                  <a:lnTo>
                    <a:pt x="3963630" y="2431845"/>
                  </a:lnTo>
                  <a:lnTo>
                    <a:pt x="3971900" y="2382979"/>
                  </a:lnTo>
                  <a:lnTo>
                    <a:pt x="3979095" y="2333884"/>
                  </a:lnTo>
                  <a:lnTo>
                    <a:pt x="3985208" y="2284567"/>
                  </a:lnTo>
                  <a:lnTo>
                    <a:pt x="3990230" y="2235034"/>
                  </a:lnTo>
                  <a:lnTo>
                    <a:pt x="3994150" y="2185290"/>
                  </a:lnTo>
                  <a:lnTo>
                    <a:pt x="3996962" y="2135343"/>
                  </a:lnTo>
                  <a:lnTo>
                    <a:pt x="3998655" y="2085199"/>
                  </a:lnTo>
                  <a:lnTo>
                    <a:pt x="3999222" y="2034863"/>
                  </a:lnTo>
                  <a:lnTo>
                    <a:pt x="3998656" y="1984543"/>
                  </a:lnTo>
                  <a:lnTo>
                    <a:pt x="3996966" y="1934414"/>
                  </a:lnTo>
                  <a:lnTo>
                    <a:pt x="3994158" y="1884482"/>
                  </a:lnTo>
                  <a:lnTo>
                    <a:pt x="3990243" y="1834753"/>
                  </a:lnTo>
                  <a:lnTo>
                    <a:pt x="3985227" y="1785232"/>
                  </a:lnTo>
                  <a:lnTo>
                    <a:pt x="3979119" y="1735926"/>
                  </a:lnTo>
                  <a:lnTo>
                    <a:pt x="3971928" y="1686840"/>
                  </a:lnTo>
                  <a:lnTo>
                    <a:pt x="3963661" y="1637981"/>
                  </a:lnTo>
                  <a:lnTo>
                    <a:pt x="3954328" y="1589354"/>
                  </a:lnTo>
                  <a:lnTo>
                    <a:pt x="3943936" y="1540964"/>
                  </a:lnTo>
                  <a:lnTo>
                    <a:pt x="3932494" y="1492819"/>
                  </a:lnTo>
                  <a:lnTo>
                    <a:pt x="3920010" y="1444924"/>
                  </a:lnTo>
                  <a:lnTo>
                    <a:pt x="3906492" y="1397284"/>
                  </a:lnTo>
                  <a:lnTo>
                    <a:pt x="3891950" y="1349905"/>
                  </a:lnTo>
                  <a:lnTo>
                    <a:pt x="3891950" y="266695"/>
                  </a:lnTo>
                  <a:lnTo>
                    <a:pt x="3218308" y="266695"/>
                  </a:lnTo>
                  <a:lnTo>
                    <a:pt x="3183947" y="232143"/>
                  </a:lnTo>
                  <a:lnTo>
                    <a:pt x="3148947" y="197925"/>
                  </a:lnTo>
                  <a:lnTo>
                    <a:pt x="3113314" y="164049"/>
                  </a:lnTo>
                  <a:lnTo>
                    <a:pt x="3077052" y="130520"/>
                  </a:lnTo>
                  <a:lnTo>
                    <a:pt x="3040168" y="97344"/>
                  </a:lnTo>
                  <a:lnTo>
                    <a:pt x="3002666" y="64528"/>
                  </a:lnTo>
                  <a:lnTo>
                    <a:pt x="2964551" y="32078"/>
                  </a:lnTo>
                  <a:lnTo>
                    <a:pt x="2925830" y="0"/>
                  </a:lnTo>
                  <a:lnTo>
                    <a:pt x="3888516" y="0"/>
                  </a:lnTo>
                  <a:lnTo>
                    <a:pt x="3935968" y="5465"/>
                  </a:lnTo>
                  <a:lnTo>
                    <a:pt x="3979535" y="21035"/>
                  </a:lnTo>
                  <a:lnTo>
                    <a:pt x="4017971" y="45466"/>
                  </a:lnTo>
                  <a:lnTo>
                    <a:pt x="4050032" y="77517"/>
                  </a:lnTo>
                  <a:lnTo>
                    <a:pt x="4074473" y="115945"/>
                  </a:lnTo>
                  <a:lnTo>
                    <a:pt x="4090051" y="159508"/>
                  </a:lnTo>
                  <a:lnTo>
                    <a:pt x="4095520" y="206965"/>
                  </a:lnTo>
                  <a:lnTo>
                    <a:pt x="4095520" y="4936936"/>
                  </a:lnTo>
                  <a:lnTo>
                    <a:pt x="4090051" y="4984393"/>
                  </a:lnTo>
                  <a:lnTo>
                    <a:pt x="4074473" y="5027957"/>
                  </a:lnTo>
                  <a:lnTo>
                    <a:pt x="4050032" y="5066385"/>
                  </a:lnTo>
                  <a:lnTo>
                    <a:pt x="4017971" y="5098436"/>
                  </a:lnTo>
                  <a:lnTo>
                    <a:pt x="3979535" y="5122867"/>
                  </a:lnTo>
                  <a:lnTo>
                    <a:pt x="3935968" y="5138436"/>
                  </a:lnTo>
                  <a:lnTo>
                    <a:pt x="3888516" y="5143902"/>
                  </a:lnTo>
                  <a:close/>
                </a:path>
              </a:pathLst>
            </a:custGeom>
            <a:solidFill>
              <a:srgbClr val="9478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5833" y="267444"/>
              <a:ext cx="2492375" cy="4610735"/>
            </a:xfrm>
            <a:custGeom>
              <a:avLst/>
              <a:gdLst/>
              <a:ahLst/>
              <a:cxnLst/>
              <a:rect l="l" t="t" r="r" b="b"/>
              <a:pathLst>
                <a:path w="2492375" h="4610735">
                  <a:moveTo>
                    <a:pt x="2492114" y="4610510"/>
                  </a:moveTo>
                  <a:lnTo>
                    <a:pt x="1904768" y="4610510"/>
                  </a:lnTo>
                  <a:lnTo>
                    <a:pt x="1904768" y="4533682"/>
                  </a:lnTo>
                  <a:lnTo>
                    <a:pt x="2384991" y="4533682"/>
                  </a:lnTo>
                  <a:lnTo>
                    <a:pt x="2384991" y="2729004"/>
                  </a:lnTo>
                  <a:lnTo>
                    <a:pt x="2405238" y="2683754"/>
                  </a:lnTo>
                  <a:lnTo>
                    <a:pt x="2424542" y="2638203"/>
                  </a:lnTo>
                  <a:lnTo>
                    <a:pt x="2442891" y="2592362"/>
                  </a:lnTo>
                  <a:lnTo>
                    <a:pt x="2460277" y="2546240"/>
                  </a:lnTo>
                  <a:lnTo>
                    <a:pt x="2476688" y="2499850"/>
                  </a:lnTo>
                  <a:lnTo>
                    <a:pt x="2492114" y="2453199"/>
                  </a:lnTo>
                  <a:lnTo>
                    <a:pt x="2492114" y="4610510"/>
                  </a:lnTo>
                  <a:close/>
                </a:path>
                <a:path w="2492375" h="4610735">
                  <a:moveTo>
                    <a:pt x="354363" y="4610510"/>
                  </a:moveTo>
                  <a:lnTo>
                    <a:pt x="0" y="4610510"/>
                  </a:lnTo>
                  <a:lnTo>
                    <a:pt x="89760" y="4580768"/>
                  </a:lnTo>
                  <a:lnTo>
                    <a:pt x="178345" y="4549721"/>
                  </a:lnTo>
                  <a:lnTo>
                    <a:pt x="222232" y="4533682"/>
                  </a:lnTo>
                  <a:lnTo>
                    <a:pt x="354363" y="4533682"/>
                  </a:lnTo>
                  <a:lnTo>
                    <a:pt x="354363" y="4610510"/>
                  </a:lnTo>
                  <a:close/>
                </a:path>
                <a:path w="2492375" h="4610735">
                  <a:moveTo>
                    <a:pt x="2492114" y="1083209"/>
                  </a:moveTo>
                  <a:lnTo>
                    <a:pt x="2476688" y="1036591"/>
                  </a:lnTo>
                  <a:lnTo>
                    <a:pt x="2460277" y="990221"/>
                  </a:lnTo>
                  <a:lnTo>
                    <a:pt x="2442891" y="944112"/>
                  </a:lnTo>
                  <a:lnTo>
                    <a:pt x="2424542" y="898277"/>
                  </a:lnTo>
                  <a:lnTo>
                    <a:pt x="2405238" y="852729"/>
                  </a:lnTo>
                  <a:lnTo>
                    <a:pt x="2384991" y="807479"/>
                  </a:lnTo>
                  <a:lnTo>
                    <a:pt x="2384991" y="76902"/>
                  </a:lnTo>
                  <a:lnTo>
                    <a:pt x="1891331" y="76902"/>
                  </a:lnTo>
                  <a:lnTo>
                    <a:pt x="1873417" y="57526"/>
                  </a:lnTo>
                  <a:lnTo>
                    <a:pt x="1855294" y="38255"/>
                  </a:lnTo>
                  <a:lnTo>
                    <a:pt x="1836974" y="19082"/>
                  </a:lnTo>
                  <a:lnTo>
                    <a:pt x="1818472" y="0"/>
                  </a:lnTo>
                  <a:lnTo>
                    <a:pt x="2492114" y="0"/>
                  </a:lnTo>
                  <a:lnTo>
                    <a:pt x="2492114" y="1083209"/>
                  </a:lnTo>
                  <a:close/>
                </a:path>
              </a:pathLst>
            </a:custGeom>
            <a:solidFill>
              <a:srgbClr val="5845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68066" y="344346"/>
              <a:ext cx="2162810" cy="4457065"/>
            </a:xfrm>
            <a:custGeom>
              <a:avLst/>
              <a:gdLst/>
              <a:ahLst/>
              <a:cxnLst/>
              <a:rect l="l" t="t" r="r" b="b"/>
              <a:pathLst>
                <a:path w="2162809" h="4457065">
                  <a:moveTo>
                    <a:pt x="2162758" y="4456779"/>
                  </a:moveTo>
                  <a:lnTo>
                    <a:pt x="1682535" y="4456779"/>
                  </a:lnTo>
                  <a:lnTo>
                    <a:pt x="1682535" y="4387492"/>
                  </a:lnTo>
                  <a:lnTo>
                    <a:pt x="2066236" y="4387492"/>
                  </a:lnTo>
                  <a:lnTo>
                    <a:pt x="2066236" y="2840849"/>
                  </a:lnTo>
                  <a:lnTo>
                    <a:pt x="2091920" y="2794191"/>
                  </a:lnTo>
                  <a:lnTo>
                    <a:pt x="2116568" y="2747175"/>
                  </a:lnTo>
                  <a:lnTo>
                    <a:pt x="2140181" y="2699810"/>
                  </a:lnTo>
                  <a:lnTo>
                    <a:pt x="2162758" y="2652101"/>
                  </a:lnTo>
                  <a:lnTo>
                    <a:pt x="2162758" y="4456779"/>
                  </a:lnTo>
                  <a:close/>
                </a:path>
                <a:path w="2162809" h="4457065">
                  <a:moveTo>
                    <a:pt x="132130" y="4456779"/>
                  </a:moveTo>
                  <a:lnTo>
                    <a:pt x="0" y="4456779"/>
                  </a:lnTo>
                  <a:lnTo>
                    <a:pt x="66429" y="4431646"/>
                  </a:lnTo>
                  <a:lnTo>
                    <a:pt x="132130" y="4405784"/>
                  </a:lnTo>
                  <a:lnTo>
                    <a:pt x="132130" y="4456779"/>
                  </a:lnTo>
                  <a:close/>
                </a:path>
                <a:path w="2162809" h="4457065">
                  <a:moveTo>
                    <a:pt x="2162758" y="730576"/>
                  </a:moveTo>
                  <a:lnTo>
                    <a:pt x="2140181" y="682878"/>
                  </a:lnTo>
                  <a:lnTo>
                    <a:pt x="2116568" y="635530"/>
                  </a:lnTo>
                  <a:lnTo>
                    <a:pt x="2091920" y="588518"/>
                  </a:lnTo>
                  <a:lnTo>
                    <a:pt x="2066236" y="541828"/>
                  </a:lnTo>
                  <a:lnTo>
                    <a:pt x="2066236" y="69212"/>
                  </a:lnTo>
                  <a:lnTo>
                    <a:pt x="1730983" y="69212"/>
                  </a:lnTo>
                  <a:lnTo>
                    <a:pt x="1715739" y="51783"/>
                  </a:lnTo>
                  <a:lnTo>
                    <a:pt x="1700348" y="34438"/>
                  </a:lnTo>
                  <a:lnTo>
                    <a:pt x="1684804" y="17177"/>
                  </a:lnTo>
                  <a:lnTo>
                    <a:pt x="1669098" y="0"/>
                  </a:lnTo>
                  <a:lnTo>
                    <a:pt x="2162758" y="0"/>
                  </a:lnTo>
                  <a:lnTo>
                    <a:pt x="2162758" y="730576"/>
                  </a:lnTo>
                  <a:close/>
                </a:path>
              </a:pathLst>
            </a:custGeom>
            <a:solidFill>
              <a:srgbClr val="123F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83357" y="413559"/>
              <a:ext cx="1851025" cy="4318635"/>
            </a:xfrm>
            <a:custGeom>
              <a:avLst/>
              <a:gdLst/>
              <a:ahLst/>
              <a:cxnLst/>
              <a:rect l="l" t="t" r="r" b="b"/>
              <a:pathLst>
                <a:path w="1851025" h="4318635">
                  <a:moveTo>
                    <a:pt x="1850945" y="4318279"/>
                  </a:moveTo>
                  <a:lnTo>
                    <a:pt x="1467244" y="4318279"/>
                  </a:lnTo>
                  <a:lnTo>
                    <a:pt x="1467244" y="4302376"/>
                  </a:lnTo>
                  <a:lnTo>
                    <a:pt x="1512482" y="4302376"/>
                  </a:lnTo>
                  <a:lnTo>
                    <a:pt x="1512482" y="4171119"/>
                  </a:lnTo>
                  <a:lnTo>
                    <a:pt x="1458212" y="4171119"/>
                  </a:lnTo>
                  <a:lnTo>
                    <a:pt x="1458212" y="3976547"/>
                  </a:lnTo>
                  <a:lnTo>
                    <a:pt x="637137" y="3976547"/>
                  </a:lnTo>
                  <a:lnTo>
                    <a:pt x="683654" y="3947619"/>
                  </a:lnTo>
                  <a:lnTo>
                    <a:pt x="729589" y="3918244"/>
                  </a:lnTo>
                  <a:lnTo>
                    <a:pt x="774936" y="3888429"/>
                  </a:lnTo>
                  <a:lnTo>
                    <a:pt x="819688" y="3858176"/>
                  </a:lnTo>
                  <a:lnTo>
                    <a:pt x="863837" y="3827492"/>
                  </a:lnTo>
                  <a:lnTo>
                    <a:pt x="907377" y="3796381"/>
                  </a:lnTo>
                  <a:lnTo>
                    <a:pt x="950301" y="3764848"/>
                  </a:lnTo>
                  <a:lnTo>
                    <a:pt x="992602" y="3732898"/>
                  </a:lnTo>
                  <a:lnTo>
                    <a:pt x="1034272" y="3700535"/>
                  </a:lnTo>
                  <a:lnTo>
                    <a:pt x="1075305" y="3667766"/>
                  </a:lnTo>
                  <a:lnTo>
                    <a:pt x="1115695" y="3634593"/>
                  </a:lnTo>
                  <a:lnTo>
                    <a:pt x="1155433" y="3601023"/>
                  </a:lnTo>
                  <a:lnTo>
                    <a:pt x="1194514" y="3567059"/>
                  </a:lnTo>
                  <a:lnTo>
                    <a:pt x="1232930" y="3532708"/>
                  </a:lnTo>
                  <a:lnTo>
                    <a:pt x="1270674" y="3497973"/>
                  </a:lnTo>
                  <a:lnTo>
                    <a:pt x="1307739" y="3462860"/>
                  </a:lnTo>
                  <a:lnTo>
                    <a:pt x="1344119" y="3427373"/>
                  </a:lnTo>
                  <a:lnTo>
                    <a:pt x="1379806" y="3391518"/>
                  </a:lnTo>
                  <a:lnTo>
                    <a:pt x="1414793" y="3355299"/>
                  </a:lnTo>
                  <a:lnTo>
                    <a:pt x="1449074" y="3318720"/>
                  </a:lnTo>
                  <a:lnTo>
                    <a:pt x="1482642" y="3281788"/>
                  </a:lnTo>
                  <a:lnTo>
                    <a:pt x="1515489" y="3244506"/>
                  </a:lnTo>
                  <a:lnTo>
                    <a:pt x="1547610" y="3206879"/>
                  </a:lnTo>
                  <a:lnTo>
                    <a:pt x="1578995" y="3168913"/>
                  </a:lnTo>
                  <a:lnTo>
                    <a:pt x="1609640" y="3130612"/>
                  </a:lnTo>
                  <a:lnTo>
                    <a:pt x="1639537" y="3091982"/>
                  </a:lnTo>
                  <a:lnTo>
                    <a:pt x="1668678" y="3053026"/>
                  </a:lnTo>
                  <a:lnTo>
                    <a:pt x="1697058" y="3013749"/>
                  </a:lnTo>
                  <a:lnTo>
                    <a:pt x="1724669" y="2974158"/>
                  </a:lnTo>
                  <a:lnTo>
                    <a:pt x="1751503" y="2934255"/>
                  </a:lnTo>
                  <a:lnTo>
                    <a:pt x="1777555" y="2894047"/>
                  </a:lnTo>
                  <a:lnTo>
                    <a:pt x="1802818" y="2853538"/>
                  </a:lnTo>
                  <a:lnTo>
                    <a:pt x="1827283" y="2812733"/>
                  </a:lnTo>
                  <a:lnTo>
                    <a:pt x="1850945" y="2771637"/>
                  </a:lnTo>
                  <a:lnTo>
                    <a:pt x="1850945" y="4318279"/>
                  </a:lnTo>
                  <a:close/>
                </a:path>
                <a:path w="1851025" h="4318635">
                  <a:moveTo>
                    <a:pt x="571370" y="4298792"/>
                  </a:moveTo>
                  <a:lnTo>
                    <a:pt x="273517" y="4298792"/>
                  </a:lnTo>
                  <a:lnTo>
                    <a:pt x="280534" y="4291774"/>
                  </a:lnTo>
                  <a:lnTo>
                    <a:pt x="488285" y="4291774"/>
                  </a:lnTo>
                  <a:lnTo>
                    <a:pt x="488285" y="4161413"/>
                  </a:lnTo>
                  <a:lnTo>
                    <a:pt x="410873" y="4161413"/>
                  </a:lnTo>
                  <a:lnTo>
                    <a:pt x="534941" y="4037248"/>
                  </a:lnTo>
                  <a:lnTo>
                    <a:pt x="580608" y="4010565"/>
                  </a:lnTo>
                  <a:lnTo>
                    <a:pt x="625715" y="3983491"/>
                  </a:lnTo>
                  <a:lnTo>
                    <a:pt x="625715" y="4171119"/>
                  </a:lnTo>
                  <a:lnTo>
                    <a:pt x="571370" y="4171119"/>
                  </a:lnTo>
                  <a:lnTo>
                    <a:pt x="571370" y="4298792"/>
                  </a:lnTo>
                  <a:close/>
                </a:path>
                <a:path w="1851025" h="4318635">
                  <a:moveTo>
                    <a:pt x="571370" y="4302376"/>
                  </a:moveTo>
                  <a:lnTo>
                    <a:pt x="0" y="4302376"/>
                  </a:lnTo>
                  <a:lnTo>
                    <a:pt x="24858" y="4291774"/>
                  </a:lnTo>
                  <a:lnTo>
                    <a:pt x="266575" y="4291774"/>
                  </a:lnTo>
                  <a:lnTo>
                    <a:pt x="273517" y="4298792"/>
                  </a:lnTo>
                  <a:lnTo>
                    <a:pt x="571370" y="4298792"/>
                  </a:lnTo>
                  <a:lnTo>
                    <a:pt x="571370" y="4302376"/>
                  </a:lnTo>
                  <a:close/>
                </a:path>
                <a:path w="1851025" h="4318635">
                  <a:moveTo>
                    <a:pt x="1850945" y="472616"/>
                  </a:moveTo>
                  <a:lnTo>
                    <a:pt x="1825098" y="427825"/>
                  </a:lnTo>
                  <a:lnTo>
                    <a:pt x="1798298" y="383378"/>
                  </a:lnTo>
                  <a:lnTo>
                    <a:pt x="1770553" y="339282"/>
                  </a:lnTo>
                  <a:lnTo>
                    <a:pt x="1741873" y="295544"/>
                  </a:lnTo>
                  <a:lnTo>
                    <a:pt x="1712267" y="252171"/>
                  </a:lnTo>
                  <a:lnTo>
                    <a:pt x="1681744" y="209171"/>
                  </a:lnTo>
                  <a:lnTo>
                    <a:pt x="1650313" y="166550"/>
                  </a:lnTo>
                  <a:lnTo>
                    <a:pt x="1617984" y="124315"/>
                  </a:lnTo>
                  <a:lnTo>
                    <a:pt x="1584764" y="82473"/>
                  </a:lnTo>
                  <a:lnTo>
                    <a:pt x="1550664" y="41033"/>
                  </a:lnTo>
                  <a:lnTo>
                    <a:pt x="1515692" y="0"/>
                  </a:lnTo>
                  <a:lnTo>
                    <a:pt x="1850945" y="0"/>
                  </a:lnTo>
                  <a:lnTo>
                    <a:pt x="1850945" y="472616"/>
                  </a:lnTo>
                  <a:close/>
                </a:path>
              </a:pathLst>
            </a:custGeom>
            <a:solidFill>
              <a:srgbClr val="174E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00197" y="4715936"/>
              <a:ext cx="1550670" cy="326390"/>
            </a:xfrm>
            <a:custGeom>
              <a:avLst/>
              <a:gdLst/>
              <a:ahLst/>
              <a:cxnLst/>
              <a:rect l="l" t="t" r="r" b="b"/>
              <a:pathLst>
                <a:path w="1550670" h="326389">
                  <a:moveTo>
                    <a:pt x="1550405" y="325828"/>
                  </a:moveTo>
                  <a:lnTo>
                    <a:pt x="0" y="325828"/>
                  </a:lnTo>
                  <a:lnTo>
                    <a:pt x="0" y="34195"/>
                  </a:lnTo>
                  <a:lnTo>
                    <a:pt x="83160" y="0"/>
                  </a:lnTo>
                  <a:lnTo>
                    <a:pt x="1550405" y="0"/>
                  </a:lnTo>
                  <a:lnTo>
                    <a:pt x="1550405" y="325828"/>
                  </a:lnTo>
                  <a:close/>
                </a:path>
              </a:pathLst>
            </a:custGeom>
            <a:solidFill>
              <a:srgbClr val="3B2D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09072" y="4390106"/>
              <a:ext cx="833119" cy="194945"/>
            </a:xfrm>
            <a:custGeom>
              <a:avLst/>
              <a:gdLst/>
              <a:ahLst/>
              <a:cxnLst/>
              <a:rect l="l" t="t" r="r" b="b"/>
              <a:pathLst>
                <a:path w="833120" h="194945">
                  <a:moveTo>
                    <a:pt x="832496" y="194571"/>
                  </a:moveTo>
                  <a:lnTo>
                    <a:pt x="0" y="194571"/>
                  </a:lnTo>
                  <a:lnTo>
                    <a:pt x="0" y="6943"/>
                  </a:lnTo>
                  <a:lnTo>
                    <a:pt x="11421" y="0"/>
                  </a:lnTo>
                  <a:lnTo>
                    <a:pt x="832496" y="0"/>
                  </a:lnTo>
                  <a:lnTo>
                    <a:pt x="832496" y="194571"/>
                  </a:lnTo>
                  <a:close/>
                </a:path>
              </a:pathLst>
            </a:custGeom>
            <a:solidFill>
              <a:srgbClr val="C2BE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54727" y="4584678"/>
              <a:ext cx="941705" cy="131445"/>
            </a:xfrm>
            <a:custGeom>
              <a:avLst/>
              <a:gdLst/>
              <a:ahLst/>
              <a:cxnLst/>
              <a:rect l="l" t="t" r="r" b="b"/>
              <a:pathLst>
                <a:path w="941704" h="131445">
                  <a:moveTo>
                    <a:pt x="941112" y="131257"/>
                  </a:moveTo>
                  <a:lnTo>
                    <a:pt x="0" y="131257"/>
                  </a:lnTo>
                  <a:lnTo>
                    <a:pt x="0" y="0"/>
                  </a:lnTo>
                  <a:lnTo>
                    <a:pt x="941112" y="0"/>
                  </a:lnTo>
                  <a:lnTo>
                    <a:pt x="941112" y="131257"/>
                  </a:lnTo>
                  <a:close/>
                </a:path>
              </a:pathLst>
            </a:custGeom>
            <a:solidFill>
              <a:srgbClr val="241A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49932" y="4450808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4" h="261620">
                  <a:moveTo>
                    <a:pt x="6942" y="261544"/>
                  </a:moveTo>
                  <a:lnTo>
                    <a:pt x="0" y="254525"/>
                  </a:lnTo>
                  <a:lnTo>
                    <a:pt x="13959" y="254525"/>
                  </a:lnTo>
                  <a:lnTo>
                    <a:pt x="6942" y="261544"/>
                  </a:lnTo>
                  <a:close/>
                </a:path>
                <a:path w="268604" h="261620">
                  <a:moveTo>
                    <a:pt x="144298" y="124164"/>
                  </a:moveTo>
                  <a:lnTo>
                    <a:pt x="38444" y="124164"/>
                  </a:lnTo>
                  <a:lnTo>
                    <a:pt x="85403" y="100141"/>
                  </a:lnTo>
                  <a:lnTo>
                    <a:pt x="131868" y="75727"/>
                  </a:lnTo>
                  <a:lnTo>
                    <a:pt x="177845" y="50909"/>
                  </a:lnTo>
                  <a:lnTo>
                    <a:pt x="223342" y="25671"/>
                  </a:lnTo>
                  <a:lnTo>
                    <a:pt x="268366" y="0"/>
                  </a:lnTo>
                  <a:lnTo>
                    <a:pt x="144298" y="124164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08215" y="4574972"/>
              <a:ext cx="463550" cy="130810"/>
            </a:xfrm>
            <a:custGeom>
              <a:avLst/>
              <a:gdLst/>
              <a:ahLst/>
              <a:cxnLst/>
              <a:rect l="l" t="t" r="r" b="b"/>
              <a:pathLst>
                <a:path w="463550" h="130810">
                  <a:moveTo>
                    <a:pt x="463426" y="130361"/>
                  </a:moveTo>
                  <a:lnTo>
                    <a:pt x="0" y="130361"/>
                  </a:lnTo>
                  <a:lnTo>
                    <a:pt x="47719" y="109655"/>
                  </a:lnTo>
                  <a:lnTo>
                    <a:pt x="95029" y="88533"/>
                  </a:lnTo>
                  <a:lnTo>
                    <a:pt x="141928" y="67000"/>
                  </a:lnTo>
                  <a:lnTo>
                    <a:pt x="188416" y="45063"/>
                  </a:lnTo>
                  <a:lnTo>
                    <a:pt x="234494" y="22727"/>
                  </a:lnTo>
                  <a:lnTo>
                    <a:pt x="280161" y="0"/>
                  </a:lnTo>
                  <a:lnTo>
                    <a:pt x="463426" y="0"/>
                  </a:lnTo>
                  <a:lnTo>
                    <a:pt x="463426" y="130361"/>
                  </a:lnTo>
                  <a:close/>
                </a:path>
              </a:pathLst>
            </a:custGeom>
            <a:solidFill>
              <a:srgbClr val="BA5C6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4001750" y="6173623"/>
            <a:ext cx="4286250" cy="4110990"/>
            <a:chOff x="14001750" y="6173623"/>
            <a:chExt cx="4286250" cy="4110990"/>
          </a:xfrm>
        </p:grpSpPr>
        <p:sp>
          <p:nvSpPr>
            <p:cNvPr id="31" name="object 31"/>
            <p:cNvSpPr/>
            <p:nvPr/>
          </p:nvSpPr>
          <p:spPr>
            <a:xfrm>
              <a:off x="14013576" y="6173623"/>
              <a:ext cx="4267200" cy="4089400"/>
            </a:xfrm>
            <a:custGeom>
              <a:avLst/>
              <a:gdLst/>
              <a:ahLst/>
              <a:cxnLst/>
              <a:rect l="l" t="t" r="r" b="b"/>
              <a:pathLst>
                <a:path w="4267200" h="4089400">
                  <a:moveTo>
                    <a:pt x="2441842" y="12699"/>
                  </a:moveTo>
                  <a:lnTo>
                    <a:pt x="2170203" y="12699"/>
                  </a:lnTo>
                  <a:lnTo>
                    <a:pt x="2176029" y="0"/>
                  </a:lnTo>
                  <a:lnTo>
                    <a:pt x="2439014" y="0"/>
                  </a:lnTo>
                  <a:lnTo>
                    <a:pt x="2441842" y="12699"/>
                  </a:lnTo>
                  <a:close/>
                </a:path>
                <a:path w="4267200" h="4089400">
                  <a:moveTo>
                    <a:pt x="2501568" y="25399"/>
                  </a:moveTo>
                  <a:lnTo>
                    <a:pt x="2115618" y="25399"/>
                  </a:lnTo>
                  <a:lnTo>
                    <a:pt x="2118274" y="12699"/>
                  </a:lnTo>
                  <a:lnTo>
                    <a:pt x="2499597" y="12699"/>
                  </a:lnTo>
                  <a:lnTo>
                    <a:pt x="2501568" y="25399"/>
                  </a:lnTo>
                  <a:close/>
                </a:path>
                <a:path w="4267200" h="4089400">
                  <a:moveTo>
                    <a:pt x="2537644" y="38099"/>
                  </a:moveTo>
                  <a:lnTo>
                    <a:pt x="2057862" y="38099"/>
                  </a:lnTo>
                  <a:lnTo>
                    <a:pt x="2063518" y="25399"/>
                  </a:lnTo>
                  <a:lnTo>
                    <a:pt x="2534902" y="25399"/>
                  </a:lnTo>
                  <a:lnTo>
                    <a:pt x="2537644" y="38099"/>
                  </a:lnTo>
                  <a:close/>
                </a:path>
                <a:path w="4267200" h="4089400">
                  <a:moveTo>
                    <a:pt x="2584859" y="50799"/>
                  </a:moveTo>
                  <a:lnTo>
                    <a:pt x="2022129" y="50799"/>
                  </a:lnTo>
                  <a:lnTo>
                    <a:pt x="2024443" y="38099"/>
                  </a:lnTo>
                  <a:lnTo>
                    <a:pt x="2576890" y="38099"/>
                  </a:lnTo>
                  <a:lnTo>
                    <a:pt x="2584859" y="50799"/>
                  </a:lnTo>
                  <a:close/>
                </a:path>
                <a:path w="4267200" h="4089400">
                  <a:moveTo>
                    <a:pt x="2599512" y="63499"/>
                  </a:moveTo>
                  <a:lnTo>
                    <a:pt x="1987937" y="63499"/>
                  </a:lnTo>
                  <a:lnTo>
                    <a:pt x="1990593" y="50799"/>
                  </a:lnTo>
                  <a:lnTo>
                    <a:pt x="2597027" y="50799"/>
                  </a:lnTo>
                  <a:lnTo>
                    <a:pt x="2599512" y="63499"/>
                  </a:lnTo>
                  <a:close/>
                </a:path>
                <a:path w="4267200" h="4089400">
                  <a:moveTo>
                    <a:pt x="2621792" y="76199"/>
                  </a:moveTo>
                  <a:lnTo>
                    <a:pt x="1958202" y="76199"/>
                  </a:lnTo>
                  <a:lnTo>
                    <a:pt x="1963515" y="63499"/>
                  </a:lnTo>
                  <a:lnTo>
                    <a:pt x="2620164" y="63499"/>
                  </a:lnTo>
                  <a:lnTo>
                    <a:pt x="2621792" y="76199"/>
                  </a:lnTo>
                  <a:close/>
                </a:path>
                <a:path w="4267200" h="4089400">
                  <a:moveTo>
                    <a:pt x="2643472" y="88899"/>
                  </a:moveTo>
                  <a:lnTo>
                    <a:pt x="1934980" y="88899"/>
                  </a:lnTo>
                  <a:lnTo>
                    <a:pt x="1940293" y="76199"/>
                  </a:lnTo>
                  <a:lnTo>
                    <a:pt x="2642701" y="76199"/>
                  </a:lnTo>
                  <a:lnTo>
                    <a:pt x="2643472" y="88899"/>
                  </a:lnTo>
                  <a:close/>
                </a:path>
                <a:path w="4267200" h="4089400">
                  <a:moveTo>
                    <a:pt x="2654183" y="101599"/>
                  </a:moveTo>
                  <a:lnTo>
                    <a:pt x="1907988" y="101599"/>
                  </a:lnTo>
                  <a:lnTo>
                    <a:pt x="1910987" y="88899"/>
                  </a:lnTo>
                  <a:lnTo>
                    <a:pt x="2649727" y="88899"/>
                  </a:lnTo>
                  <a:lnTo>
                    <a:pt x="2654183" y="101599"/>
                  </a:lnTo>
                  <a:close/>
                </a:path>
                <a:path w="4267200" h="4089400">
                  <a:moveTo>
                    <a:pt x="2668922" y="114299"/>
                  </a:moveTo>
                  <a:lnTo>
                    <a:pt x="1888450" y="114299"/>
                  </a:lnTo>
                  <a:lnTo>
                    <a:pt x="1891021" y="101599"/>
                  </a:lnTo>
                  <a:lnTo>
                    <a:pt x="2669350" y="101599"/>
                  </a:lnTo>
                  <a:lnTo>
                    <a:pt x="2668922" y="114299"/>
                  </a:lnTo>
                  <a:close/>
                </a:path>
                <a:path w="4267200" h="4089400">
                  <a:moveTo>
                    <a:pt x="2686831" y="126999"/>
                  </a:moveTo>
                  <a:lnTo>
                    <a:pt x="1865828" y="126999"/>
                  </a:lnTo>
                  <a:lnTo>
                    <a:pt x="1870798" y="114299"/>
                  </a:lnTo>
                  <a:lnTo>
                    <a:pt x="2683061" y="114299"/>
                  </a:lnTo>
                  <a:lnTo>
                    <a:pt x="2686831" y="126999"/>
                  </a:lnTo>
                  <a:close/>
                </a:path>
                <a:path w="4267200" h="4089400">
                  <a:moveTo>
                    <a:pt x="2692144" y="139699"/>
                  </a:moveTo>
                  <a:lnTo>
                    <a:pt x="1842691" y="139699"/>
                  </a:lnTo>
                  <a:lnTo>
                    <a:pt x="1847661" y="126999"/>
                  </a:lnTo>
                  <a:lnTo>
                    <a:pt x="2691716" y="126999"/>
                  </a:lnTo>
                  <a:lnTo>
                    <a:pt x="2692144" y="139699"/>
                  </a:lnTo>
                  <a:close/>
                </a:path>
                <a:path w="4267200" h="4089400">
                  <a:moveTo>
                    <a:pt x="2701827" y="152399"/>
                  </a:moveTo>
                  <a:lnTo>
                    <a:pt x="1828981" y="152399"/>
                  </a:lnTo>
                  <a:lnTo>
                    <a:pt x="1831380" y="139699"/>
                  </a:lnTo>
                  <a:lnTo>
                    <a:pt x="2702941" y="139699"/>
                  </a:lnTo>
                  <a:lnTo>
                    <a:pt x="2701827" y="152399"/>
                  </a:lnTo>
                  <a:close/>
                </a:path>
                <a:path w="4267200" h="4089400">
                  <a:moveTo>
                    <a:pt x="2741416" y="165099"/>
                  </a:moveTo>
                  <a:lnTo>
                    <a:pt x="1805930" y="165099"/>
                  </a:lnTo>
                  <a:lnTo>
                    <a:pt x="1810728" y="152399"/>
                  </a:lnTo>
                  <a:lnTo>
                    <a:pt x="2735760" y="152399"/>
                  </a:lnTo>
                  <a:lnTo>
                    <a:pt x="2741416" y="165099"/>
                  </a:lnTo>
                  <a:close/>
                </a:path>
                <a:path w="4267200" h="4089400">
                  <a:moveTo>
                    <a:pt x="2777749" y="177799"/>
                  </a:moveTo>
                  <a:lnTo>
                    <a:pt x="1792048" y="177799"/>
                  </a:lnTo>
                  <a:lnTo>
                    <a:pt x="1796675" y="165099"/>
                  </a:lnTo>
                  <a:lnTo>
                    <a:pt x="2775606" y="165099"/>
                  </a:lnTo>
                  <a:lnTo>
                    <a:pt x="2777749" y="177799"/>
                  </a:lnTo>
                  <a:close/>
                </a:path>
                <a:path w="4267200" h="4089400">
                  <a:moveTo>
                    <a:pt x="2815967" y="190499"/>
                  </a:moveTo>
                  <a:lnTo>
                    <a:pt x="1779451" y="190499"/>
                  </a:lnTo>
                  <a:lnTo>
                    <a:pt x="1784079" y="177799"/>
                  </a:lnTo>
                  <a:lnTo>
                    <a:pt x="2810654" y="177799"/>
                  </a:lnTo>
                  <a:lnTo>
                    <a:pt x="2815967" y="190499"/>
                  </a:lnTo>
                  <a:close/>
                </a:path>
                <a:path w="4267200" h="4089400">
                  <a:moveTo>
                    <a:pt x="2833105" y="203199"/>
                  </a:moveTo>
                  <a:lnTo>
                    <a:pt x="1762999" y="203199"/>
                  </a:lnTo>
                  <a:lnTo>
                    <a:pt x="1766084" y="190499"/>
                  </a:lnTo>
                  <a:lnTo>
                    <a:pt x="2831905" y="190499"/>
                  </a:lnTo>
                  <a:lnTo>
                    <a:pt x="2833105" y="203199"/>
                  </a:lnTo>
                  <a:close/>
                </a:path>
                <a:path w="4267200" h="4089400">
                  <a:moveTo>
                    <a:pt x="2856755" y="215899"/>
                  </a:moveTo>
                  <a:lnTo>
                    <a:pt x="1745175" y="215899"/>
                  </a:lnTo>
                  <a:lnTo>
                    <a:pt x="1749631" y="203199"/>
                  </a:lnTo>
                  <a:lnTo>
                    <a:pt x="2854442" y="203199"/>
                  </a:lnTo>
                  <a:lnTo>
                    <a:pt x="2856755" y="215899"/>
                  </a:lnTo>
                  <a:close/>
                </a:path>
                <a:path w="4267200" h="4089400">
                  <a:moveTo>
                    <a:pt x="2878178" y="228599"/>
                  </a:moveTo>
                  <a:lnTo>
                    <a:pt x="1732321" y="228599"/>
                  </a:lnTo>
                  <a:lnTo>
                    <a:pt x="1736606" y="215899"/>
                  </a:lnTo>
                  <a:lnTo>
                    <a:pt x="2876722" y="215899"/>
                  </a:lnTo>
                  <a:lnTo>
                    <a:pt x="2878178" y="228599"/>
                  </a:lnTo>
                  <a:close/>
                </a:path>
                <a:path w="4267200" h="4089400">
                  <a:moveTo>
                    <a:pt x="2891289" y="241299"/>
                  </a:moveTo>
                  <a:lnTo>
                    <a:pt x="1720068" y="241299"/>
                  </a:lnTo>
                  <a:lnTo>
                    <a:pt x="1724352" y="228599"/>
                  </a:lnTo>
                  <a:lnTo>
                    <a:pt x="2891375" y="228599"/>
                  </a:lnTo>
                  <a:lnTo>
                    <a:pt x="2891289" y="241299"/>
                  </a:lnTo>
                  <a:close/>
                </a:path>
                <a:path w="4267200" h="4089400">
                  <a:moveTo>
                    <a:pt x="2909541" y="253999"/>
                  </a:moveTo>
                  <a:lnTo>
                    <a:pt x="1707557" y="253999"/>
                  </a:lnTo>
                  <a:lnTo>
                    <a:pt x="1711670" y="241299"/>
                  </a:lnTo>
                  <a:lnTo>
                    <a:pt x="2905085" y="241299"/>
                  </a:lnTo>
                  <a:lnTo>
                    <a:pt x="2909541" y="253999"/>
                  </a:lnTo>
                  <a:close/>
                </a:path>
                <a:path w="4267200" h="4089400">
                  <a:moveTo>
                    <a:pt x="2924537" y="266699"/>
                  </a:moveTo>
                  <a:lnTo>
                    <a:pt x="1694960" y="266699"/>
                  </a:lnTo>
                  <a:lnTo>
                    <a:pt x="1697017" y="253999"/>
                  </a:lnTo>
                  <a:lnTo>
                    <a:pt x="2920252" y="253999"/>
                  </a:lnTo>
                  <a:lnTo>
                    <a:pt x="2924537" y="266699"/>
                  </a:lnTo>
                  <a:close/>
                </a:path>
                <a:path w="4267200" h="4089400">
                  <a:moveTo>
                    <a:pt x="2936962" y="279399"/>
                  </a:moveTo>
                  <a:lnTo>
                    <a:pt x="1682192" y="279399"/>
                  </a:lnTo>
                  <a:lnTo>
                    <a:pt x="1685963" y="266699"/>
                  </a:lnTo>
                  <a:lnTo>
                    <a:pt x="2934905" y="266699"/>
                  </a:lnTo>
                  <a:lnTo>
                    <a:pt x="2936962" y="279399"/>
                  </a:lnTo>
                  <a:close/>
                </a:path>
                <a:path w="4267200" h="4089400">
                  <a:moveTo>
                    <a:pt x="2947331" y="292099"/>
                  </a:moveTo>
                  <a:lnTo>
                    <a:pt x="1671567" y="292099"/>
                  </a:lnTo>
                  <a:lnTo>
                    <a:pt x="1675337" y="279399"/>
                  </a:lnTo>
                  <a:lnTo>
                    <a:pt x="2945274" y="279399"/>
                  </a:lnTo>
                  <a:lnTo>
                    <a:pt x="2947331" y="292099"/>
                  </a:lnTo>
                  <a:close/>
                </a:path>
                <a:path w="4267200" h="4089400">
                  <a:moveTo>
                    <a:pt x="2960613" y="304799"/>
                  </a:moveTo>
                  <a:lnTo>
                    <a:pt x="1663340" y="304799"/>
                  </a:lnTo>
                  <a:lnTo>
                    <a:pt x="1665226" y="292099"/>
                  </a:lnTo>
                  <a:lnTo>
                    <a:pt x="2958642" y="292099"/>
                  </a:lnTo>
                  <a:lnTo>
                    <a:pt x="2960613" y="304799"/>
                  </a:lnTo>
                  <a:close/>
                </a:path>
                <a:path w="4267200" h="4089400">
                  <a:moveTo>
                    <a:pt x="2971410" y="317499"/>
                  </a:moveTo>
                  <a:lnTo>
                    <a:pt x="1649715" y="317499"/>
                  </a:lnTo>
                  <a:lnTo>
                    <a:pt x="1653315" y="304799"/>
                  </a:lnTo>
                  <a:lnTo>
                    <a:pt x="2967639" y="304799"/>
                  </a:lnTo>
                  <a:lnTo>
                    <a:pt x="2971410" y="317499"/>
                  </a:lnTo>
                  <a:close/>
                </a:path>
                <a:path w="4267200" h="4089400">
                  <a:moveTo>
                    <a:pt x="2984006" y="330199"/>
                  </a:moveTo>
                  <a:lnTo>
                    <a:pt x="1641832" y="330199"/>
                  </a:lnTo>
                  <a:lnTo>
                    <a:pt x="1644660" y="317499"/>
                  </a:lnTo>
                  <a:lnTo>
                    <a:pt x="2980407" y="317499"/>
                  </a:lnTo>
                  <a:lnTo>
                    <a:pt x="2984006" y="330199"/>
                  </a:lnTo>
                  <a:close/>
                </a:path>
                <a:path w="4267200" h="4089400">
                  <a:moveTo>
                    <a:pt x="2993090" y="342899"/>
                  </a:moveTo>
                  <a:lnTo>
                    <a:pt x="1635148" y="342899"/>
                  </a:lnTo>
                  <a:lnTo>
                    <a:pt x="1638576" y="330199"/>
                  </a:lnTo>
                  <a:lnTo>
                    <a:pt x="2991290" y="330199"/>
                  </a:lnTo>
                  <a:lnTo>
                    <a:pt x="2993090" y="342899"/>
                  </a:lnTo>
                  <a:close/>
                </a:path>
                <a:path w="4267200" h="4089400">
                  <a:moveTo>
                    <a:pt x="3003630" y="355599"/>
                  </a:moveTo>
                  <a:lnTo>
                    <a:pt x="1623666" y="355599"/>
                  </a:lnTo>
                  <a:lnTo>
                    <a:pt x="1627093" y="342899"/>
                  </a:lnTo>
                  <a:lnTo>
                    <a:pt x="3001916" y="342899"/>
                  </a:lnTo>
                  <a:lnTo>
                    <a:pt x="3003630" y="355599"/>
                  </a:lnTo>
                  <a:close/>
                </a:path>
                <a:path w="4267200" h="4089400">
                  <a:moveTo>
                    <a:pt x="3012541" y="368299"/>
                  </a:moveTo>
                  <a:lnTo>
                    <a:pt x="1611669" y="368299"/>
                  </a:lnTo>
                  <a:lnTo>
                    <a:pt x="1614925" y="355599"/>
                  </a:lnTo>
                  <a:lnTo>
                    <a:pt x="3008685" y="355599"/>
                  </a:lnTo>
                  <a:lnTo>
                    <a:pt x="3012541" y="368299"/>
                  </a:lnTo>
                  <a:close/>
                </a:path>
                <a:path w="4267200" h="4089400">
                  <a:moveTo>
                    <a:pt x="3019054" y="380999"/>
                  </a:moveTo>
                  <a:lnTo>
                    <a:pt x="1608070" y="380999"/>
                  </a:lnTo>
                  <a:lnTo>
                    <a:pt x="1609270" y="368299"/>
                  </a:lnTo>
                  <a:lnTo>
                    <a:pt x="3017512" y="368299"/>
                  </a:lnTo>
                  <a:lnTo>
                    <a:pt x="3019054" y="380999"/>
                  </a:lnTo>
                  <a:close/>
                </a:path>
                <a:path w="4267200" h="4089400">
                  <a:moveTo>
                    <a:pt x="3029594" y="393699"/>
                  </a:moveTo>
                  <a:lnTo>
                    <a:pt x="1596673" y="393699"/>
                  </a:lnTo>
                  <a:lnTo>
                    <a:pt x="1597444" y="380999"/>
                  </a:lnTo>
                  <a:lnTo>
                    <a:pt x="3026509" y="380999"/>
                  </a:lnTo>
                  <a:lnTo>
                    <a:pt x="3029594" y="393699"/>
                  </a:lnTo>
                  <a:close/>
                </a:path>
                <a:path w="4267200" h="4089400">
                  <a:moveTo>
                    <a:pt x="3034650" y="406399"/>
                  </a:moveTo>
                  <a:lnTo>
                    <a:pt x="1588019" y="406399"/>
                  </a:lnTo>
                  <a:lnTo>
                    <a:pt x="1591103" y="393699"/>
                  </a:lnTo>
                  <a:lnTo>
                    <a:pt x="3031222" y="393699"/>
                  </a:lnTo>
                  <a:lnTo>
                    <a:pt x="3034650" y="406399"/>
                  </a:lnTo>
                  <a:close/>
                </a:path>
                <a:path w="4267200" h="4089400">
                  <a:moveTo>
                    <a:pt x="3042362" y="419099"/>
                  </a:moveTo>
                  <a:lnTo>
                    <a:pt x="1585276" y="419099"/>
                  </a:lnTo>
                  <a:lnTo>
                    <a:pt x="1584848" y="406399"/>
                  </a:lnTo>
                  <a:lnTo>
                    <a:pt x="3042962" y="406399"/>
                  </a:lnTo>
                  <a:lnTo>
                    <a:pt x="3042362" y="419099"/>
                  </a:lnTo>
                  <a:close/>
                </a:path>
                <a:path w="4267200" h="4089400">
                  <a:moveTo>
                    <a:pt x="3048361" y="431799"/>
                  </a:moveTo>
                  <a:lnTo>
                    <a:pt x="1574137" y="431799"/>
                  </a:lnTo>
                  <a:lnTo>
                    <a:pt x="1574479" y="419099"/>
                  </a:lnTo>
                  <a:lnTo>
                    <a:pt x="3046989" y="419099"/>
                  </a:lnTo>
                  <a:lnTo>
                    <a:pt x="3048361" y="431799"/>
                  </a:lnTo>
                  <a:close/>
                </a:path>
                <a:path w="4267200" h="4089400">
                  <a:moveTo>
                    <a:pt x="3053331" y="444499"/>
                  </a:moveTo>
                  <a:lnTo>
                    <a:pt x="1568910" y="444499"/>
                  </a:lnTo>
                  <a:lnTo>
                    <a:pt x="1570281" y="431799"/>
                  </a:lnTo>
                  <a:lnTo>
                    <a:pt x="3054445" y="431799"/>
                  </a:lnTo>
                  <a:lnTo>
                    <a:pt x="3053331" y="444499"/>
                  </a:lnTo>
                  <a:close/>
                </a:path>
                <a:path w="4267200" h="4089400">
                  <a:moveTo>
                    <a:pt x="3062585" y="457199"/>
                  </a:moveTo>
                  <a:lnTo>
                    <a:pt x="1560683" y="457199"/>
                  </a:lnTo>
                  <a:lnTo>
                    <a:pt x="1563425" y="444499"/>
                  </a:lnTo>
                  <a:lnTo>
                    <a:pt x="3061386" y="444499"/>
                  </a:lnTo>
                  <a:lnTo>
                    <a:pt x="3062585" y="457199"/>
                  </a:lnTo>
                  <a:close/>
                </a:path>
                <a:path w="4267200" h="4089400">
                  <a:moveTo>
                    <a:pt x="3069526" y="469899"/>
                  </a:moveTo>
                  <a:lnTo>
                    <a:pt x="1556999" y="469899"/>
                  </a:lnTo>
                  <a:lnTo>
                    <a:pt x="1558370" y="457199"/>
                  </a:lnTo>
                  <a:lnTo>
                    <a:pt x="3067127" y="457199"/>
                  </a:lnTo>
                  <a:lnTo>
                    <a:pt x="3069526" y="469899"/>
                  </a:lnTo>
                  <a:close/>
                </a:path>
                <a:path w="4267200" h="4089400">
                  <a:moveTo>
                    <a:pt x="3074582" y="482599"/>
                  </a:moveTo>
                  <a:lnTo>
                    <a:pt x="1547487" y="482599"/>
                  </a:lnTo>
                  <a:lnTo>
                    <a:pt x="1548772" y="469899"/>
                  </a:lnTo>
                  <a:lnTo>
                    <a:pt x="3073297" y="469899"/>
                  </a:lnTo>
                  <a:lnTo>
                    <a:pt x="3074582" y="482599"/>
                  </a:lnTo>
                  <a:close/>
                </a:path>
                <a:path w="4267200" h="4089400">
                  <a:moveTo>
                    <a:pt x="3078181" y="495299"/>
                  </a:moveTo>
                  <a:lnTo>
                    <a:pt x="1542946" y="495299"/>
                  </a:lnTo>
                  <a:lnTo>
                    <a:pt x="1543888" y="482599"/>
                  </a:lnTo>
                  <a:lnTo>
                    <a:pt x="3077067" y="482599"/>
                  </a:lnTo>
                  <a:lnTo>
                    <a:pt x="3078181" y="495299"/>
                  </a:lnTo>
                  <a:close/>
                </a:path>
                <a:path w="4267200" h="4089400">
                  <a:moveTo>
                    <a:pt x="3082123" y="507999"/>
                  </a:moveTo>
                  <a:lnTo>
                    <a:pt x="1536176" y="507999"/>
                  </a:lnTo>
                  <a:lnTo>
                    <a:pt x="1538575" y="495299"/>
                  </a:lnTo>
                  <a:lnTo>
                    <a:pt x="3082466" y="495299"/>
                  </a:lnTo>
                  <a:lnTo>
                    <a:pt x="3082123" y="507999"/>
                  </a:lnTo>
                  <a:close/>
                </a:path>
                <a:path w="4267200" h="4089400">
                  <a:moveTo>
                    <a:pt x="3088122" y="520699"/>
                  </a:moveTo>
                  <a:lnTo>
                    <a:pt x="1528378" y="520699"/>
                  </a:lnTo>
                  <a:lnTo>
                    <a:pt x="1530778" y="507999"/>
                  </a:lnTo>
                  <a:lnTo>
                    <a:pt x="3086065" y="507999"/>
                  </a:lnTo>
                  <a:lnTo>
                    <a:pt x="3088122" y="520699"/>
                  </a:lnTo>
                  <a:close/>
                </a:path>
                <a:path w="4267200" h="4089400">
                  <a:moveTo>
                    <a:pt x="3093092" y="533399"/>
                  </a:moveTo>
                  <a:lnTo>
                    <a:pt x="1525208" y="533399"/>
                  </a:lnTo>
                  <a:lnTo>
                    <a:pt x="1525208" y="520699"/>
                  </a:lnTo>
                  <a:lnTo>
                    <a:pt x="3093520" y="520699"/>
                  </a:lnTo>
                  <a:lnTo>
                    <a:pt x="3093092" y="533399"/>
                  </a:lnTo>
                  <a:close/>
                </a:path>
                <a:path w="4267200" h="4089400">
                  <a:moveTo>
                    <a:pt x="3096091" y="546099"/>
                  </a:moveTo>
                  <a:lnTo>
                    <a:pt x="1520580" y="546099"/>
                  </a:lnTo>
                  <a:lnTo>
                    <a:pt x="1521609" y="533399"/>
                  </a:lnTo>
                  <a:lnTo>
                    <a:pt x="3094206" y="533399"/>
                  </a:lnTo>
                  <a:lnTo>
                    <a:pt x="3096091" y="546099"/>
                  </a:lnTo>
                  <a:close/>
                </a:path>
                <a:path w="4267200" h="4089400">
                  <a:moveTo>
                    <a:pt x="3099776" y="558799"/>
                  </a:moveTo>
                  <a:lnTo>
                    <a:pt x="1513382" y="558799"/>
                  </a:lnTo>
                  <a:lnTo>
                    <a:pt x="1514668" y="546099"/>
                  </a:lnTo>
                  <a:lnTo>
                    <a:pt x="3098148" y="546099"/>
                  </a:lnTo>
                  <a:lnTo>
                    <a:pt x="3099776" y="558799"/>
                  </a:lnTo>
                  <a:close/>
                </a:path>
                <a:path w="4267200" h="4089400">
                  <a:moveTo>
                    <a:pt x="3107574" y="584199"/>
                  </a:moveTo>
                  <a:lnTo>
                    <a:pt x="1506013" y="584199"/>
                  </a:lnTo>
                  <a:lnTo>
                    <a:pt x="1505756" y="571499"/>
                  </a:lnTo>
                  <a:lnTo>
                    <a:pt x="1508412" y="571499"/>
                  </a:lnTo>
                  <a:lnTo>
                    <a:pt x="1510469" y="558799"/>
                  </a:lnTo>
                  <a:lnTo>
                    <a:pt x="3102604" y="558799"/>
                  </a:lnTo>
                  <a:lnTo>
                    <a:pt x="3105688" y="571499"/>
                  </a:lnTo>
                  <a:lnTo>
                    <a:pt x="3107574" y="584199"/>
                  </a:lnTo>
                  <a:close/>
                </a:path>
                <a:path w="4267200" h="4089400">
                  <a:moveTo>
                    <a:pt x="3114772" y="596899"/>
                  </a:moveTo>
                  <a:lnTo>
                    <a:pt x="1499157" y="596899"/>
                  </a:lnTo>
                  <a:lnTo>
                    <a:pt x="1500100" y="584199"/>
                  </a:lnTo>
                  <a:lnTo>
                    <a:pt x="3112458" y="584199"/>
                  </a:lnTo>
                  <a:lnTo>
                    <a:pt x="3114772" y="596899"/>
                  </a:lnTo>
                  <a:close/>
                </a:path>
                <a:path w="4267200" h="4089400">
                  <a:moveTo>
                    <a:pt x="3117514" y="622299"/>
                  </a:moveTo>
                  <a:lnTo>
                    <a:pt x="1492559" y="622299"/>
                  </a:lnTo>
                  <a:lnTo>
                    <a:pt x="1493416" y="609599"/>
                  </a:lnTo>
                  <a:lnTo>
                    <a:pt x="1498129" y="609599"/>
                  </a:lnTo>
                  <a:lnTo>
                    <a:pt x="1497958" y="596899"/>
                  </a:lnTo>
                  <a:lnTo>
                    <a:pt x="3116143" y="596899"/>
                  </a:lnTo>
                  <a:lnTo>
                    <a:pt x="3116143" y="609599"/>
                  </a:lnTo>
                  <a:lnTo>
                    <a:pt x="3117514" y="622299"/>
                  </a:lnTo>
                  <a:close/>
                </a:path>
                <a:path w="4267200" h="4089400">
                  <a:moveTo>
                    <a:pt x="3119913" y="634999"/>
                  </a:moveTo>
                  <a:lnTo>
                    <a:pt x="1487161" y="634999"/>
                  </a:lnTo>
                  <a:lnTo>
                    <a:pt x="1488703" y="622299"/>
                  </a:lnTo>
                  <a:lnTo>
                    <a:pt x="3118542" y="622299"/>
                  </a:lnTo>
                  <a:lnTo>
                    <a:pt x="3119913" y="634999"/>
                  </a:lnTo>
                  <a:close/>
                </a:path>
                <a:path w="4267200" h="4089400">
                  <a:moveTo>
                    <a:pt x="3122227" y="647699"/>
                  </a:moveTo>
                  <a:lnTo>
                    <a:pt x="1488104" y="647699"/>
                  </a:lnTo>
                  <a:lnTo>
                    <a:pt x="1488789" y="634999"/>
                  </a:lnTo>
                  <a:lnTo>
                    <a:pt x="3121199" y="634999"/>
                  </a:lnTo>
                  <a:lnTo>
                    <a:pt x="3122227" y="647699"/>
                  </a:lnTo>
                  <a:close/>
                </a:path>
                <a:path w="4267200" h="4089400">
                  <a:moveTo>
                    <a:pt x="3126340" y="660399"/>
                  </a:moveTo>
                  <a:lnTo>
                    <a:pt x="1481505" y="660399"/>
                  </a:lnTo>
                  <a:lnTo>
                    <a:pt x="1482876" y="647699"/>
                  </a:lnTo>
                  <a:lnTo>
                    <a:pt x="3123341" y="647699"/>
                  </a:lnTo>
                  <a:lnTo>
                    <a:pt x="3126340" y="660399"/>
                  </a:lnTo>
                  <a:close/>
                </a:path>
                <a:path w="4267200" h="4089400">
                  <a:moveTo>
                    <a:pt x="3129082" y="673099"/>
                  </a:moveTo>
                  <a:lnTo>
                    <a:pt x="1479534" y="673099"/>
                  </a:lnTo>
                  <a:lnTo>
                    <a:pt x="1480734" y="660399"/>
                  </a:lnTo>
                  <a:lnTo>
                    <a:pt x="3128225" y="660399"/>
                  </a:lnTo>
                  <a:lnTo>
                    <a:pt x="3129082" y="673099"/>
                  </a:lnTo>
                  <a:close/>
                </a:path>
                <a:path w="4267200" h="4089400">
                  <a:moveTo>
                    <a:pt x="3128225" y="685799"/>
                  </a:moveTo>
                  <a:lnTo>
                    <a:pt x="1477564" y="685799"/>
                  </a:lnTo>
                  <a:lnTo>
                    <a:pt x="1477306" y="673099"/>
                  </a:lnTo>
                  <a:lnTo>
                    <a:pt x="3129768" y="673099"/>
                  </a:lnTo>
                  <a:lnTo>
                    <a:pt x="3128225" y="685799"/>
                  </a:lnTo>
                  <a:close/>
                </a:path>
                <a:path w="4267200" h="4089400">
                  <a:moveTo>
                    <a:pt x="3131739" y="698499"/>
                  </a:moveTo>
                  <a:lnTo>
                    <a:pt x="1474222" y="698499"/>
                  </a:lnTo>
                  <a:lnTo>
                    <a:pt x="1475250" y="685799"/>
                  </a:lnTo>
                  <a:lnTo>
                    <a:pt x="3131053" y="685799"/>
                  </a:lnTo>
                  <a:lnTo>
                    <a:pt x="3131739" y="698499"/>
                  </a:lnTo>
                  <a:close/>
                </a:path>
                <a:path w="4267200" h="4089400">
                  <a:moveTo>
                    <a:pt x="3131053" y="711199"/>
                  </a:moveTo>
                  <a:lnTo>
                    <a:pt x="1475507" y="711199"/>
                  </a:lnTo>
                  <a:lnTo>
                    <a:pt x="1474821" y="698499"/>
                  </a:lnTo>
                  <a:lnTo>
                    <a:pt x="3130368" y="698499"/>
                  </a:lnTo>
                  <a:lnTo>
                    <a:pt x="3131053" y="711199"/>
                  </a:lnTo>
                  <a:close/>
                </a:path>
                <a:path w="4267200" h="4089400">
                  <a:moveTo>
                    <a:pt x="3133452" y="723899"/>
                  </a:moveTo>
                  <a:lnTo>
                    <a:pt x="1472593" y="723899"/>
                  </a:lnTo>
                  <a:lnTo>
                    <a:pt x="1473450" y="711199"/>
                  </a:lnTo>
                  <a:lnTo>
                    <a:pt x="3132938" y="711199"/>
                  </a:lnTo>
                  <a:lnTo>
                    <a:pt x="3133452" y="723899"/>
                  </a:lnTo>
                  <a:close/>
                </a:path>
                <a:path w="4267200" h="4089400">
                  <a:moveTo>
                    <a:pt x="3135852" y="736599"/>
                  </a:moveTo>
                  <a:lnTo>
                    <a:pt x="1468566" y="736599"/>
                  </a:lnTo>
                  <a:lnTo>
                    <a:pt x="1468309" y="723899"/>
                  </a:lnTo>
                  <a:lnTo>
                    <a:pt x="3135338" y="723899"/>
                  </a:lnTo>
                  <a:lnTo>
                    <a:pt x="3135852" y="736599"/>
                  </a:lnTo>
                  <a:close/>
                </a:path>
                <a:path w="4267200" h="4089400">
                  <a:moveTo>
                    <a:pt x="3134481" y="749299"/>
                  </a:moveTo>
                  <a:lnTo>
                    <a:pt x="1467709" y="749299"/>
                  </a:lnTo>
                  <a:lnTo>
                    <a:pt x="1468223" y="736599"/>
                  </a:lnTo>
                  <a:lnTo>
                    <a:pt x="3137480" y="736599"/>
                  </a:lnTo>
                  <a:lnTo>
                    <a:pt x="3134481" y="749299"/>
                  </a:lnTo>
                  <a:close/>
                </a:path>
                <a:path w="4267200" h="4089400">
                  <a:moveTo>
                    <a:pt x="3138337" y="761999"/>
                  </a:moveTo>
                  <a:lnTo>
                    <a:pt x="1468909" y="761999"/>
                  </a:lnTo>
                  <a:lnTo>
                    <a:pt x="1468137" y="749299"/>
                  </a:lnTo>
                  <a:lnTo>
                    <a:pt x="3137994" y="749299"/>
                  </a:lnTo>
                  <a:lnTo>
                    <a:pt x="3138337" y="761999"/>
                  </a:lnTo>
                  <a:close/>
                </a:path>
                <a:path w="4267200" h="4089400">
                  <a:moveTo>
                    <a:pt x="3138937" y="787399"/>
                  </a:moveTo>
                  <a:lnTo>
                    <a:pt x="1466252" y="787399"/>
                  </a:lnTo>
                  <a:lnTo>
                    <a:pt x="1466595" y="761999"/>
                  </a:lnTo>
                  <a:lnTo>
                    <a:pt x="3138937" y="761999"/>
                  </a:lnTo>
                  <a:lnTo>
                    <a:pt x="3135509" y="774699"/>
                  </a:lnTo>
                  <a:lnTo>
                    <a:pt x="3138851" y="774699"/>
                  </a:lnTo>
                  <a:lnTo>
                    <a:pt x="3138937" y="787399"/>
                  </a:lnTo>
                  <a:close/>
                </a:path>
                <a:path w="4267200" h="4089400">
                  <a:moveTo>
                    <a:pt x="3138166" y="800099"/>
                  </a:moveTo>
                  <a:lnTo>
                    <a:pt x="1468652" y="800099"/>
                  </a:lnTo>
                  <a:lnTo>
                    <a:pt x="1468566" y="787399"/>
                  </a:lnTo>
                  <a:lnTo>
                    <a:pt x="3136195" y="787399"/>
                  </a:lnTo>
                  <a:lnTo>
                    <a:pt x="3138166" y="800099"/>
                  </a:lnTo>
                  <a:close/>
                </a:path>
                <a:path w="4267200" h="4089400">
                  <a:moveTo>
                    <a:pt x="3136280" y="812799"/>
                  </a:moveTo>
                  <a:lnTo>
                    <a:pt x="1467623" y="812799"/>
                  </a:lnTo>
                  <a:lnTo>
                    <a:pt x="1467281" y="800099"/>
                  </a:lnTo>
                  <a:lnTo>
                    <a:pt x="3136280" y="800099"/>
                  </a:lnTo>
                  <a:lnTo>
                    <a:pt x="3136280" y="812799"/>
                  </a:lnTo>
                  <a:close/>
                </a:path>
                <a:path w="4267200" h="4089400">
                  <a:moveTo>
                    <a:pt x="3137652" y="825499"/>
                  </a:moveTo>
                  <a:lnTo>
                    <a:pt x="1468395" y="825499"/>
                  </a:lnTo>
                  <a:lnTo>
                    <a:pt x="1467795" y="812799"/>
                  </a:lnTo>
                  <a:lnTo>
                    <a:pt x="3137823" y="812799"/>
                  </a:lnTo>
                  <a:lnTo>
                    <a:pt x="3137652" y="825499"/>
                  </a:lnTo>
                  <a:close/>
                </a:path>
                <a:path w="4267200" h="4089400">
                  <a:moveTo>
                    <a:pt x="3136537" y="838199"/>
                  </a:moveTo>
                  <a:lnTo>
                    <a:pt x="1468652" y="838199"/>
                  </a:lnTo>
                  <a:lnTo>
                    <a:pt x="1468137" y="825499"/>
                  </a:lnTo>
                  <a:lnTo>
                    <a:pt x="3136709" y="825499"/>
                  </a:lnTo>
                  <a:lnTo>
                    <a:pt x="3136537" y="838199"/>
                  </a:lnTo>
                  <a:close/>
                </a:path>
                <a:path w="4267200" h="4089400">
                  <a:moveTo>
                    <a:pt x="3138080" y="850899"/>
                  </a:moveTo>
                  <a:lnTo>
                    <a:pt x="1470708" y="850899"/>
                  </a:lnTo>
                  <a:lnTo>
                    <a:pt x="1470794" y="838199"/>
                  </a:lnTo>
                  <a:lnTo>
                    <a:pt x="3138251" y="838199"/>
                  </a:lnTo>
                  <a:lnTo>
                    <a:pt x="3138080" y="850899"/>
                  </a:lnTo>
                  <a:close/>
                </a:path>
                <a:path w="4267200" h="4089400">
                  <a:moveTo>
                    <a:pt x="3135166" y="863599"/>
                  </a:moveTo>
                  <a:lnTo>
                    <a:pt x="1471994" y="863599"/>
                  </a:lnTo>
                  <a:lnTo>
                    <a:pt x="1471137" y="850899"/>
                  </a:lnTo>
                  <a:lnTo>
                    <a:pt x="3135680" y="850899"/>
                  </a:lnTo>
                  <a:lnTo>
                    <a:pt x="3135166" y="863599"/>
                  </a:lnTo>
                  <a:close/>
                </a:path>
                <a:path w="4267200" h="4089400">
                  <a:moveTo>
                    <a:pt x="3134995" y="876299"/>
                  </a:moveTo>
                  <a:lnTo>
                    <a:pt x="1473622" y="876299"/>
                  </a:lnTo>
                  <a:lnTo>
                    <a:pt x="1472165" y="863599"/>
                  </a:lnTo>
                  <a:lnTo>
                    <a:pt x="3135338" y="863599"/>
                  </a:lnTo>
                  <a:lnTo>
                    <a:pt x="3134995" y="876299"/>
                  </a:lnTo>
                  <a:close/>
                </a:path>
                <a:path w="4267200" h="4089400">
                  <a:moveTo>
                    <a:pt x="3136109" y="888999"/>
                  </a:moveTo>
                  <a:lnTo>
                    <a:pt x="1476192" y="888999"/>
                  </a:lnTo>
                  <a:lnTo>
                    <a:pt x="1474993" y="876299"/>
                  </a:lnTo>
                  <a:lnTo>
                    <a:pt x="3136452" y="876299"/>
                  </a:lnTo>
                  <a:lnTo>
                    <a:pt x="3136109" y="888999"/>
                  </a:lnTo>
                  <a:close/>
                </a:path>
                <a:path w="4267200" h="4089400">
                  <a:moveTo>
                    <a:pt x="3132081" y="901699"/>
                  </a:moveTo>
                  <a:lnTo>
                    <a:pt x="1477820" y="901699"/>
                  </a:lnTo>
                  <a:lnTo>
                    <a:pt x="1480048" y="888999"/>
                  </a:lnTo>
                  <a:lnTo>
                    <a:pt x="3132595" y="888999"/>
                  </a:lnTo>
                  <a:lnTo>
                    <a:pt x="3132081" y="901699"/>
                  </a:lnTo>
                  <a:close/>
                </a:path>
                <a:path w="4267200" h="4089400">
                  <a:moveTo>
                    <a:pt x="3133881" y="914399"/>
                  </a:moveTo>
                  <a:lnTo>
                    <a:pt x="1484761" y="914399"/>
                  </a:lnTo>
                  <a:lnTo>
                    <a:pt x="1483219" y="901699"/>
                  </a:lnTo>
                  <a:lnTo>
                    <a:pt x="3132253" y="901699"/>
                  </a:lnTo>
                  <a:lnTo>
                    <a:pt x="3133881" y="914399"/>
                  </a:lnTo>
                  <a:close/>
                </a:path>
                <a:path w="4267200" h="4089400">
                  <a:moveTo>
                    <a:pt x="3132253" y="927099"/>
                  </a:moveTo>
                  <a:lnTo>
                    <a:pt x="1486561" y="927099"/>
                  </a:lnTo>
                  <a:lnTo>
                    <a:pt x="1485019" y="914399"/>
                  </a:lnTo>
                  <a:lnTo>
                    <a:pt x="3132595" y="914399"/>
                  </a:lnTo>
                  <a:lnTo>
                    <a:pt x="3132253" y="927099"/>
                  </a:lnTo>
                  <a:close/>
                </a:path>
                <a:path w="4267200" h="4089400">
                  <a:moveTo>
                    <a:pt x="3127883" y="939799"/>
                  </a:moveTo>
                  <a:lnTo>
                    <a:pt x="1492388" y="939799"/>
                  </a:lnTo>
                  <a:lnTo>
                    <a:pt x="1491445" y="927099"/>
                  </a:lnTo>
                  <a:lnTo>
                    <a:pt x="3128311" y="927099"/>
                  </a:lnTo>
                  <a:lnTo>
                    <a:pt x="3127883" y="939799"/>
                  </a:lnTo>
                  <a:close/>
                </a:path>
                <a:path w="4267200" h="4089400">
                  <a:moveTo>
                    <a:pt x="3126597" y="952499"/>
                  </a:moveTo>
                  <a:lnTo>
                    <a:pt x="1495644" y="952499"/>
                  </a:lnTo>
                  <a:lnTo>
                    <a:pt x="1494873" y="939799"/>
                  </a:lnTo>
                  <a:lnTo>
                    <a:pt x="3127454" y="939799"/>
                  </a:lnTo>
                  <a:lnTo>
                    <a:pt x="3126597" y="952499"/>
                  </a:lnTo>
                  <a:close/>
                </a:path>
                <a:path w="4267200" h="4089400">
                  <a:moveTo>
                    <a:pt x="3125997" y="965199"/>
                  </a:moveTo>
                  <a:lnTo>
                    <a:pt x="1499672" y="965199"/>
                  </a:lnTo>
                  <a:lnTo>
                    <a:pt x="1497101" y="952499"/>
                  </a:lnTo>
                  <a:lnTo>
                    <a:pt x="3126854" y="952499"/>
                  </a:lnTo>
                  <a:lnTo>
                    <a:pt x="3125997" y="965199"/>
                  </a:lnTo>
                  <a:close/>
                </a:path>
                <a:path w="4267200" h="4089400">
                  <a:moveTo>
                    <a:pt x="3125226" y="977899"/>
                  </a:moveTo>
                  <a:lnTo>
                    <a:pt x="1509355" y="977899"/>
                  </a:lnTo>
                  <a:lnTo>
                    <a:pt x="1506441" y="965199"/>
                  </a:lnTo>
                  <a:lnTo>
                    <a:pt x="3123941" y="965199"/>
                  </a:lnTo>
                  <a:lnTo>
                    <a:pt x="3125226" y="977899"/>
                  </a:lnTo>
                  <a:close/>
                </a:path>
                <a:path w="4267200" h="4089400">
                  <a:moveTo>
                    <a:pt x="3121798" y="990599"/>
                  </a:moveTo>
                  <a:lnTo>
                    <a:pt x="1515182" y="990599"/>
                  </a:lnTo>
                  <a:lnTo>
                    <a:pt x="1513554" y="977899"/>
                  </a:lnTo>
                  <a:lnTo>
                    <a:pt x="3122827" y="977899"/>
                  </a:lnTo>
                  <a:lnTo>
                    <a:pt x="3121798" y="990599"/>
                  </a:lnTo>
                  <a:close/>
                </a:path>
                <a:path w="4267200" h="4089400">
                  <a:moveTo>
                    <a:pt x="3118371" y="1003299"/>
                  </a:moveTo>
                  <a:lnTo>
                    <a:pt x="1523751" y="1003299"/>
                  </a:lnTo>
                  <a:lnTo>
                    <a:pt x="1518524" y="990599"/>
                  </a:lnTo>
                  <a:lnTo>
                    <a:pt x="3119742" y="990599"/>
                  </a:lnTo>
                  <a:lnTo>
                    <a:pt x="3118371" y="1003299"/>
                  </a:lnTo>
                  <a:close/>
                </a:path>
                <a:path w="4267200" h="4089400">
                  <a:moveTo>
                    <a:pt x="3116143" y="1015999"/>
                  </a:moveTo>
                  <a:lnTo>
                    <a:pt x="1532577" y="1015999"/>
                  </a:lnTo>
                  <a:lnTo>
                    <a:pt x="1530606" y="1003299"/>
                  </a:lnTo>
                  <a:lnTo>
                    <a:pt x="3117343" y="1003299"/>
                  </a:lnTo>
                  <a:lnTo>
                    <a:pt x="3116143" y="1015999"/>
                  </a:lnTo>
                  <a:close/>
                </a:path>
                <a:path w="4267200" h="4089400">
                  <a:moveTo>
                    <a:pt x="3114686" y="1028699"/>
                  </a:moveTo>
                  <a:lnTo>
                    <a:pt x="1547573" y="1028699"/>
                  </a:lnTo>
                  <a:lnTo>
                    <a:pt x="1543288" y="1015999"/>
                  </a:lnTo>
                  <a:lnTo>
                    <a:pt x="3114515" y="1015999"/>
                  </a:lnTo>
                  <a:lnTo>
                    <a:pt x="3114686" y="1028699"/>
                  </a:lnTo>
                  <a:close/>
                </a:path>
                <a:path w="4267200" h="4089400">
                  <a:moveTo>
                    <a:pt x="3111087" y="1041399"/>
                  </a:moveTo>
                  <a:lnTo>
                    <a:pt x="1561198" y="1041399"/>
                  </a:lnTo>
                  <a:lnTo>
                    <a:pt x="1556570" y="1028699"/>
                  </a:lnTo>
                  <a:lnTo>
                    <a:pt x="3112458" y="1028699"/>
                  </a:lnTo>
                  <a:lnTo>
                    <a:pt x="3111087" y="1041399"/>
                  </a:lnTo>
                  <a:close/>
                </a:path>
                <a:path w="4267200" h="4089400">
                  <a:moveTo>
                    <a:pt x="1592389" y="1054099"/>
                  </a:moveTo>
                  <a:lnTo>
                    <a:pt x="1584420" y="1054099"/>
                  </a:lnTo>
                  <a:lnTo>
                    <a:pt x="1579278" y="1041399"/>
                  </a:lnTo>
                  <a:lnTo>
                    <a:pt x="1591618" y="1041399"/>
                  </a:lnTo>
                  <a:lnTo>
                    <a:pt x="1592389" y="1054099"/>
                  </a:lnTo>
                  <a:close/>
                </a:path>
                <a:path w="4267200" h="4089400">
                  <a:moveTo>
                    <a:pt x="3109373" y="1054099"/>
                  </a:moveTo>
                  <a:lnTo>
                    <a:pt x="1600958" y="1054099"/>
                  </a:lnTo>
                  <a:lnTo>
                    <a:pt x="1601215" y="1041399"/>
                  </a:lnTo>
                  <a:lnTo>
                    <a:pt x="3107231" y="1041399"/>
                  </a:lnTo>
                  <a:lnTo>
                    <a:pt x="3109373" y="1054099"/>
                  </a:lnTo>
                  <a:close/>
                </a:path>
                <a:path w="4267200" h="4089400">
                  <a:moveTo>
                    <a:pt x="3104232" y="1066799"/>
                  </a:moveTo>
                  <a:lnTo>
                    <a:pt x="1603957" y="1066799"/>
                  </a:lnTo>
                  <a:lnTo>
                    <a:pt x="1602158" y="1054099"/>
                  </a:lnTo>
                  <a:lnTo>
                    <a:pt x="3105603" y="1054099"/>
                  </a:lnTo>
                  <a:lnTo>
                    <a:pt x="3104232" y="1066799"/>
                  </a:lnTo>
                  <a:close/>
                </a:path>
                <a:path w="4267200" h="4089400">
                  <a:moveTo>
                    <a:pt x="3093178" y="1079499"/>
                  </a:moveTo>
                  <a:lnTo>
                    <a:pt x="1607642" y="1079499"/>
                  </a:lnTo>
                  <a:lnTo>
                    <a:pt x="1606443" y="1066799"/>
                  </a:lnTo>
                  <a:lnTo>
                    <a:pt x="3093692" y="1066799"/>
                  </a:lnTo>
                  <a:lnTo>
                    <a:pt x="3093178" y="1079499"/>
                  </a:lnTo>
                  <a:close/>
                </a:path>
                <a:path w="4267200" h="4089400">
                  <a:moveTo>
                    <a:pt x="3101404" y="1079499"/>
                  </a:moveTo>
                  <a:lnTo>
                    <a:pt x="3093949" y="1079499"/>
                  </a:lnTo>
                  <a:lnTo>
                    <a:pt x="3093692" y="1066799"/>
                  </a:lnTo>
                  <a:lnTo>
                    <a:pt x="3104060" y="1066799"/>
                  </a:lnTo>
                  <a:lnTo>
                    <a:pt x="3101404" y="1079499"/>
                  </a:lnTo>
                  <a:close/>
                </a:path>
                <a:path w="4267200" h="4089400">
                  <a:moveTo>
                    <a:pt x="3088722" y="1092199"/>
                  </a:moveTo>
                  <a:lnTo>
                    <a:pt x="1609870" y="1092199"/>
                  </a:lnTo>
                  <a:lnTo>
                    <a:pt x="1609613" y="1079499"/>
                  </a:lnTo>
                  <a:lnTo>
                    <a:pt x="3089493" y="1079499"/>
                  </a:lnTo>
                  <a:lnTo>
                    <a:pt x="3088722" y="1092199"/>
                  </a:lnTo>
                  <a:close/>
                </a:path>
                <a:path w="4267200" h="4089400">
                  <a:moveTo>
                    <a:pt x="3096948" y="1092199"/>
                  </a:moveTo>
                  <a:lnTo>
                    <a:pt x="3093435" y="1092199"/>
                  </a:lnTo>
                  <a:lnTo>
                    <a:pt x="3094977" y="1079499"/>
                  </a:lnTo>
                  <a:lnTo>
                    <a:pt x="3098490" y="1079499"/>
                  </a:lnTo>
                  <a:lnTo>
                    <a:pt x="3096948" y="1092199"/>
                  </a:lnTo>
                  <a:close/>
                </a:path>
                <a:path w="4267200" h="4089400">
                  <a:moveTo>
                    <a:pt x="3085894" y="1104899"/>
                  </a:moveTo>
                  <a:lnTo>
                    <a:pt x="1617582" y="1104899"/>
                  </a:lnTo>
                  <a:lnTo>
                    <a:pt x="1615526" y="1092199"/>
                  </a:lnTo>
                  <a:lnTo>
                    <a:pt x="3086751" y="1092199"/>
                  </a:lnTo>
                  <a:lnTo>
                    <a:pt x="3085894" y="1104899"/>
                  </a:lnTo>
                  <a:close/>
                </a:path>
                <a:path w="4267200" h="4089400">
                  <a:moveTo>
                    <a:pt x="3094463" y="1104899"/>
                  </a:moveTo>
                  <a:lnTo>
                    <a:pt x="3092406" y="1104899"/>
                  </a:lnTo>
                  <a:lnTo>
                    <a:pt x="3093006" y="1092199"/>
                  </a:lnTo>
                  <a:lnTo>
                    <a:pt x="3096348" y="1092199"/>
                  </a:lnTo>
                  <a:lnTo>
                    <a:pt x="3094463" y="1104899"/>
                  </a:lnTo>
                  <a:close/>
                </a:path>
                <a:path w="4267200" h="4089400">
                  <a:moveTo>
                    <a:pt x="3080581" y="1117599"/>
                  </a:moveTo>
                  <a:lnTo>
                    <a:pt x="1619725" y="1117599"/>
                  </a:lnTo>
                  <a:lnTo>
                    <a:pt x="1619296" y="1104899"/>
                  </a:lnTo>
                  <a:lnTo>
                    <a:pt x="3081437" y="1104899"/>
                  </a:lnTo>
                  <a:lnTo>
                    <a:pt x="3080581" y="1117599"/>
                  </a:lnTo>
                  <a:close/>
                </a:path>
                <a:path w="4267200" h="4089400">
                  <a:moveTo>
                    <a:pt x="3088893" y="1117599"/>
                  </a:moveTo>
                  <a:lnTo>
                    <a:pt x="3086665" y="1117599"/>
                  </a:lnTo>
                  <a:lnTo>
                    <a:pt x="3086837" y="1104899"/>
                  </a:lnTo>
                  <a:lnTo>
                    <a:pt x="3090607" y="1104899"/>
                  </a:lnTo>
                  <a:lnTo>
                    <a:pt x="3088893" y="1117599"/>
                  </a:lnTo>
                  <a:close/>
                </a:path>
                <a:path w="4267200" h="4089400">
                  <a:moveTo>
                    <a:pt x="3077153" y="1130299"/>
                  </a:moveTo>
                  <a:lnTo>
                    <a:pt x="1624781" y="1130299"/>
                  </a:lnTo>
                  <a:lnTo>
                    <a:pt x="1623324" y="1117599"/>
                  </a:lnTo>
                  <a:lnTo>
                    <a:pt x="3077324" y="1117599"/>
                  </a:lnTo>
                  <a:lnTo>
                    <a:pt x="3077153" y="1130299"/>
                  </a:lnTo>
                  <a:close/>
                </a:path>
                <a:path w="4267200" h="4089400">
                  <a:moveTo>
                    <a:pt x="3086236" y="1130299"/>
                  </a:moveTo>
                  <a:lnTo>
                    <a:pt x="3083495" y="1130299"/>
                  </a:lnTo>
                  <a:lnTo>
                    <a:pt x="3085037" y="1117599"/>
                  </a:lnTo>
                  <a:lnTo>
                    <a:pt x="3085722" y="1117599"/>
                  </a:lnTo>
                  <a:lnTo>
                    <a:pt x="3086236" y="1130299"/>
                  </a:lnTo>
                  <a:close/>
                </a:path>
                <a:path w="4267200" h="4089400">
                  <a:moveTo>
                    <a:pt x="3072954" y="1142999"/>
                  </a:moveTo>
                  <a:lnTo>
                    <a:pt x="1628722" y="1142999"/>
                  </a:lnTo>
                  <a:lnTo>
                    <a:pt x="1627694" y="1130299"/>
                  </a:lnTo>
                  <a:lnTo>
                    <a:pt x="3072954" y="1130299"/>
                  </a:lnTo>
                  <a:lnTo>
                    <a:pt x="3072954" y="1142999"/>
                  </a:lnTo>
                  <a:close/>
                </a:path>
                <a:path w="4267200" h="4089400">
                  <a:moveTo>
                    <a:pt x="3082123" y="1142999"/>
                  </a:moveTo>
                  <a:lnTo>
                    <a:pt x="3081609" y="1142999"/>
                  </a:lnTo>
                  <a:lnTo>
                    <a:pt x="3081695" y="1130299"/>
                  </a:lnTo>
                  <a:lnTo>
                    <a:pt x="3083066" y="1130299"/>
                  </a:lnTo>
                  <a:lnTo>
                    <a:pt x="3082123" y="1142999"/>
                  </a:lnTo>
                  <a:close/>
                </a:path>
                <a:path w="4267200" h="4089400">
                  <a:moveTo>
                    <a:pt x="3068584" y="1155699"/>
                  </a:moveTo>
                  <a:lnTo>
                    <a:pt x="1632407" y="1155699"/>
                  </a:lnTo>
                  <a:lnTo>
                    <a:pt x="1631378" y="1142999"/>
                  </a:lnTo>
                  <a:lnTo>
                    <a:pt x="3068927" y="1142999"/>
                  </a:lnTo>
                  <a:lnTo>
                    <a:pt x="3068584" y="1155699"/>
                  </a:lnTo>
                  <a:close/>
                </a:path>
                <a:path w="4267200" h="4089400">
                  <a:moveTo>
                    <a:pt x="3077325" y="1155699"/>
                  </a:moveTo>
                  <a:lnTo>
                    <a:pt x="3073125" y="1155699"/>
                  </a:lnTo>
                  <a:lnTo>
                    <a:pt x="3074839" y="1142999"/>
                  </a:lnTo>
                  <a:lnTo>
                    <a:pt x="3077153" y="1142999"/>
                  </a:lnTo>
                  <a:lnTo>
                    <a:pt x="3077325" y="1155699"/>
                  </a:lnTo>
                  <a:close/>
                </a:path>
                <a:path w="4267200" h="4089400">
                  <a:moveTo>
                    <a:pt x="3062671" y="1168399"/>
                  </a:moveTo>
                  <a:lnTo>
                    <a:pt x="1635235" y="1168399"/>
                  </a:lnTo>
                  <a:lnTo>
                    <a:pt x="1635920" y="1155699"/>
                  </a:lnTo>
                  <a:lnTo>
                    <a:pt x="3064813" y="1155699"/>
                  </a:lnTo>
                  <a:lnTo>
                    <a:pt x="3062671" y="1168399"/>
                  </a:lnTo>
                  <a:close/>
                </a:path>
                <a:path w="4267200" h="4089400">
                  <a:moveTo>
                    <a:pt x="3072783" y="1168399"/>
                  </a:moveTo>
                  <a:lnTo>
                    <a:pt x="3067556" y="1168399"/>
                  </a:lnTo>
                  <a:lnTo>
                    <a:pt x="3068755" y="1155699"/>
                  </a:lnTo>
                  <a:lnTo>
                    <a:pt x="3074839" y="1155699"/>
                  </a:lnTo>
                  <a:lnTo>
                    <a:pt x="3072783" y="1168399"/>
                  </a:lnTo>
                  <a:close/>
                </a:path>
                <a:path w="4267200" h="4089400">
                  <a:moveTo>
                    <a:pt x="3057015" y="1181099"/>
                  </a:moveTo>
                  <a:lnTo>
                    <a:pt x="1641233" y="1181099"/>
                  </a:lnTo>
                  <a:lnTo>
                    <a:pt x="1639519" y="1168399"/>
                  </a:lnTo>
                  <a:lnTo>
                    <a:pt x="3058558" y="1168399"/>
                  </a:lnTo>
                  <a:lnTo>
                    <a:pt x="3057015" y="1181099"/>
                  </a:lnTo>
                  <a:close/>
                </a:path>
                <a:path w="4267200" h="4089400">
                  <a:moveTo>
                    <a:pt x="3066442" y="1181099"/>
                  </a:moveTo>
                  <a:lnTo>
                    <a:pt x="3062585" y="1181099"/>
                  </a:lnTo>
                  <a:lnTo>
                    <a:pt x="3063957" y="1168399"/>
                  </a:lnTo>
                  <a:lnTo>
                    <a:pt x="3069527" y="1168399"/>
                  </a:lnTo>
                  <a:lnTo>
                    <a:pt x="3066442" y="1181099"/>
                  </a:lnTo>
                  <a:close/>
                </a:path>
                <a:path w="4267200" h="4089400">
                  <a:moveTo>
                    <a:pt x="3053759" y="1193799"/>
                  </a:moveTo>
                  <a:lnTo>
                    <a:pt x="1644404" y="1193799"/>
                  </a:lnTo>
                  <a:lnTo>
                    <a:pt x="1643290" y="1181099"/>
                  </a:lnTo>
                  <a:lnTo>
                    <a:pt x="3053159" y="1181099"/>
                  </a:lnTo>
                  <a:lnTo>
                    <a:pt x="3053759" y="1193799"/>
                  </a:lnTo>
                  <a:close/>
                </a:path>
                <a:path w="4267200" h="4089400">
                  <a:moveTo>
                    <a:pt x="3061215" y="1193799"/>
                  </a:moveTo>
                  <a:lnTo>
                    <a:pt x="3055645" y="1193799"/>
                  </a:lnTo>
                  <a:lnTo>
                    <a:pt x="3057958" y="1181099"/>
                  </a:lnTo>
                  <a:lnTo>
                    <a:pt x="3063443" y="1181099"/>
                  </a:lnTo>
                  <a:lnTo>
                    <a:pt x="3061215" y="1193799"/>
                  </a:lnTo>
                  <a:close/>
                </a:path>
                <a:path w="4267200" h="4089400">
                  <a:moveTo>
                    <a:pt x="3060272" y="1206499"/>
                  </a:moveTo>
                  <a:lnTo>
                    <a:pt x="1647403" y="1206499"/>
                  </a:lnTo>
                  <a:lnTo>
                    <a:pt x="1647060" y="1193799"/>
                  </a:lnTo>
                  <a:lnTo>
                    <a:pt x="3060786" y="1193799"/>
                  </a:lnTo>
                  <a:lnTo>
                    <a:pt x="3060272" y="1206499"/>
                  </a:lnTo>
                  <a:close/>
                </a:path>
                <a:path w="4267200" h="4089400">
                  <a:moveTo>
                    <a:pt x="3052988" y="1219199"/>
                  </a:moveTo>
                  <a:lnTo>
                    <a:pt x="1647146" y="1219199"/>
                  </a:lnTo>
                  <a:lnTo>
                    <a:pt x="1646803" y="1206499"/>
                  </a:lnTo>
                  <a:lnTo>
                    <a:pt x="3054102" y="1206499"/>
                  </a:lnTo>
                  <a:lnTo>
                    <a:pt x="3052988" y="1219199"/>
                  </a:lnTo>
                  <a:close/>
                </a:path>
                <a:path w="4267200" h="4089400">
                  <a:moveTo>
                    <a:pt x="3046391" y="1231899"/>
                  </a:moveTo>
                  <a:lnTo>
                    <a:pt x="1651259" y="1231899"/>
                  </a:lnTo>
                  <a:lnTo>
                    <a:pt x="1650059" y="1219199"/>
                  </a:lnTo>
                  <a:lnTo>
                    <a:pt x="3048790" y="1219199"/>
                  </a:lnTo>
                  <a:lnTo>
                    <a:pt x="3046391" y="1231899"/>
                  </a:lnTo>
                  <a:close/>
                </a:path>
                <a:path w="4267200" h="4089400">
                  <a:moveTo>
                    <a:pt x="3034137" y="1257299"/>
                  </a:moveTo>
                  <a:lnTo>
                    <a:pt x="1656314" y="1257299"/>
                  </a:lnTo>
                  <a:lnTo>
                    <a:pt x="1656314" y="1244599"/>
                  </a:lnTo>
                  <a:lnTo>
                    <a:pt x="1655286" y="1244599"/>
                  </a:lnTo>
                  <a:lnTo>
                    <a:pt x="1653315" y="1231899"/>
                  </a:lnTo>
                  <a:lnTo>
                    <a:pt x="3040563" y="1231899"/>
                  </a:lnTo>
                  <a:lnTo>
                    <a:pt x="3036707" y="1244599"/>
                  </a:lnTo>
                  <a:lnTo>
                    <a:pt x="3034137" y="1257299"/>
                  </a:lnTo>
                  <a:close/>
                </a:path>
                <a:path w="4267200" h="4089400">
                  <a:moveTo>
                    <a:pt x="3030538" y="1269999"/>
                  </a:moveTo>
                  <a:lnTo>
                    <a:pt x="1660342" y="1269999"/>
                  </a:lnTo>
                  <a:lnTo>
                    <a:pt x="1660085" y="1257299"/>
                  </a:lnTo>
                  <a:lnTo>
                    <a:pt x="3028995" y="1257299"/>
                  </a:lnTo>
                  <a:lnTo>
                    <a:pt x="3030538" y="1269999"/>
                  </a:lnTo>
                  <a:close/>
                </a:path>
                <a:path w="4267200" h="4089400">
                  <a:moveTo>
                    <a:pt x="3021455" y="1282699"/>
                  </a:moveTo>
                  <a:lnTo>
                    <a:pt x="1662741" y="1282699"/>
                  </a:lnTo>
                  <a:lnTo>
                    <a:pt x="1662227" y="1269999"/>
                  </a:lnTo>
                  <a:lnTo>
                    <a:pt x="3022740" y="1269999"/>
                  </a:lnTo>
                  <a:lnTo>
                    <a:pt x="3021455" y="1282699"/>
                  </a:lnTo>
                  <a:close/>
                </a:path>
                <a:path w="4267200" h="4089400">
                  <a:moveTo>
                    <a:pt x="3012371" y="1295399"/>
                  </a:moveTo>
                  <a:lnTo>
                    <a:pt x="1666511" y="1295399"/>
                  </a:lnTo>
                  <a:lnTo>
                    <a:pt x="1666340" y="1282699"/>
                  </a:lnTo>
                  <a:lnTo>
                    <a:pt x="3015113" y="1282699"/>
                  </a:lnTo>
                  <a:lnTo>
                    <a:pt x="3012371" y="1295399"/>
                  </a:lnTo>
                  <a:close/>
                </a:path>
                <a:path w="4267200" h="4089400">
                  <a:moveTo>
                    <a:pt x="3006630" y="1308099"/>
                  </a:moveTo>
                  <a:lnTo>
                    <a:pt x="1667283" y="1308099"/>
                  </a:lnTo>
                  <a:lnTo>
                    <a:pt x="1667454" y="1295399"/>
                  </a:lnTo>
                  <a:lnTo>
                    <a:pt x="3010914" y="1295399"/>
                  </a:lnTo>
                  <a:lnTo>
                    <a:pt x="3006630" y="1308099"/>
                  </a:lnTo>
                  <a:close/>
                </a:path>
                <a:path w="4267200" h="4089400">
                  <a:moveTo>
                    <a:pt x="2998832" y="1320799"/>
                  </a:moveTo>
                  <a:lnTo>
                    <a:pt x="1672938" y="1320799"/>
                  </a:lnTo>
                  <a:lnTo>
                    <a:pt x="1671567" y="1308099"/>
                  </a:lnTo>
                  <a:lnTo>
                    <a:pt x="3001746" y="1308099"/>
                  </a:lnTo>
                  <a:lnTo>
                    <a:pt x="2998832" y="1320799"/>
                  </a:lnTo>
                  <a:close/>
                </a:path>
                <a:path w="4267200" h="4089400">
                  <a:moveTo>
                    <a:pt x="2990520" y="1333499"/>
                  </a:moveTo>
                  <a:lnTo>
                    <a:pt x="1673110" y="1333499"/>
                  </a:lnTo>
                  <a:lnTo>
                    <a:pt x="1672253" y="1320799"/>
                  </a:lnTo>
                  <a:lnTo>
                    <a:pt x="2993605" y="1320799"/>
                  </a:lnTo>
                  <a:lnTo>
                    <a:pt x="2990520" y="1333499"/>
                  </a:lnTo>
                  <a:close/>
                </a:path>
                <a:path w="4267200" h="4089400">
                  <a:moveTo>
                    <a:pt x="2986407" y="1346199"/>
                  </a:moveTo>
                  <a:lnTo>
                    <a:pt x="1675166" y="1346199"/>
                  </a:lnTo>
                  <a:lnTo>
                    <a:pt x="1674995" y="1333499"/>
                  </a:lnTo>
                  <a:lnTo>
                    <a:pt x="2986321" y="1333499"/>
                  </a:lnTo>
                  <a:lnTo>
                    <a:pt x="2986407" y="1346199"/>
                  </a:lnTo>
                  <a:close/>
                </a:path>
                <a:path w="4267200" h="4089400">
                  <a:moveTo>
                    <a:pt x="2977752" y="1358899"/>
                  </a:moveTo>
                  <a:lnTo>
                    <a:pt x="1677908" y="1358899"/>
                  </a:lnTo>
                  <a:lnTo>
                    <a:pt x="1678251" y="1346199"/>
                  </a:lnTo>
                  <a:lnTo>
                    <a:pt x="2979380" y="1346199"/>
                  </a:lnTo>
                  <a:lnTo>
                    <a:pt x="2977752" y="1358899"/>
                  </a:lnTo>
                  <a:close/>
                </a:path>
                <a:path w="4267200" h="4089400">
                  <a:moveTo>
                    <a:pt x="2968669" y="1371599"/>
                  </a:moveTo>
                  <a:lnTo>
                    <a:pt x="1680565" y="1371599"/>
                  </a:lnTo>
                  <a:lnTo>
                    <a:pt x="1679965" y="1358899"/>
                  </a:lnTo>
                  <a:lnTo>
                    <a:pt x="2972011" y="1358899"/>
                  </a:lnTo>
                  <a:lnTo>
                    <a:pt x="2968669" y="1371599"/>
                  </a:lnTo>
                  <a:close/>
                </a:path>
                <a:path w="4267200" h="4089400">
                  <a:moveTo>
                    <a:pt x="2955816" y="1384299"/>
                  </a:moveTo>
                  <a:lnTo>
                    <a:pt x="1683650" y="1384299"/>
                  </a:lnTo>
                  <a:lnTo>
                    <a:pt x="1683478" y="1371599"/>
                  </a:lnTo>
                  <a:lnTo>
                    <a:pt x="2959243" y="1371599"/>
                  </a:lnTo>
                  <a:lnTo>
                    <a:pt x="2955816" y="1384299"/>
                  </a:lnTo>
                  <a:close/>
                </a:path>
                <a:path w="4267200" h="4089400">
                  <a:moveTo>
                    <a:pt x="2949474" y="1396999"/>
                  </a:moveTo>
                  <a:lnTo>
                    <a:pt x="1687077" y="1396999"/>
                  </a:lnTo>
                  <a:lnTo>
                    <a:pt x="1686049" y="1384299"/>
                  </a:lnTo>
                  <a:lnTo>
                    <a:pt x="2952988" y="1384299"/>
                  </a:lnTo>
                  <a:lnTo>
                    <a:pt x="2949474" y="1396999"/>
                  </a:lnTo>
                  <a:close/>
                </a:path>
                <a:path w="4267200" h="4089400">
                  <a:moveTo>
                    <a:pt x="2942705" y="1409699"/>
                  </a:moveTo>
                  <a:lnTo>
                    <a:pt x="1685021" y="1409699"/>
                  </a:lnTo>
                  <a:lnTo>
                    <a:pt x="1684678" y="1396999"/>
                  </a:lnTo>
                  <a:lnTo>
                    <a:pt x="2946304" y="1396999"/>
                  </a:lnTo>
                  <a:lnTo>
                    <a:pt x="2942705" y="1409699"/>
                  </a:lnTo>
                  <a:close/>
                </a:path>
                <a:path w="4267200" h="4089400">
                  <a:moveTo>
                    <a:pt x="2930194" y="1422399"/>
                  </a:moveTo>
                  <a:lnTo>
                    <a:pt x="1686735" y="1422399"/>
                  </a:lnTo>
                  <a:lnTo>
                    <a:pt x="1685449" y="1409699"/>
                  </a:lnTo>
                  <a:lnTo>
                    <a:pt x="2932079" y="1409699"/>
                  </a:lnTo>
                  <a:lnTo>
                    <a:pt x="2930194" y="1422399"/>
                  </a:lnTo>
                  <a:close/>
                </a:path>
                <a:path w="4267200" h="4089400">
                  <a:moveTo>
                    <a:pt x="2916055" y="1435099"/>
                  </a:moveTo>
                  <a:lnTo>
                    <a:pt x="1692733" y="1435099"/>
                  </a:lnTo>
                  <a:lnTo>
                    <a:pt x="1692047" y="1422399"/>
                  </a:lnTo>
                  <a:lnTo>
                    <a:pt x="2916055" y="1422399"/>
                  </a:lnTo>
                  <a:lnTo>
                    <a:pt x="2916055" y="1435099"/>
                  </a:lnTo>
                  <a:close/>
                </a:path>
                <a:path w="4267200" h="4089400">
                  <a:moveTo>
                    <a:pt x="2921368" y="1435099"/>
                  </a:moveTo>
                  <a:lnTo>
                    <a:pt x="2916141" y="1435099"/>
                  </a:lnTo>
                  <a:lnTo>
                    <a:pt x="2916055" y="1422399"/>
                  </a:lnTo>
                  <a:lnTo>
                    <a:pt x="2923253" y="1422399"/>
                  </a:lnTo>
                  <a:lnTo>
                    <a:pt x="2921368" y="1435099"/>
                  </a:lnTo>
                  <a:close/>
                </a:path>
                <a:path w="4267200" h="4089400">
                  <a:moveTo>
                    <a:pt x="2921111" y="1447799"/>
                  </a:moveTo>
                  <a:lnTo>
                    <a:pt x="1692047" y="1447799"/>
                  </a:lnTo>
                  <a:lnTo>
                    <a:pt x="1690591" y="1435099"/>
                  </a:lnTo>
                  <a:lnTo>
                    <a:pt x="2920768" y="1435099"/>
                  </a:lnTo>
                  <a:lnTo>
                    <a:pt x="2921111" y="1447799"/>
                  </a:lnTo>
                  <a:close/>
                </a:path>
                <a:path w="4267200" h="4089400">
                  <a:moveTo>
                    <a:pt x="2922225" y="1460499"/>
                  </a:moveTo>
                  <a:lnTo>
                    <a:pt x="1695047" y="1460499"/>
                  </a:lnTo>
                  <a:lnTo>
                    <a:pt x="1694361" y="1447799"/>
                  </a:lnTo>
                  <a:lnTo>
                    <a:pt x="2921882" y="1447799"/>
                  </a:lnTo>
                  <a:lnTo>
                    <a:pt x="2922225" y="1460499"/>
                  </a:lnTo>
                  <a:close/>
                </a:path>
                <a:path w="4267200" h="4089400">
                  <a:moveTo>
                    <a:pt x="2923596" y="1473199"/>
                  </a:moveTo>
                  <a:lnTo>
                    <a:pt x="1698731" y="1473199"/>
                  </a:lnTo>
                  <a:lnTo>
                    <a:pt x="1697960" y="1460499"/>
                  </a:lnTo>
                  <a:lnTo>
                    <a:pt x="2922567" y="1460499"/>
                  </a:lnTo>
                  <a:lnTo>
                    <a:pt x="2923596" y="1473199"/>
                  </a:lnTo>
                  <a:close/>
                </a:path>
                <a:path w="4267200" h="4089400">
                  <a:moveTo>
                    <a:pt x="2925909" y="1485899"/>
                  </a:moveTo>
                  <a:lnTo>
                    <a:pt x="1704473" y="1485899"/>
                  </a:lnTo>
                  <a:lnTo>
                    <a:pt x="1701559" y="1473199"/>
                  </a:lnTo>
                  <a:lnTo>
                    <a:pt x="2925052" y="1473199"/>
                  </a:lnTo>
                  <a:lnTo>
                    <a:pt x="2925909" y="1485899"/>
                  </a:lnTo>
                  <a:close/>
                </a:path>
                <a:path w="4267200" h="4089400">
                  <a:moveTo>
                    <a:pt x="2925395" y="1498599"/>
                  </a:moveTo>
                  <a:lnTo>
                    <a:pt x="1703958" y="1498599"/>
                  </a:lnTo>
                  <a:lnTo>
                    <a:pt x="1704130" y="1485899"/>
                  </a:lnTo>
                  <a:lnTo>
                    <a:pt x="2927623" y="1485899"/>
                  </a:lnTo>
                  <a:lnTo>
                    <a:pt x="2925395" y="1498599"/>
                  </a:lnTo>
                  <a:close/>
                </a:path>
                <a:path w="4267200" h="4089400">
                  <a:moveTo>
                    <a:pt x="2920511" y="1511299"/>
                  </a:moveTo>
                  <a:lnTo>
                    <a:pt x="1705929" y="1511299"/>
                  </a:lnTo>
                  <a:lnTo>
                    <a:pt x="1705158" y="1498599"/>
                  </a:lnTo>
                  <a:lnTo>
                    <a:pt x="2920854" y="1498599"/>
                  </a:lnTo>
                  <a:lnTo>
                    <a:pt x="2920511" y="1511299"/>
                  </a:lnTo>
                  <a:close/>
                </a:path>
                <a:path w="4267200" h="4089400">
                  <a:moveTo>
                    <a:pt x="2924538" y="1523999"/>
                  </a:moveTo>
                  <a:lnTo>
                    <a:pt x="1709614" y="1523999"/>
                  </a:lnTo>
                  <a:lnTo>
                    <a:pt x="1706615" y="1511299"/>
                  </a:lnTo>
                  <a:lnTo>
                    <a:pt x="2922053" y="1511299"/>
                  </a:lnTo>
                  <a:lnTo>
                    <a:pt x="2924538" y="1523999"/>
                  </a:lnTo>
                  <a:close/>
                </a:path>
                <a:path w="4267200" h="4089400">
                  <a:moveTo>
                    <a:pt x="2926081" y="1536699"/>
                  </a:moveTo>
                  <a:lnTo>
                    <a:pt x="1711156" y="1536699"/>
                  </a:lnTo>
                  <a:lnTo>
                    <a:pt x="1710814" y="1523999"/>
                  </a:lnTo>
                  <a:lnTo>
                    <a:pt x="2927281" y="1523999"/>
                  </a:lnTo>
                  <a:lnTo>
                    <a:pt x="2926081" y="1536699"/>
                  </a:lnTo>
                  <a:close/>
                </a:path>
                <a:path w="4267200" h="4089400">
                  <a:moveTo>
                    <a:pt x="2930108" y="1549399"/>
                  </a:moveTo>
                  <a:lnTo>
                    <a:pt x="1719126" y="1549399"/>
                  </a:lnTo>
                  <a:lnTo>
                    <a:pt x="1717498" y="1536699"/>
                  </a:lnTo>
                  <a:lnTo>
                    <a:pt x="2927794" y="1536699"/>
                  </a:lnTo>
                  <a:lnTo>
                    <a:pt x="2930108" y="1549399"/>
                  </a:lnTo>
                  <a:close/>
                </a:path>
                <a:path w="4267200" h="4089400">
                  <a:moveTo>
                    <a:pt x="2931993" y="1562099"/>
                  </a:moveTo>
                  <a:lnTo>
                    <a:pt x="1718697" y="1562099"/>
                  </a:lnTo>
                  <a:lnTo>
                    <a:pt x="1718183" y="1549399"/>
                  </a:lnTo>
                  <a:lnTo>
                    <a:pt x="2931393" y="1549399"/>
                  </a:lnTo>
                  <a:lnTo>
                    <a:pt x="2931993" y="1562099"/>
                  </a:lnTo>
                  <a:close/>
                </a:path>
                <a:path w="4267200" h="4089400">
                  <a:moveTo>
                    <a:pt x="2932936" y="1574799"/>
                  </a:moveTo>
                  <a:lnTo>
                    <a:pt x="1722039" y="1574799"/>
                  </a:lnTo>
                  <a:lnTo>
                    <a:pt x="1721011" y="1562099"/>
                  </a:lnTo>
                  <a:lnTo>
                    <a:pt x="2932079" y="1562099"/>
                  </a:lnTo>
                  <a:lnTo>
                    <a:pt x="2932936" y="1574799"/>
                  </a:lnTo>
                  <a:close/>
                </a:path>
                <a:path w="4267200" h="4089400">
                  <a:moveTo>
                    <a:pt x="2935421" y="1587499"/>
                  </a:moveTo>
                  <a:lnTo>
                    <a:pt x="1729409" y="1587499"/>
                  </a:lnTo>
                  <a:lnTo>
                    <a:pt x="1727095" y="1574799"/>
                  </a:lnTo>
                  <a:lnTo>
                    <a:pt x="2934564" y="1574799"/>
                  </a:lnTo>
                  <a:lnTo>
                    <a:pt x="2935421" y="1587499"/>
                  </a:lnTo>
                  <a:close/>
                </a:path>
                <a:path w="4267200" h="4089400">
                  <a:moveTo>
                    <a:pt x="2937906" y="1600199"/>
                  </a:moveTo>
                  <a:lnTo>
                    <a:pt x="1732493" y="1600199"/>
                  </a:lnTo>
                  <a:lnTo>
                    <a:pt x="1731465" y="1587499"/>
                  </a:lnTo>
                  <a:lnTo>
                    <a:pt x="2936707" y="1587499"/>
                  </a:lnTo>
                  <a:lnTo>
                    <a:pt x="2937906" y="1600199"/>
                  </a:lnTo>
                  <a:close/>
                </a:path>
                <a:path w="4267200" h="4089400">
                  <a:moveTo>
                    <a:pt x="2942876" y="1612899"/>
                  </a:moveTo>
                  <a:lnTo>
                    <a:pt x="1737635" y="1612899"/>
                  </a:lnTo>
                  <a:lnTo>
                    <a:pt x="1736778" y="1600199"/>
                  </a:lnTo>
                  <a:lnTo>
                    <a:pt x="2942448" y="1600199"/>
                  </a:lnTo>
                  <a:lnTo>
                    <a:pt x="2942876" y="1612899"/>
                  </a:lnTo>
                  <a:close/>
                </a:path>
                <a:path w="4267200" h="4089400">
                  <a:moveTo>
                    <a:pt x="2944590" y="1625599"/>
                  </a:moveTo>
                  <a:lnTo>
                    <a:pt x="1740034" y="1625599"/>
                  </a:lnTo>
                  <a:lnTo>
                    <a:pt x="1740034" y="1612899"/>
                  </a:lnTo>
                  <a:lnTo>
                    <a:pt x="2944418" y="1612899"/>
                  </a:lnTo>
                  <a:lnTo>
                    <a:pt x="2944590" y="1625599"/>
                  </a:lnTo>
                  <a:close/>
                </a:path>
                <a:path w="4267200" h="4089400">
                  <a:moveTo>
                    <a:pt x="2947846" y="1638299"/>
                  </a:moveTo>
                  <a:lnTo>
                    <a:pt x="1747232" y="1638299"/>
                  </a:lnTo>
                  <a:lnTo>
                    <a:pt x="1747832" y="1625599"/>
                  </a:lnTo>
                  <a:lnTo>
                    <a:pt x="2947589" y="1625599"/>
                  </a:lnTo>
                  <a:lnTo>
                    <a:pt x="2947846" y="1638299"/>
                  </a:lnTo>
                  <a:close/>
                </a:path>
                <a:path w="4267200" h="4089400">
                  <a:moveTo>
                    <a:pt x="2949903" y="1650999"/>
                  </a:moveTo>
                  <a:lnTo>
                    <a:pt x="1750317" y="1650999"/>
                  </a:lnTo>
                  <a:lnTo>
                    <a:pt x="1749803" y="1638299"/>
                  </a:lnTo>
                  <a:lnTo>
                    <a:pt x="2949560" y="1638299"/>
                  </a:lnTo>
                  <a:lnTo>
                    <a:pt x="2949903" y="1650999"/>
                  </a:lnTo>
                  <a:close/>
                </a:path>
                <a:path w="4267200" h="4089400">
                  <a:moveTo>
                    <a:pt x="2953245" y="1663699"/>
                  </a:moveTo>
                  <a:lnTo>
                    <a:pt x="1762314" y="1663699"/>
                  </a:lnTo>
                  <a:lnTo>
                    <a:pt x="1759229" y="1650999"/>
                  </a:lnTo>
                  <a:lnTo>
                    <a:pt x="2952388" y="1650999"/>
                  </a:lnTo>
                  <a:lnTo>
                    <a:pt x="2953245" y="1663699"/>
                  </a:lnTo>
                  <a:close/>
                </a:path>
                <a:path w="4267200" h="4089400">
                  <a:moveTo>
                    <a:pt x="2957358" y="1689099"/>
                  </a:moveTo>
                  <a:lnTo>
                    <a:pt x="1770798" y="1689099"/>
                  </a:lnTo>
                  <a:lnTo>
                    <a:pt x="1770284" y="1676399"/>
                  </a:lnTo>
                  <a:lnTo>
                    <a:pt x="1767113" y="1676399"/>
                  </a:lnTo>
                  <a:lnTo>
                    <a:pt x="1762914" y="1663699"/>
                  </a:lnTo>
                  <a:lnTo>
                    <a:pt x="2954530" y="1663699"/>
                  </a:lnTo>
                  <a:lnTo>
                    <a:pt x="2954701" y="1676399"/>
                  </a:lnTo>
                  <a:lnTo>
                    <a:pt x="2957358" y="1689099"/>
                  </a:lnTo>
                  <a:close/>
                </a:path>
                <a:path w="4267200" h="4089400">
                  <a:moveTo>
                    <a:pt x="2959243" y="1701799"/>
                  </a:moveTo>
                  <a:lnTo>
                    <a:pt x="1781680" y="1701799"/>
                  </a:lnTo>
                  <a:lnTo>
                    <a:pt x="1780224" y="1689099"/>
                  </a:lnTo>
                  <a:lnTo>
                    <a:pt x="2959071" y="1689099"/>
                  </a:lnTo>
                  <a:lnTo>
                    <a:pt x="2959243" y="1701799"/>
                  </a:lnTo>
                  <a:close/>
                </a:path>
                <a:path w="4267200" h="4089400">
                  <a:moveTo>
                    <a:pt x="2959414" y="1714499"/>
                  </a:moveTo>
                  <a:lnTo>
                    <a:pt x="1789564" y="1714499"/>
                  </a:lnTo>
                  <a:lnTo>
                    <a:pt x="1788364" y="1701799"/>
                  </a:lnTo>
                  <a:lnTo>
                    <a:pt x="2962585" y="1701799"/>
                  </a:lnTo>
                  <a:lnTo>
                    <a:pt x="2959414" y="1714499"/>
                  </a:lnTo>
                  <a:close/>
                </a:path>
                <a:path w="4267200" h="4089400">
                  <a:moveTo>
                    <a:pt x="2999517" y="1727199"/>
                  </a:moveTo>
                  <a:lnTo>
                    <a:pt x="1799590" y="1727199"/>
                  </a:lnTo>
                  <a:lnTo>
                    <a:pt x="1795905" y="1714499"/>
                  </a:lnTo>
                  <a:lnTo>
                    <a:pt x="2997375" y="1714499"/>
                  </a:lnTo>
                  <a:lnTo>
                    <a:pt x="2999517" y="1727199"/>
                  </a:lnTo>
                  <a:close/>
                </a:path>
                <a:path w="4267200" h="4089400">
                  <a:moveTo>
                    <a:pt x="3055216" y="1739899"/>
                  </a:moveTo>
                  <a:lnTo>
                    <a:pt x="1809444" y="1739899"/>
                  </a:lnTo>
                  <a:lnTo>
                    <a:pt x="1808416" y="1727199"/>
                  </a:lnTo>
                  <a:lnTo>
                    <a:pt x="3054445" y="1727199"/>
                  </a:lnTo>
                  <a:lnTo>
                    <a:pt x="3055216" y="1739899"/>
                  </a:lnTo>
                  <a:close/>
                </a:path>
                <a:path w="4267200" h="4089400">
                  <a:moveTo>
                    <a:pt x="3118627" y="1752599"/>
                  </a:moveTo>
                  <a:lnTo>
                    <a:pt x="1821270" y="1752599"/>
                  </a:lnTo>
                  <a:lnTo>
                    <a:pt x="1820413" y="1739899"/>
                  </a:lnTo>
                  <a:lnTo>
                    <a:pt x="3114171" y="1739899"/>
                  </a:lnTo>
                  <a:lnTo>
                    <a:pt x="3118627" y="1752599"/>
                  </a:lnTo>
                  <a:close/>
                </a:path>
                <a:path w="4267200" h="4089400">
                  <a:moveTo>
                    <a:pt x="3164215" y="1765299"/>
                  </a:moveTo>
                  <a:lnTo>
                    <a:pt x="1833952" y="1765299"/>
                  </a:lnTo>
                  <a:lnTo>
                    <a:pt x="1830867" y="1752599"/>
                  </a:lnTo>
                  <a:lnTo>
                    <a:pt x="3155645" y="1752599"/>
                  </a:lnTo>
                  <a:lnTo>
                    <a:pt x="3164215" y="1765299"/>
                  </a:lnTo>
                  <a:close/>
                </a:path>
                <a:path w="4267200" h="4089400">
                  <a:moveTo>
                    <a:pt x="3221113" y="1777999"/>
                  </a:moveTo>
                  <a:lnTo>
                    <a:pt x="1844835" y="1777999"/>
                  </a:lnTo>
                  <a:lnTo>
                    <a:pt x="1843721" y="1765299"/>
                  </a:lnTo>
                  <a:lnTo>
                    <a:pt x="3219485" y="1765299"/>
                  </a:lnTo>
                  <a:lnTo>
                    <a:pt x="3221113" y="1777999"/>
                  </a:lnTo>
                  <a:close/>
                </a:path>
                <a:path w="4267200" h="4089400">
                  <a:moveTo>
                    <a:pt x="3260102" y="1790699"/>
                  </a:moveTo>
                  <a:lnTo>
                    <a:pt x="1858716" y="1790699"/>
                  </a:lnTo>
                  <a:lnTo>
                    <a:pt x="1857260" y="1777999"/>
                  </a:lnTo>
                  <a:lnTo>
                    <a:pt x="3258989" y="1777999"/>
                  </a:lnTo>
                  <a:lnTo>
                    <a:pt x="3260102" y="1790699"/>
                  </a:lnTo>
                  <a:close/>
                </a:path>
                <a:path w="4267200" h="4089400">
                  <a:moveTo>
                    <a:pt x="3272871" y="1790699"/>
                  </a:moveTo>
                  <a:lnTo>
                    <a:pt x="3263530" y="1790699"/>
                  </a:lnTo>
                  <a:lnTo>
                    <a:pt x="3265415" y="1777999"/>
                  </a:lnTo>
                  <a:lnTo>
                    <a:pt x="3269357" y="1777999"/>
                  </a:lnTo>
                  <a:lnTo>
                    <a:pt x="3272871" y="1790699"/>
                  </a:lnTo>
                  <a:close/>
                </a:path>
                <a:path w="4267200" h="4089400">
                  <a:moveTo>
                    <a:pt x="3313574" y="1803399"/>
                  </a:moveTo>
                  <a:lnTo>
                    <a:pt x="1872770" y="1803399"/>
                  </a:lnTo>
                  <a:lnTo>
                    <a:pt x="1871827" y="1790699"/>
                  </a:lnTo>
                  <a:lnTo>
                    <a:pt x="3309546" y="1790699"/>
                  </a:lnTo>
                  <a:lnTo>
                    <a:pt x="3313574" y="1803399"/>
                  </a:lnTo>
                  <a:close/>
                </a:path>
                <a:path w="4267200" h="4089400">
                  <a:moveTo>
                    <a:pt x="3358989" y="1816099"/>
                  </a:moveTo>
                  <a:lnTo>
                    <a:pt x="1885709" y="1816099"/>
                  </a:lnTo>
                  <a:lnTo>
                    <a:pt x="1884509" y="1803399"/>
                  </a:lnTo>
                  <a:lnTo>
                    <a:pt x="3356676" y="1803399"/>
                  </a:lnTo>
                  <a:lnTo>
                    <a:pt x="3358989" y="1816099"/>
                  </a:lnTo>
                  <a:close/>
                </a:path>
                <a:path w="4267200" h="4089400">
                  <a:moveTo>
                    <a:pt x="3395236" y="1828799"/>
                  </a:moveTo>
                  <a:lnTo>
                    <a:pt x="1908846" y="1828799"/>
                  </a:lnTo>
                  <a:lnTo>
                    <a:pt x="1907560" y="1816099"/>
                  </a:lnTo>
                  <a:lnTo>
                    <a:pt x="3394465" y="1816099"/>
                  </a:lnTo>
                  <a:lnTo>
                    <a:pt x="3395236" y="1828799"/>
                  </a:lnTo>
                  <a:close/>
                </a:path>
                <a:path w="4267200" h="4089400">
                  <a:moveTo>
                    <a:pt x="3433540" y="1841499"/>
                  </a:moveTo>
                  <a:lnTo>
                    <a:pt x="1924270" y="1841499"/>
                  </a:lnTo>
                  <a:lnTo>
                    <a:pt x="1922213" y="1828799"/>
                  </a:lnTo>
                  <a:lnTo>
                    <a:pt x="3431911" y="1828799"/>
                  </a:lnTo>
                  <a:lnTo>
                    <a:pt x="3433540" y="1841499"/>
                  </a:lnTo>
                  <a:close/>
                </a:path>
                <a:path w="4267200" h="4089400">
                  <a:moveTo>
                    <a:pt x="3474243" y="1854199"/>
                  </a:moveTo>
                  <a:lnTo>
                    <a:pt x="1946550" y="1854199"/>
                  </a:lnTo>
                  <a:lnTo>
                    <a:pt x="1945607" y="1841499"/>
                  </a:lnTo>
                  <a:lnTo>
                    <a:pt x="3470729" y="1841499"/>
                  </a:lnTo>
                  <a:lnTo>
                    <a:pt x="3474243" y="1854199"/>
                  </a:lnTo>
                  <a:close/>
                </a:path>
                <a:path w="4267200" h="4089400">
                  <a:moveTo>
                    <a:pt x="3506719" y="1866899"/>
                  </a:moveTo>
                  <a:lnTo>
                    <a:pt x="1971486" y="1866899"/>
                  </a:lnTo>
                  <a:lnTo>
                    <a:pt x="1970286" y="1854199"/>
                  </a:lnTo>
                  <a:lnTo>
                    <a:pt x="3503377" y="1854199"/>
                  </a:lnTo>
                  <a:lnTo>
                    <a:pt x="3506719" y="1866899"/>
                  </a:lnTo>
                  <a:close/>
                </a:path>
                <a:path w="4267200" h="4089400">
                  <a:moveTo>
                    <a:pt x="3545109" y="1879599"/>
                  </a:moveTo>
                  <a:lnTo>
                    <a:pt x="1998307" y="1879599"/>
                  </a:lnTo>
                  <a:lnTo>
                    <a:pt x="1997193" y="1866899"/>
                  </a:lnTo>
                  <a:lnTo>
                    <a:pt x="3542281" y="1866899"/>
                  </a:lnTo>
                  <a:lnTo>
                    <a:pt x="3545109" y="1879599"/>
                  </a:lnTo>
                  <a:close/>
                </a:path>
                <a:path w="4267200" h="4089400">
                  <a:moveTo>
                    <a:pt x="3576386" y="1892299"/>
                  </a:moveTo>
                  <a:lnTo>
                    <a:pt x="2030527" y="1892299"/>
                  </a:lnTo>
                  <a:lnTo>
                    <a:pt x="2028556" y="1879599"/>
                  </a:lnTo>
                  <a:lnTo>
                    <a:pt x="3573044" y="1879599"/>
                  </a:lnTo>
                  <a:lnTo>
                    <a:pt x="3576386" y="1892299"/>
                  </a:lnTo>
                  <a:close/>
                </a:path>
                <a:path w="4267200" h="4089400">
                  <a:moveTo>
                    <a:pt x="3609291" y="1904999"/>
                  </a:moveTo>
                  <a:lnTo>
                    <a:pt x="2065146" y="1904999"/>
                  </a:lnTo>
                  <a:lnTo>
                    <a:pt x="2063089" y="1892299"/>
                  </a:lnTo>
                  <a:lnTo>
                    <a:pt x="3606377" y="1892299"/>
                  </a:lnTo>
                  <a:lnTo>
                    <a:pt x="3609291" y="1904999"/>
                  </a:lnTo>
                  <a:close/>
                </a:path>
                <a:path w="4267200" h="4089400">
                  <a:moveTo>
                    <a:pt x="2106449" y="1917699"/>
                  </a:moveTo>
                  <a:lnTo>
                    <a:pt x="2105678" y="1917699"/>
                  </a:lnTo>
                  <a:lnTo>
                    <a:pt x="2105506" y="1904999"/>
                  </a:lnTo>
                  <a:lnTo>
                    <a:pt x="2108077" y="1904999"/>
                  </a:lnTo>
                  <a:lnTo>
                    <a:pt x="2106449" y="1917699"/>
                  </a:lnTo>
                  <a:close/>
                </a:path>
                <a:path w="4267200" h="4089400">
                  <a:moveTo>
                    <a:pt x="3646395" y="1917699"/>
                  </a:moveTo>
                  <a:lnTo>
                    <a:pt x="2122387" y="1917699"/>
                  </a:lnTo>
                  <a:lnTo>
                    <a:pt x="2117931" y="1904999"/>
                  </a:lnTo>
                  <a:lnTo>
                    <a:pt x="3643996" y="1904999"/>
                  </a:lnTo>
                  <a:lnTo>
                    <a:pt x="3646395" y="1917699"/>
                  </a:lnTo>
                  <a:close/>
                </a:path>
                <a:path w="4267200" h="4089400">
                  <a:moveTo>
                    <a:pt x="2247753" y="1930399"/>
                  </a:moveTo>
                  <a:lnTo>
                    <a:pt x="2209706" y="1930399"/>
                  </a:lnTo>
                  <a:lnTo>
                    <a:pt x="2208678" y="1917699"/>
                  </a:lnTo>
                  <a:lnTo>
                    <a:pt x="2251523" y="1917699"/>
                  </a:lnTo>
                  <a:lnTo>
                    <a:pt x="2247753" y="1930399"/>
                  </a:lnTo>
                  <a:close/>
                </a:path>
                <a:path w="4267200" h="4089400">
                  <a:moveTo>
                    <a:pt x="3676644" y="1930399"/>
                  </a:moveTo>
                  <a:lnTo>
                    <a:pt x="2307737" y="1930399"/>
                  </a:lnTo>
                  <a:lnTo>
                    <a:pt x="2299853" y="1917699"/>
                  </a:lnTo>
                  <a:lnTo>
                    <a:pt x="3666447" y="1917699"/>
                  </a:lnTo>
                  <a:lnTo>
                    <a:pt x="3676644" y="1930399"/>
                  </a:lnTo>
                  <a:close/>
                </a:path>
                <a:path w="4267200" h="4089400">
                  <a:moveTo>
                    <a:pt x="3696353" y="1943099"/>
                  </a:moveTo>
                  <a:lnTo>
                    <a:pt x="2305423" y="1943099"/>
                  </a:lnTo>
                  <a:lnTo>
                    <a:pt x="2306709" y="1930399"/>
                  </a:lnTo>
                  <a:lnTo>
                    <a:pt x="3693268" y="1930399"/>
                  </a:lnTo>
                  <a:lnTo>
                    <a:pt x="3696353" y="1943099"/>
                  </a:lnTo>
                  <a:close/>
                </a:path>
                <a:path w="4267200" h="4089400">
                  <a:moveTo>
                    <a:pt x="3729344" y="1955799"/>
                  </a:moveTo>
                  <a:lnTo>
                    <a:pt x="2282886" y="1955799"/>
                  </a:lnTo>
                  <a:lnTo>
                    <a:pt x="2283401" y="1943099"/>
                  </a:lnTo>
                  <a:lnTo>
                    <a:pt x="3724717" y="1943099"/>
                  </a:lnTo>
                  <a:lnTo>
                    <a:pt x="3729344" y="1955799"/>
                  </a:lnTo>
                  <a:close/>
                </a:path>
                <a:path w="4267200" h="4089400">
                  <a:moveTo>
                    <a:pt x="3769961" y="1968499"/>
                  </a:moveTo>
                  <a:lnTo>
                    <a:pt x="2262235" y="1968499"/>
                  </a:lnTo>
                  <a:lnTo>
                    <a:pt x="2264548" y="1955799"/>
                  </a:lnTo>
                  <a:lnTo>
                    <a:pt x="3754966" y="1955799"/>
                  </a:lnTo>
                  <a:lnTo>
                    <a:pt x="3769961" y="1968499"/>
                  </a:lnTo>
                  <a:close/>
                </a:path>
                <a:path w="4267200" h="4089400">
                  <a:moveTo>
                    <a:pt x="3776988" y="1981199"/>
                  </a:moveTo>
                  <a:lnTo>
                    <a:pt x="2242097" y="1981199"/>
                  </a:lnTo>
                  <a:lnTo>
                    <a:pt x="2243811" y="1968499"/>
                  </a:lnTo>
                  <a:lnTo>
                    <a:pt x="3773817" y="1968499"/>
                  </a:lnTo>
                  <a:lnTo>
                    <a:pt x="3776988" y="1981199"/>
                  </a:lnTo>
                  <a:close/>
                </a:path>
                <a:path w="4267200" h="4089400">
                  <a:moveTo>
                    <a:pt x="3809636" y="1993899"/>
                  </a:moveTo>
                  <a:lnTo>
                    <a:pt x="2219646" y="1993899"/>
                  </a:lnTo>
                  <a:lnTo>
                    <a:pt x="2221017" y="1981199"/>
                  </a:lnTo>
                  <a:lnTo>
                    <a:pt x="3800553" y="1981199"/>
                  </a:lnTo>
                  <a:lnTo>
                    <a:pt x="3809636" y="1993899"/>
                  </a:lnTo>
                  <a:close/>
                </a:path>
                <a:path w="4267200" h="4089400">
                  <a:moveTo>
                    <a:pt x="3830630" y="2006599"/>
                  </a:moveTo>
                  <a:lnTo>
                    <a:pt x="2194882" y="2006599"/>
                  </a:lnTo>
                  <a:lnTo>
                    <a:pt x="2197624" y="1993899"/>
                  </a:lnTo>
                  <a:lnTo>
                    <a:pt x="3824117" y="1993899"/>
                  </a:lnTo>
                  <a:lnTo>
                    <a:pt x="3830630" y="2006599"/>
                  </a:lnTo>
                  <a:close/>
                </a:path>
                <a:path w="4267200" h="4089400">
                  <a:moveTo>
                    <a:pt x="3850767" y="2019299"/>
                  </a:moveTo>
                  <a:lnTo>
                    <a:pt x="2178515" y="2019299"/>
                  </a:lnTo>
                  <a:lnTo>
                    <a:pt x="2179029" y="2006599"/>
                  </a:lnTo>
                  <a:lnTo>
                    <a:pt x="3847597" y="2006599"/>
                  </a:lnTo>
                  <a:lnTo>
                    <a:pt x="3850767" y="2019299"/>
                  </a:lnTo>
                  <a:close/>
                </a:path>
                <a:path w="4267200" h="4089400">
                  <a:moveTo>
                    <a:pt x="3873047" y="2031999"/>
                  </a:moveTo>
                  <a:lnTo>
                    <a:pt x="2156406" y="2031999"/>
                  </a:lnTo>
                  <a:lnTo>
                    <a:pt x="2157435" y="2019299"/>
                  </a:lnTo>
                  <a:lnTo>
                    <a:pt x="3870219" y="2019299"/>
                  </a:lnTo>
                  <a:lnTo>
                    <a:pt x="3873047" y="2031999"/>
                  </a:lnTo>
                  <a:close/>
                </a:path>
                <a:path w="4267200" h="4089400">
                  <a:moveTo>
                    <a:pt x="3896955" y="2044699"/>
                  </a:moveTo>
                  <a:lnTo>
                    <a:pt x="2134470" y="2044699"/>
                  </a:lnTo>
                  <a:lnTo>
                    <a:pt x="2136698" y="2031999"/>
                  </a:lnTo>
                  <a:lnTo>
                    <a:pt x="3895327" y="2031999"/>
                  </a:lnTo>
                  <a:lnTo>
                    <a:pt x="3896955" y="2044699"/>
                  </a:lnTo>
                  <a:close/>
                </a:path>
                <a:path w="4267200" h="4089400">
                  <a:moveTo>
                    <a:pt x="3914864" y="2057399"/>
                  </a:moveTo>
                  <a:lnTo>
                    <a:pt x="2118017" y="2057399"/>
                  </a:lnTo>
                  <a:lnTo>
                    <a:pt x="2121273" y="2044699"/>
                  </a:lnTo>
                  <a:lnTo>
                    <a:pt x="3912036" y="2044699"/>
                  </a:lnTo>
                  <a:lnTo>
                    <a:pt x="3914864" y="2057399"/>
                  </a:lnTo>
                  <a:close/>
                </a:path>
                <a:path w="4267200" h="4089400">
                  <a:moveTo>
                    <a:pt x="3933630" y="2070099"/>
                  </a:moveTo>
                  <a:lnTo>
                    <a:pt x="2100793" y="2070099"/>
                  </a:lnTo>
                  <a:lnTo>
                    <a:pt x="2104821" y="2057399"/>
                  </a:lnTo>
                  <a:lnTo>
                    <a:pt x="3932174" y="2057399"/>
                  </a:lnTo>
                  <a:lnTo>
                    <a:pt x="3933630" y="2070099"/>
                  </a:lnTo>
                  <a:close/>
                </a:path>
                <a:path w="4267200" h="4089400">
                  <a:moveTo>
                    <a:pt x="3950597" y="2082799"/>
                  </a:moveTo>
                  <a:lnTo>
                    <a:pt x="2081770" y="2082799"/>
                  </a:lnTo>
                  <a:lnTo>
                    <a:pt x="2085369" y="2070099"/>
                  </a:lnTo>
                  <a:lnTo>
                    <a:pt x="3948284" y="2070099"/>
                  </a:lnTo>
                  <a:lnTo>
                    <a:pt x="3950597" y="2082799"/>
                  </a:lnTo>
                  <a:close/>
                </a:path>
                <a:path w="4267200" h="4089400">
                  <a:moveTo>
                    <a:pt x="3965593" y="2095499"/>
                  </a:moveTo>
                  <a:lnTo>
                    <a:pt x="2067202" y="2095499"/>
                  </a:lnTo>
                  <a:lnTo>
                    <a:pt x="2071916" y="2082799"/>
                  </a:lnTo>
                  <a:lnTo>
                    <a:pt x="3964222" y="2082799"/>
                  </a:lnTo>
                  <a:lnTo>
                    <a:pt x="3965593" y="2095499"/>
                  </a:lnTo>
                  <a:close/>
                </a:path>
                <a:path w="4267200" h="4089400">
                  <a:moveTo>
                    <a:pt x="3980504" y="2108199"/>
                  </a:moveTo>
                  <a:lnTo>
                    <a:pt x="2046037" y="2108199"/>
                  </a:lnTo>
                  <a:lnTo>
                    <a:pt x="2046894" y="2095499"/>
                  </a:lnTo>
                  <a:lnTo>
                    <a:pt x="3978447" y="2095499"/>
                  </a:lnTo>
                  <a:lnTo>
                    <a:pt x="3980504" y="2108199"/>
                  </a:lnTo>
                  <a:close/>
                </a:path>
                <a:path w="4267200" h="4089400">
                  <a:moveTo>
                    <a:pt x="3993957" y="2120899"/>
                  </a:moveTo>
                  <a:lnTo>
                    <a:pt x="2025899" y="2120899"/>
                  </a:lnTo>
                  <a:lnTo>
                    <a:pt x="2032241" y="2108199"/>
                  </a:lnTo>
                  <a:lnTo>
                    <a:pt x="3989673" y="2108199"/>
                  </a:lnTo>
                  <a:lnTo>
                    <a:pt x="3993957" y="2120899"/>
                  </a:lnTo>
                  <a:close/>
                </a:path>
                <a:path w="4267200" h="4089400">
                  <a:moveTo>
                    <a:pt x="4002783" y="2133599"/>
                  </a:moveTo>
                  <a:lnTo>
                    <a:pt x="2013217" y="2133599"/>
                  </a:lnTo>
                  <a:lnTo>
                    <a:pt x="2015102" y="2120899"/>
                  </a:lnTo>
                  <a:lnTo>
                    <a:pt x="4001755" y="2120899"/>
                  </a:lnTo>
                  <a:lnTo>
                    <a:pt x="4002783" y="2133599"/>
                  </a:lnTo>
                  <a:close/>
                </a:path>
                <a:path w="4267200" h="4089400">
                  <a:moveTo>
                    <a:pt x="4013152" y="2146299"/>
                  </a:moveTo>
                  <a:lnTo>
                    <a:pt x="1997022" y="2146299"/>
                  </a:lnTo>
                  <a:lnTo>
                    <a:pt x="1997364" y="2133599"/>
                  </a:lnTo>
                  <a:lnTo>
                    <a:pt x="4011010" y="2133599"/>
                  </a:lnTo>
                  <a:lnTo>
                    <a:pt x="4013152" y="2146299"/>
                  </a:lnTo>
                  <a:close/>
                </a:path>
                <a:path w="4267200" h="4089400">
                  <a:moveTo>
                    <a:pt x="4024292" y="2158999"/>
                  </a:moveTo>
                  <a:lnTo>
                    <a:pt x="1983997" y="2158999"/>
                  </a:lnTo>
                  <a:lnTo>
                    <a:pt x="1994622" y="2146299"/>
                  </a:lnTo>
                  <a:lnTo>
                    <a:pt x="4023435" y="2146299"/>
                  </a:lnTo>
                  <a:lnTo>
                    <a:pt x="4024292" y="2158999"/>
                  </a:lnTo>
                  <a:close/>
                </a:path>
                <a:path w="4267200" h="4089400">
                  <a:moveTo>
                    <a:pt x="4034489" y="2171699"/>
                  </a:moveTo>
                  <a:lnTo>
                    <a:pt x="1965230" y="2171699"/>
                  </a:lnTo>
                  <a:lnTo>
                    <a:pt x="1966516" y="2158999"/>
                  </a:lnTo>
                  <a:lnTo>
                    <a:pt x="4034318" y="2158999"/>
                  </a:lnTo>
                  <a:lnTo>
                    <a:pt x="4034489" y="2171699"/>
                  </a:lnTo>
                  <a:close/>
                </a:path>
                <a:path w="4267200" h="4089400">
                  <a:moveTo>
                    <a:pt x="4044173" y="2184399"/>
                  </a:moveTo>
                  <a:lnTo>
                    <a:pt x="1950063" y="2184399"/>
                  </a:lnTo>
                  <a:lnTo>
                    <a:pt x="1950235" y="2171699"/>
                  </a:lnTo>
                  <a:lnTo>
                    <a:pt x="4039374" y="2171699"/>
                  </a:lnTo>
                  <a:lnTo>
                    <a:pt x="4044173" y="2184399"/>
                  </a:lnTo>
                  <a:close/>
                </a:path>
                <a:path w="4267200" h="4089400">
                  <a:moveTo>
                    <a:pt x="4053512" y="2197099"/>
                  </a:moveTo>
                  <a:lnTo>
                    <a:pt x="1937724" y="2197099"/>
                  </a:lnTo>
                  <a:lnTo>
                    <a:pt x="1938067" y="2184399"/>
                  </a:lnTo>
                  <a:lnTo>
                    <a:pt x="4049828" y="2184399"/>
                  </a:lnTo>
                  <a:lnTo>
                    <a:pt x="4053512" y="2197099"/>
                  </a:lnTo>
                  <a:close/>
                </a:path>
                <a:path w="4267200" h="4089400">
                  <a:moveTo>
                    <a:pt x="4060796" y="2209799"/>
                  </a:moveTo>
                  <a:lnTo>
                    <a:pt x="1922642" y="2209799"/>
                  </a:lnTo>
                  <a:lnTo>
                    <a:pt x="1925384" y="2197099"/>
                  </a:lnTo>
                  <a:lnTo>
                    <a:pt x="4059511" y="2197099"/>
                  </a:lnTo>
                  <a:lnTo>
                    <a:pt x="4060796" y="2209799"/>
                  </a:lnTo>
                  <a:close/>
                </a:path>
                <a:path w="4267200" h="4089400">
                  <a:moveTo>
                    <a:pt x="4069194" y="2222499"/>
                  </a:moveTo>
                  <a:lnTo>
                    <a:pt x="1910046" y="2222499"/>
                  </a:lnTo>
                  <a:lnTo>
                    <a:pt x="1915530" y="2209799"/>
                  </a:lnTo>
                  <a:lnTo>
                    <a:pt x="4067909" y="2209799"/>
                  </a:lnTo>
                  <a:lnTo>
                    <a:pt x="4069194" y="2222499"/>
                  </a:lnTo>
                  <a:close/>
                </a:path>
                <a:path w="4267200" h="4089400">
                  <a:moveTo>
                    <a:pt x="4075364" y="2235199"/>
                  </a:moveTo>
                  <a:lnTo>
                    <a:pt x="1895221" y="2235199"/>
                  </a:lnTo>
                  <a:lnTo>
                    <a:pt x="1896335" y="2222499"/>
                  </a:lnTo>
                  <a:lnTo>
                    <a:pt x="4073564" y="2222499"/>
                  </a:lnTo>
                  <a:lnTo>
                    <a:pt x="4075364" y="2235199"/>
                  </a:lnTo>
                  <a:close/>
                </a:path>
                <a:path w="4267200" h="4089400">
                  <a:moveTo>
                    <a:pt x="4083076" y="2247899"/>
                  </a:moveTo>
                  <a:lnTo>
                    <a:pt x="1882025" y="2247899"/>
                  </a:lnTo>
                  <a:lnTo>
                    <a:pt x="1883996" y="2235199"/>
                  </a:lnTo>
                  <a:lnTo>
                    <a:pt x="4081276" y="2235199"/>
                  </a:lnTo>
                  <a:lnTo>
                    <a:pt x="4083076" y="2247899"/>
                  </a:lnTo>
                  <a:close/>
                </a:path>
                <a:path w="4267200" h="4089400">
                  <a:moveTo>
                    <a:pt x="4089160" y="2260599"/>
                  </a:moveTo>
                  <a:lnTo>
                    <a:pt x="1868229" y="2260599"/>
                  </a:lnTo>
                  <a:lnTo>
                    <a:pt x="1871485" y="2247899"/>
                  </a:lnTo>
                  <a:lnTo>
                    <a:pt x="4086932" y="2247899"/>
                  </a:lnTo>
                  <a:lnTo>
                    <a:pt x="4089160" y="2260599"/>
                  </a:lnTo>
                  <a:close/>
                </a:path>
                <a:path w="4267200" h="4089400">
                  <a:moveTo>
                    <a:pt x="4098500" y="2273299"/>
                  </a:moveTo>
                  <a:lnTo>
                    <a:pt x="1859745" y="2273299"/>
                  </a:lnTo>
                  <a:lnTo>
                    <a:pt x="1861288" y="2260599"/>
                  </a:lnTo>
                  <a:lnTo>
                    <a:pt x="4096786" y="2260599"/>
                  </a:lnTo>
                  <a:lnTo>
                    <a:pt x="4098500" y="2273299"/>
                  </a:lnTo>
                  <a:close/>
                </a:path>
                <a:path w="4267200" h="4089400">
                  <a:moveTo>
                    <a:pt x="4105099" y="2285999"/>
                  </a:moveTo>
                  <a:lnTo>
                    <a:pt x="1844664" y="2285999"/>
                  </a:lnTo>
                  <a:lnTo>
                    <a:pt x="1846292" y="2273299"/>
                  </a:lnTo>
                  <a:lnTo>
                    <a:pt x="4104585" y="2273299"/>
                  </a:lnTo>
                  <a:lnTo>
                    <a:pt x="4105099" y="2285999"/>
                  </a:lnTo>
                  <a:close/>
                </a:path>
                <a:path w="4267200" h="4089400">
                  <a:moveTo>
                    <a:pt x="4108955" y="2298699"/>
                  </a:moveTo>
                  <a:lnTo>
                    <a:pt x="1831296" y="2298699"/>
                  </a:lnTo>
                  <a:lnTo>
                    <a:pt x="1836009" y="2285999"/>
                  </a:lnTo>
                  <a:lnTo>
                    <a:pt x="4107669" y="2285999"/>
                  </a:lnTo>
                  <a:lnTo>
                    <a:pt x="4108955" y="2298699"/>
                  </a:lnTo>
                  <a:close/>
                </a:path>
                <a:path w="4267200" h="4089400">
                  <a:moveTo>
                    <a:pt x="4118552" y="2311399"/>
                  </a:moveTo>
                  <a:lnTo>
                    <a:pt x="1820927" y="2311399"/>
                  </a:lnTo>
                  <a:lnTo>
                    <a:pt x="1824184" y="2298699"/>
                  </a:lnTo>
                  <a:lnTo>
                    <a:pt x="4114010" y="2298699"/>
                  </a:lnTo>
                  <a:lnTo>
                    <a:pt x="4118552" y="2311399"/>
                  </a:lnTo>
                  <a:close/>
                </a:path>
                <a:path w="4267200" h="4089400">
                  <a:moveTo>
                    <a:pt x="4121294" y="2324099"/>
                  </a:moveTo>
                  <a:lnTo>
                    <a:pt x="1814758" y="2324099"/>
                  </a:lnTo>
                  <a:lnTo>
                    <a:pt x="1815786" y="2311399"/>
                  </a:lnTo>
                  <a:lnTo>
                    <a:pt x="4120009" y="2311399"/>
                  </a:lnTo>
                  <a:lnTo>
                    <a:pt x="4121294" y="2324099"/>
                  </a:lnTo>
                  <a:close/>
                </a:path>
                <a:path w="4267200" h="4089400">
                  <a:moveTo>
                    <a:pt x="4127978" y="2336799"/>
                  </a:moveTo>
                  <a:lnTo>
                    <a:pt x="1801904" y="2336799"/>
                  </a:lnTo>
                  <a:lnTo>
                    <a:pt x="1802761" y="2324099"/>
                  </a:lnTo>
                  <a:lnTo>
                    <a:pt x="4126607" y="2324099"/>
                  </a:lnTo>
                  <a:lnTo>
                    <a:pt x="4127978" y="2336799"/>
                  </a:lnTo>
                  <a:close/>
                </a:path>
                <a:path w="4267200" h="4089400">
                  <a:moveTo>
                    <a:pt x="4133462" y="2349499"/>
                  </a:moveTo>
                  <a:lnTo>
                    <a:pt x="1792135" y="2349499"/>
                  </a:lnTo>
                  <a:lnTo>
                    <a:pt x="1792393" y="2336799"/>
                  </a:lnTo>
                  <a:lnTo>
                    <a:pt x="4132263" y="2336799"/>
                  </a:lnTo>
                  <a:lnTo>
                    <a:pt x="4133462" y="2349499"/>
                  </a:lnTo>
                  <a:close/>
                </a:path>
                <a:path w="4267200" h="4089400">
                  <a:moveTo>
                    <a:pt x="4139032" y="2362199"/>
                  </a:moveTo>
                  <a:lnTo>
                    <a:pt x="1784423" y="2362199"/>
                  </a:lnTo>
                  <a:lnTo>
                    <a:pt x="1786394" y="2349499"/>
                  </a:lnTo>
                  <a:lnTo>
                    <a:pt x="4138004" y="2349499"/>
                  </a:lnTo>
                  <a:lnTo>
                    <a:pt x="4139032" y="2362199"/>
                  </a:lnTo>
                  <a:close/>
                </a:path>
                <a:path w="4267200" h="4089400">
                  <a:moveTo>
                    <a:pt x="4143831" y="2374899"/>
                  </a:moveTo>
                  <a:lnTo>
                    <a:pt x="1773198" y="2374899"/>
                  </a:lnTo>
                  <a:lnTo>
                    <a:pt x="1773969" y="2362199"/>
                  </a:lnTo>
                  <a:lnTo>
                    <a:pt x="4141174" y="2362199"/>
                  </a:lnTo>
                  <a:lnTo>
                    <a:pt x="4143831" y="2374899"/>
                  </a:lnTo>
                  <a:close/>
                </a:path>
                <a:path w="4267200" h="4089400">
                  <a:moveTo>
                    <a:pt x="4149915" y="2387599"/>
                  </a:moveTo>
                  <a:lnTo>
                    <a:pt x="1766171" y="2387599"/>
                  </a:lnTo>
                  <a:lnTo>
                    <a:pt x="1768056" y="2374899"/>
                  </a:lnTo>
                  <a:lnTo>
                    <a:pt x="4149744" y="2374899"/>
                  </a:lnTo>
                  <a:lnTo>
                    <a:pt x="4149915" y="2387599"/>
                  </a:lnTo>
                  <a:close/>
                </a:path>
                <a:path w="4267200" h="4089400">
                  <a:moveTo>
                    <a:pt x="4153685" y="2400299"/>
                  </a:moveTo>
                  <a:lnTo>
                    <a:pt x="1756488" y="2400299"/>
                  </a:lnTo>
                  <a:lnTo>
                    <a:pt x="1759230" y="2387599"/>
                  </a:lnTo>
                  <a:lnTo>
                    <a:pt x="4152914" y="2387599"/>
                  </a:lnTo>
                  <a:lnTo>
                    <a:pt x="4153685" y="2400299"/>
                  </a:lnTo>
                  <a:close/>
                </a:path>
                <a:path w="4267200" h="4089400">
                  <a:moveTo>
                    <a:pt x="4155828" y="2412999"/>
                  </a:moveTo>
                  <a:lnTo>
                    <a:pt x="1752032" y="2412999"/>
                  </a:lnTo>
                  <a:lnTo>
                    <a:pt x="1752718" y="2400299"/>
                  </a:lnTo>
                  <a:lnTo>
                    <a:pt x="4153771" y="2400299"/>
                  </a:lnTo>
                  <a:lnTo>
                    <a:pt x="4155828" y="2412999"/>
                  </a:lnTo>
                  <a:close/>
                </a:path>
                <a:path w="4267200" h="4089400">
                  <a:moveTo>
                    <a:pt x="4161826" y="2425699"/>
                  </a:moveTo>
                  <a:lnTo>
                    <a:pt x="1747062" y="2425699"/>
                  </a:lnTo>
                  <a:lnTo>
                    <a:pt x="1747662" y="2412999"/>
                  </a:lnTo>
                  <a:lnTo>
                    <a:pt x="4159427" y="2412999"/>
                  </a:lnTo>
                  <a:lnTo>
                    <a:pt x="4161826" y="2425699"/>
                  </a:lnTo>
                  <a:close/>
                </a:path>
                <a:path w="4267200" h="4089400">
                  <a:moveTo>
                    <a:pt x="4167568" y="2438399"/>
                  </a:moveTo>
                  <a:lnTo>
                    <a:pt x="1738065" y="2438399"/>
                  </a:lnTo>
                  <a:lnTo>
                    <a:pt x="1738493" y="2425699"/>
                  </a:lnTo>
                  <a:lnTo>
                    <a:pt x="4167225" y="2425699"/>
                  </a:lnTo>
                  <a:lnTo>
                    <a:pt x="4167568" y="2438399"/>
                  </a:lnTo>
                  <a:close/>
                </a:path>
                <a:path w="4267200" h="4089400">
                  <a:moveTo>
                    <a:pt x="4172367" y="2451099"/>
                  </a:moveTo>
                  <a:lnTo>
                    <a:pt x="1731980" y="2451099"/>
                  </a:lnTo>
                  <a:lnTo>
                    <a:pt x="1734037" y="2438399"/>
                  </a:lnTo>
                  <a:lnTo>
                    <a:pt x="4171510" y="2438399"/>
                  </a:lnTo>
                  <a:lnTo>
                    <a:pt x="4172367" y="2451099"/>
                  </a:lnTo>
                  <a:close/>
                </a:path>
                <a:path w="4267200" h="4089400">
                  <a:moveTo>
                    <a:pt x="4173738" y="2463799"/>
                  </a:moveTo>
                  <a:lnTo>
                    <a:pt x="1728296" y="2463799"/>
                  </a:lnTo>
                  <a:lnTo>
                    <a:pt x="1730866" y="2451099"/>
                  </a:lnTo>
                  <a:lnTo>
                    <a:pt x="4172881" y="2451099"/>
                  </a:lnTo>
                  <a:lnTo>
                    <a:pt x="4173738" y="2463799"/>
                  </a:lnTo>
                  <a:close/>
                </a:path>
                <a:path w="4267200" h="4089400">
                  <a:moveTo>
                    <a:pt x="4178450" y="2476499"/>
                  </a:moveTo>
                  <a:lnTo>
                    <a:pt x="1717242" y="2476499"/>
                  </a:lnTo>
                  <a:lnTo>
                    <a:pt x="1721612" y="2463799"/>
                  </a:lnTo>
                  <a:lnTo>
                    <a:pt x="4178108" y="2463799"/>
                  </a:lnTo>
                  <a:lnTo>
                    <a:pt x="4178450" y="2476499"/>
                  </a:lnTo>
                  <a:close/>
                </a:path>
                <a:path w="4267200" h="4089400">
                  <a:moveTo>
                    <a:pt x="4181621" y="2489199"/>
                  </a:moveTo>
                  <a:lnTo>
                    <a:pt x="1716727" y="2489199"/>
                  </a:lnTo>
                  <a:lnTo>
                    <a:pt x="1716899" y="2476499"/>
                  </a:lnTo>
                  <a:lnTo>
                    <a:pt x="4181107" y="2476499"/>
                  </a:lnTo>
                  <a:lnTo>
                    <a:pt x="4181621" y="2489199"/>
                  </a:lnTo>
                  <a:close/>
                </a:path>
                <a:path w="4267200" h="4089400">
                  <a:moveTo>
                    <a:pt x="4186506" y="2501899"/>
                  </a:moveTo>
                  <a:lnTo>
                    <a:pt x="1711586" y="2501899"/>
                  </a:lnTo>
                  <a:lnTo>
                    <a:pt x="1712100" y="2489199"/>
                  </a:lnTo>
                  <a:lnTo>
                    <a:pt x="4186077" y="2489199"/>
                  </a:lnTo>
                  <a:lnTo>
                    <a:pt x="4186506" y="2501899"/>
                  </a:lnTo>
                  <a:close/>
                </a:path>
                <a:path w="4267200" h="4089400">
                  <a:moveTo>
                    <a:pt x="4190705" y="2514599"/>
                  </a:moveTo>
                  <a:lnTo>
                    <a:pt x="1704902" y="2514599"/>
                  </a:lnTo>
                  <a:lnTo>
                    <a:pt x="1705502" y="2501899"/>
                  </a:lnTo>
                  <a:lnTo>
                    <a:pt x="4188477" y="2501899"/>
                  </a:lnTo>
                  <a:lnTo>
                    <a:pt x="4190705" y="2514599"/>
                  </a:lnTo>
                  <a:close/>
                </a:path>
                <a:path w="4267200" h="4089400">
                  <a:moveTo>
                    <a:pt x="4191733" y="2527299"/>
                  </a:moveTo>
                  <a:lnTo>
                    <a:pt x="1697019" y="2527299"/>
                  </a:lnTo>
                  <a:lnTo>
                    <a:pt x="1699932" y="2514599"/>
                  </a:lnTo>
                  <a:lnTo>
                    <a:pt x="4191219" y="2514599"/>
                  </a:lnTo>
                  <a:lnTo>
                    <a:pt x="4191733" y="2527299"/>
                  </a:lnTo>
                  <a:close/>
                </a:path>
                <a:path w="4267200" h="4089400">
                  <a:moveTo>
                    <a:pt x="4196874" y="2539999"/>
                  </a:moveTo>
                  <a:lnTo>
                    <a:pt x="1694362" y="2539999"/>
                  </a:lnTo>
                  <a:lnTo>
                    <a:pt x="1695219" y="2527299"/>
                  </a:lnTo>
                  <a:lnTo>
                    <a:pt x="4196617" y="2527299"/>
                  </a:lnTo>
                  <a:lnTo>
                    <a:pt x="4196874" y="2539999"/>
                  </a:lnTo>
                  <a:close/>
                </a:path>
                <a:path w="4267200" h="4089400">
                  <a:moveTo>
                    <a:pt x="4197560" y="2552699"/>
                  </a:moveTo>
                  <a:lnTo>
                    <a:pt x="1686050" y="2552699"/>
                  </a:lnTo>
                  <a:lnTo>
                    <a:pt x="1687421" y="2539999"/>
                  </a:lnTo>
                  <a:lnTo>
                    <a:pt x="4198674" y="2539999"/>
                  </a:lnTo>
                  <a:lnTo>
                    <a:pt x="4197560" y="2552699"/>
                  </a:lnTo>
                  <a:close/>
                </a:path>
                <a:path w="4267200" h="4089400">
                  <a:moveTo>
                    <a:pt x="4200044" y="2565399"/>
                  </a:moveTo>
                  <a:lnTo>
                    <a:pt x="1683480" y="2565399"/>
                  </a:lnTo>
                  <a:lnTo>
                    <a:pt x="1684422" y="2552699"/>
                  </a:lnTo>
                  <a:lnTo>
                    <a:pt x="4198845" y="2552699"/>
                  </a:lnTo>
                  <a:lnTo>
                    <a:pt x="4200044" y="2565399"/>
                  </a:lnTo>
                  <a:close/>
                </a:path>
                <a:path w="4267200" h="4089400">
                  <a:moveTo>
                    <a:pt x="4205443" y="2578099"/>
                  </a:moveTo>
                  <a:lnTo>
                    <a:pt x="1676282" y="2578099"/>
                  </a:lnTo>
                  <a:lnTo>
                    <a:pt x="1679966" y="2565399"/>
                  </a:lnTo>
                  <a:lnTo>
                    <a:pt x="4204843" y="2565399"/>
                  </a:lnTo>
                  <a:lnTo>
                    <a:pt x="4205443" y="2578099"/>
                  </a:lnTo>
                  <a:close/>
                </a:path>
                <a:path w="4267200" h="4089400">
                  <a:moveTo>
                    <a:pt x="4207842" y="2590799"/>
                  </a:moveTo>
                  <a:lnTo>
                    <a:pt x="1674311" y="2590799"/>
                  </a:lnTo>
                  <a:lnTo>
                    <a:pt x="1675939" y="2578099"/>
                  </a:lnTo>
                  <a:lnTo>
                    <a:pt x="4207756" y="2578099"/>
                  </a:lnTo>
                  <a:lnTo>
                    <a:pt x="4207842" y="2590799"/>
                  </a:lnTo>
                  <a:close/>
                </a:path>
                <a:path w="4267200" h="4089400">
                  <a:moveTo>
                    <a:pt x="4209470" y="2603499"/>
                  </a:moveTo>
                  <a:lnTo>
                    <a:pt x="1669255" y="2603499"/>
                  </a:lnTo>
                  <a:lnTo>
                    <a:pt x="1670969" y="2590799"/>
                  </a:lnTo>
                  <a:lnTo>
                    <a:pt x="4208956" y="2590799"/>
                  </a:lnTo>
                  <a:lnTo>
                    <a:pt x="4209470" y="2603499"/>
                  </a:lnTo>
                  <a:close/>
                </a:path>
                <a:path w="4267200" h="4089400">
                  <a:moveTo>
                    <a:pt x="4214012" y="2628899"/>
                  </a:moveTo>
                  <a:lnTo>
                    <a:pt x="1659658" y="2628899"/>
                  </a:lnTo>
                  <a:lnTo>
                    <a:pt x="1665828" y="2603499"/>
                  </a:lnTo>
                  <a:lnTo>
                    <a:pt x="4212641" y="2603499"/>
                  </a:lnTo>
                  <a:lnTo>
                    <a:pt x="4212898" y="2616199"/>
                  </a:lnTo>
                  <a:lnTo>
                    <a:pt x="4213412" y="2616199"/>
                  </a:lnTo>
                  <a:lnTo>
                    <a:pt x="4214012" y="2628899"/>
                  </a:lnTo>
                  <a:close/>
                </a:path>
                <a:path w="4267200" h="4089400">
                  <a:moveTo>
                    <a:pt x="4217782" y="2641599"/>
                  </a:moveTo>
                  <a:lnTo>
                    <a:pt x="1652888" y="2641599"/>
                  </a:lnTo>
                  <a:lnTo>
                    <a:pt x="1653231" y="2628899"/>
                  </a:lnTo>
                  <a:lnTo>
                    <a:pt x="4217525" y="2628899"/>
                  </a:lnTo>
                  <a:lnTo>
                    <a:pt x="4217782" y="2641599"/>
                  </a:lnTo>
                  <a:close/>
                </a:path>
                <a:path w="4267200" h="4089400">
                  <a:moveTo>
                    <a:pt x="4219581" y="2654299"/>
                  </a:moveTo>
                  <a:lnTo>
                    <a:pt x="1649632" y="2654299"/>
                  </a:lnTo>
                  <a:lnTo>
                    <a:pt x="1650061" y="2641599"/>
                  </a:lnTo>
                  <a:lnTo>
                    <a:pt x="4219581" y="2641599"/>
                  </a:lnTo>
                  <a:lnTo>
                    <a:pt x="4219581" y="2654299"/>
                  </a:lnTo>
                  <a:close/>
                </a:path>
                <a:path w="4267200" h="4089400">
                  <a:moveTo>
                    <a:pt x="4223694" y="2666999"/>
                  </a:moveTo>
                  <a:lnTo>
                    <a:pt x="1643462" y="2666999"/>
                  </a:lnTo>
                  <a:lnTo>
                    <a:pt x="1646976" y="2654299"/>
                  </a:lnTo>
                  <a:lnTo>
                    <a:pt x="4220695" y="2654299"/>
                  </a:lnTo>
                  <a:lnTo>
                    <a:pt x="4223694" y="2666999"/>
                  </a:lnTo>
                  <a:close/>
                </a:path>
                <a:path w="4267200" h="4089400">
                  <a:moveTo>
                    <a:pt x="4223095" y="2679699"/>
                  </a:moveTo>
                  <a:lnTo>
                    <a:pt x="1640720" y="2679699"/>
                  </a:lnTo>
                  <a:lnTo>
                    <a:pt x="1641234" y="2666999"/>
                  </a:lnTo>
                  <a:lnTo>
                    <a:pt x="4221809" y="2666999"/>
                  </a:lnTo>
                  <a:lnTo>
                    <a:pt x="4223095" y="2679699"/>
                  </a:lnTo>
                  <a:close/>
                </a:path>
                <a:path w="4267200" h="4089400">
                  <a:moveTo>
                    <a:pt x="4228922" y="2692399"/>
                  </a:moveTo>
                  <a:lnTo>
                    <a:pt x="1633351" y="2692399"/>
                  </a:lnTo>
                  <a:lnTo>
                    <a:pt x="1635579" y="2679699"/>
                  </a:lnTo>
                  <a:lnTo>
                    <a:pt x="4228750" y="2679699"/>
                  </a:lnTo>
                  <a:lnTo>
                    <a:pt x="4228922" y="2692399"/>
                  </a:lnTo>
                  <a:close/>
                </a:path>
                <a:path w="4267200" h="4089400">
                  <a:moveTo>
                    <a:pt x="4227465" y="2705099"/>
                  </a:moveTo>
                  <a:lnTo>
                    <a:pt x="1631551" y="2705099"/>
                  </a:lnTo>
                  <a:lnTo>
                    <a:pt x="1633008" y="2692399"/>
                  </a:lnTo>
                  <a:lnTo>
                    <a:pt x="4226094" y="2692399"/>
                  </a:lnTo>
                  <a:lnTo>
                    <a:pt x="4227465" y="2705099"/>
                  </a:lnTo>
                  <a:close/>
                </a:path>
                <a:path w="4267200" h="4089400">
                  <a:moveTo>
                    <a:pt x="4232692" y="2717799"/>
                  </a:moveTo>
                  <a:lnTo>
                    <a:pt x="1629837" y="2717799"/>
                  </a:lnTo>
                  <a:lnTo>
                    <a:pt x="1629237" y="2705099"/>
                  </a:lnTo>
                  <a:lnTo>
                    <a:pt x="4232521" y="2705099"/>
                  </a:lnTo>
                  <a:lnTo>
                    <a:pt x="4232692" y="2717799"/>
                  </a:lnTo>
                  <a:close/>
                </a:path>
                <a:path w="4267200" h="4089400">
                  <a:moveTo>
                    <a:pt x="4233635" y="2730499"/>
                  </a:moveTo>
                  <a:lnTo>
                    <a:pt x="1623410" y="2730499"/>
                  </a:lnTo>
                  <a:lnTo>
                    <a:pt x="1625039" y="2717799"/>
                  </a:lnTo>
                  <a:lnTo>
                    <a:pt x="4233720" y="2717799"/>
                  </a:lnTo>
                  <a:lnTo>
                    <a:pt x="4233635" y="2730499"/>
                  </a:lnTo>
                  <a:close/>
                </a:path>
                <a:path w="4267200" h="4089400">
                  <a:moveTo>
                    <a:pt x="4236034" y="2743199"/>
                  </a:moveTo>
                  <a:lnTo>
                    <a:pt x="1621268" y="2743199"/>
                  </a:lnTo>
                  <a:lnTo>
                    <a:pt x="1620583" y="2730499"/>
                  </a:lnTo>
                  <a:lnTo>
                    <a:pt x="4234920" y="2730499"/>
                  </a:lnTo>
                  <a:lnTo>
                    <a:pt x="4236034" y="2743199"/>
                  </a:lnTo>
                  <a:close/>
                </a:path>
                <a:path w="4267200" h="4089400">
                  <a:moveTo>
                    <a:pt x="4235520" y="2755899"/>
                  </a:moveTo>
                  <a:lnTo>
                    <a:pt x="1616469" y="2755899"/>
                  </a:lnTo>
                  <a:lnTo>
                    <a:pt x="1616984" y="2743199"/>
                  </a:lnTo>
                  <a:lnTo>
                    <a:pt x="4235005" y="2743199"/>
                  </a:lnTo>
                  <a:lnTo>
                    <a:pt x="4235520" y="2755899"/>
                  </a:lnTo>
                  <a:close/>
                </a:path>
                <a:path w="4267200" h="4089400">
                  <a:moveTo>
                    <a:pt x="4237833" y="2768599"/>
                  </a:moveTo>
                  <a:lnTo>
                    <a:pt x="1612871" y="2768599"/>
                  </a:lnTo>
                  <a:lnTo>
                    <a:pt x="1614670" y="2755899"/>
                  </a:lnTo>
                  <a:lnTo>
                    <a:pt x="4236805" y="2755899"/>
                  </a:lnTo>
                  <a:lnTo>
                    <a:pt x="4237833" y="2768599"/>
                  </a:lnTo>
                  <a:close/>
                </a:path>
                <a:path w="4267200" h="4089400">
                  <a:moveTo>
                    <a:pt x="4239547" y="2781299"/>
                  </a:moveTo>
                  <a:lnTo>
                    <a:pt x="1608586" y="2781299"/>
                  </a:lnTo>
                  <a:lnTo>
                    <a:pt x="1609700" y="2768599"/>
                  </a:lnTo>
                  <a:lnTo>
                    <a:pt x="4238861" y="2768599"/>
                  </a:lnTo>
                  <a:lnTo>
                    <a:pt x="4239547" y="2781299"/>
                  </a:lnTo>
                  <a:close/>
                </a:path>
                <a:path w="4267200" h="4089400">
                  <a:moveTo>
                    <a:pt x="4243146" y="2793999"/>
                  </a:moveTo>
                  <a:lnTo>
                    <a:pt x="1600445" y="2793999"/>
                  </a:lnTo>
                  <a:lnTo>
                    <a:pt x="1602845" y="2781299"/>
                  </a:lnTo>
                  <a:lnTo>
                    <a:pt x="4242974" y="2781299"/>
                  </a:lnTo>
                  <a:lnTo>
                    <a:pt x="4243146" y="2793999"/>
                  </a:lnTo>
                  <a:close/>
                </a:path>
                <a:path w="4267200" h="4089400">
                  <a:moveTo>
                    <a:pt x="4244774" y="2806699"/>
                  </a:moveTo>
                  <a:lnTo>
                    <a:pt x="1599074" y="2806699"/>
                  </a:lnTo>
                  <a:lnTo>
                    <a:pt x="1600959" y="2793999"/>
                  </a:lnTo>
                  <a:lnTo>
                    <a:pt x="4244602" y="2793999"/>
                  </a:lnTo>
                  <a:lnTo>
                    <a:pt x="4244774" y="2806699"/>
                  </a:lnTo>
                  <a:close/>
                </a:path>
                <a:path w="4267200" h="4089400">
                  <a:moveTo>
                    <a:pt x="4246659" y="2819399"/>
                  </a:moveTo>
                  <a:lnTo>
                    <a:pt x="1594190" y="2819399"/>
                  </a:lnTo>
                  <a:lnTo>
                    <a:pt x="1594704" y="2806699"/>
                  </a:lnTo>
                  <a:lnTo>
                    <a:pt x="4246659" y="2806699"/>
                  </a:lnTo>
                  <a:lnTo>
                    <a:pt x="4246659" y="2819399"/>
                  </a:lnTo>
                  <a:close/>
                </a:path>
                <a:path w="4267200" h="4089400">
                  <a:moveTo>
                    <a:pt x="4248030" y="2832099"/>
                  </a:moveTo>
                  <a:lnTo>
                    <a:pt x="1589477" y="2832099"/>
                  </a:lnTo>
                  <a:lnTo>
                    <a:pt x="1590334" y="2819399"/>
                  </a:lnTo>
                  <a:lnTo>
                    <a:pt x="4247516" y="2819399"/>
                  </a:lnTo>
                  <a:lnTo>
                    <a:pt x="4248030" y="2832099"/>
                  </a:lnTo>
                  <a:close/>
                </a:path>
                <a:path w="4267200" h="4089400">
                  <a:moveTo>
                    <a:pt x="4246487" y="2844799"/>
                  </a:moveTo>
                  <a:lnTo>
                    <a:pt x="1587763" y="2844799"/>
                  </a:lnTo>
                  <a:lnTo>
                    <a:pt x="1587334" y="2832099"/>
                  </a:lnTo>
                  <a:lnTo>
                    <a:pt x="4245631" y="2832099"/>
                  </a:lnTo>
                  <a:lnTo>
                    <a:pt x="4246487" y="2844799"/>
                  </a:lnTo>
                  <a:close/>
                </a:path>
                <a:path w="4267200" h="4089400">
                  <a:moveTo>
                    <a:pt x="4248801" y="2857499"/>
                  </a:moveTo>
                  <a:lnTo>
                    <a:pt x="1582279" y="2857499"/>
                  </a:lnTo>
                  <a:lnTo>
                    <a:pt x="1582107" y="2844799"/>
                  </a:lnTo>
                  <a:lnTo>
                    <a:pt x="4248544" y="2844799"/>
                  </a:lnTo>
                  <a:lnTo>
                    <a:pt x="4248801" y="2857499"/>
                  </a:lnTo>
                  <a:close/>
                </a:path>
                <a:path w="4267200" h="4089400">
                  <a:moveTo>
                    <a:pt x="4252143" y="2870199"/>
                  </a:moveTo>
                  <a:lnTo>
                    <a:pt x="1579879" y="2870199"/>
                  </a:lnTo>
                  <a:lnTo>
                    <a:pt x="1581250" y="2857499"/>
                  </a:lnTo>
                  <a:lnTo>
                    <a:pt x="4251971" y="2857499"/>
                  </a:lnTo>
                  <a:lnTo>
                    <a:pt x="4252143" y="2870199"/>
                  </a:lnTo>
                  <a:close/>
                </a:path>
                <a:path w="4267200" h="4089400">
                  <a:moveTo>
                    <a:pt x="4253771" y="2882899"/>
                  </a:moveTo>
                  <a:lnTo>
                    <a:pt x="1573967" y="2882899"/>
                  </a:lnTo>
                  <a:lnTo>
                    <a:pt x="1575424" y="2870199"/>
                  </a:lnTo>
                  <a:lnTo>
                    <a:pt x="4253257" y="2870199"/>
                  </a:lnTo>
                  <a:lnTo>
                    <a:pt x="4253771" y="2882899"/>
                  </a:lnTo>
                  <a:close/>
                </a:path>
                <a:path w="4267200" h="4089400">
                  <a:moveTo>
                    <a:pt x="4252828" y="2895599"/>
                  </a:moveTo>
                  <a:lnTo>
                    <a:pt x="1571996" y="2895599"/>
                  </a:lnTo>
                  <a:lnTo>
                    <a:pt x="1572596" y="2882899"/>
                  </a:lnTo>
                  <a:lnTo>
                    <a:pt x="4252314" y="2882899"/>
                  </a:lnTo>
                  <a:lnTo>
                    <a:pt x="4252828" y="2895599"/>
                  </a:lnTo>
                  <a:close/>
                </a:path>
                <a:path w="4267200" h="4089400">
                  <a:moveTo>
                    <a:pt x="4256770" y="2908299"/>
                  </a:moveTo>
                  <a:lnTo>
                    <a:pt x="1566255" y="2908299"/>
                  </a:lnTo>
                  <a:lnTo>
                    <a:pt x="1566769" y="2895599"/>
                  </a:lnTo>
                  <a:lnTo>
                    <a:pt x="4255742" y="2895599"/>
                  </a:lnTo>
                  <a:lnTo>
                    <a:pt x="4256770" y="2908299"/>
                  </a:lnTo>
                  <a:close/>
                </a:path>
                <a:path w="4267200" h="4089400">
                  <a:moveTo>
                    <a:pt x="4256085" y="2920999"/>
                  </a:moveTo>
                  <a:lnTo>
                    <a:pt x="1564798" y="2920999"/>
                  </a:lnTo>
                  <a:lnTo>
                    <a:pt x="1564455" y="2908299"/>
                  </a:lnTo>
                  <a:lnTo>
                    <a:pt x="4257284" y="2908299"/>
                  </a:lnTo>
                  <a:lnTo>
                    <a:pt x="4256085" y="2920999"/>
                  </a:lnTo>
                  <a:close/>
                </a:path>
                <a:path w="4267200" h="4089400">
                  <a:moveTo>
                    <a:pt x="4256428" y="2946399"/>
                  </a:moveTo>
                  <a:lnTo>
                    <a:pt x="1556315" y="2946399"/>
                  </a:lnTo>
                  <a:lnTo>
                    <a:pt x="1556315" y="2933699"/>
                  </a:lnTo>
                  <a:lnTo>
                    <a:pt x="1558971" y="2933699"/>
                  </a:lnTo>
                  <a:lnTo>
                    <a:pt x="1559400" y="2920999"/>
                  </a:lnTo>
                  <a:lnTo>
                    <a:pt x="4255314" y="2920999"/>
                  </a:lnTo>
                  <a:lnTo>
                    <a:pt x="4256342" y="2933699"/>
                  </a:lnTo>
                  <a:lnTo>
                    <a:pt x="4256428" y="2946399"/>
                  </a:lnTo>
                  <a:close/>
                </a:path>
                <a:path w="4267200" h="4089400">
                  <a:moveTo>
                    <a:pt x="4256599" y="2959099"/>
                  </a:moveTo>
                  <a:lnTo>
                    <a:pt x="1551516" y="2959099"/>
                  </a:lnTo>
                  <a:lnTo>
                    <a:pt x="1551173" y="2946399"/>
                  </a:lnTo>
                  <a:lnTo>
                    <a:pt x="4258056" y="2946399"/>
                  </a:lnTo>
                  <a:lnTo>
                    <a:pt x="4256599" y="2959099"/>
                  </a:lnTo>
                  <a:close/>
                </a:path>
                <a:path w="4267200" h="4089400">
                  <a:moveTo>
                    <a:pt x="4258570" y="2971799"/>
                  </a:moveTo>
                  <a:lnTo>
                    <a:pt x="1548346" y="2971799"/>
                  </a:lnTo>
                  <a:lnTo>
                    <a:pt x="1550231" y="2959099"/>
                  </a:lnTo>
                  <a:lnTo>
                    <a:pt x="4258399" y="2959099"/>
                  </a:lnTo>
                  <a:lnTo>
                    <a:pt x="4258570" y="2971799"/>
                  </a:lnTo>
                  <a:close/>
                </a:path>
                <a:path w="4267200" h="4089400">
                  <a:moveTo>
                    <a:pt x="4258484" y="2984499"/>
                  </a:moveTo>
                  <a:lnTo>
                    <a:pt x="1543633" y="2984499"/>
                  </a:lnTo>
                  <a:lnTo>
                    <a:pt x="1544318" y="2971799"/>
                  </a:lnTo>
                  <a:lnTo>
                    <a:pt x="4260198" y="2971799"/>
                  </a:lnTo>
                  <a:lnTo>
                    <a:pt x="4258484" y="2984499"/>
                  </a:lnTo>
                  <a:close/>
                </a:path>
                <a:path w="4267200" h="4089400">
                  <a:moveTo>
                    <a:pt x="4258656" y="2997199"/>
                  </a:moveTo>
                  <a:lnTo>
                    <a:pt x="1541576" y="2997199"/>
                  </a:lnTo>
                  <a:lnTo>
                    <a:pt x="1541833" y="2984499"/>
                  </a:lnTo>
                  <a:lnTo>
                    <a:pt x="4258656" y="2984499"/>
                  </a:lnTo>
                  <a:lnTo>
                    <a:pt x="4258656" y="2997199"/>
                  </a:lnTo>
                  <a:close/>
                </a:path>
                <a:path w="4267200" h="4089400">
                  <a:moveTo>
                    <a:pt x="4259855" y="3009899"/>
                  </a:moveTo>
                  <a:lnTo>
                    <a:pt x="1537377" y="3009899"/>
                  </a:lnTo>
                  <a:lnTo>
                    <a:pt x="1537548" y="2997199"/>
                  </a:lnTo>
                  <a:lnTo>
                    <a:pt x="4259084" y="2997199"/>
                  </a:lnTo>
                  <a:lnTo>
                    <a:pt x="4259855" y="3009899"/>
                  </a:lnTo>
                  <a:close/>
                </a:path>
                <a:path w="4267200" h="4089400">
                  <a:moveTo>
                    <a:pt x="4260627" y="3022599"/>
                  </a:moveTo>
                  <a:lnTo>
                    <a:pt x="1531122" y="3022599"/>
                  </a:lnTo>
                  <a:lnTo>
                    <a:pt x="1535406" y="3009899"/>
                  </a:lnTo>
                  <a:lnTo>
                    <a:pt x="4259941" y="3009899"/>
                  </a:lnTo>
                  <a:lnTo>
                    <a:pt x="4260627" y="3022599"/>
                  </a:lnTo>
                  <a:close/>
                </a:path>
                <a:path w="4267200" h="4089400">
                  <a:moveTo>
                    <a:pt x="4262254" y="3047999"/>
                  </a:moveTo>
                  <a:lnTo>
                    <a:pt x="1524695" y="3047999"/>
                  </a:lnTo>
                  <a:lnTo>
                    <a:pt x="1527351" y="3035299"/>
                  </a:lnTo>
                  <a:lnTo>
                    <a:pt x="1528808" y="3035299"/>
                  </a:lnTo>
                  <a:lnTo>
                    <a:pt x="1528722" y="3022599"/>
                  </a:lnTo>
                  <a:lnTo>
                    <a:pt x="4261055" y="3022599"/>
                  </a:lnTo>
                  <a:lnTo>
                    <a:pt x="4261997" y="3035299"/>
                  </a:lnTo>
                  <a:lnTo>
                    <a:pt x="4262254" y="3047999"/>
                  </a:lnTo>
                  <a:close/>
                </a:path>
                <a:path w="4267200" h="4089400">
                  <a:moveTo>
                    <a:pt x="4261655" y="3060699"/>
                  </a:moveTo>
                  <a:lnTo>
                    <a:pt x="1523067" y="3060699"/>
                  </a:lnTo>
                  <a:lnTo>
                    <a:pt x="1522124" y="3047999"/>
                  </a:lnTo>
                  <a:lnTo>
                    <a:pt x="4261569" y="3047999"/>
                  </a:lnTo>
                  <a:lnTo>
                    <a:pt x="4261655" y="3060699"/>
                  </a:lnTo>
                  <a:close/>
                </a:path>
                <a:path w="4267200" h="4089400">
                  <a:moveTo>
                    <a:pt x="52528" y="3073399"/>
                  </a:moveTo>
                  <a:lnTo>
                    <a:pt x="599" y="3073399"/>
                  </a:lnTo>
                  <a:lnTo>
                    <a:pt x="685" y="3060699"/>
                  </a:lnTo>
                  <a:lnTo>
                    <a:pt x="50557" y="3060699"/>
                  </a:lnTo>
                  <a:lnTo>
                    <a:pt x="52528" y="3073399"/>
                  </a:lnTo>
                  <a:close/>
                </a:path>
                <a:path w="4267200" h="4089400">
                  <a:moveTo>
                    <a:pt x="1186902" y="3073399"/>
                  </a:moveTo>
                  <a:lnTo>
                    <a:pt x="1159823" y="3073399"/>
                  </a:lnTo>
                  <a:lnTo>
                    <a:pt x="1163337" y="3060699"/>
                  </a:lnTo>
                  <a:lnTo>
                    <a:pt x="1181761" y="3060699"/>
                  </a:lnTo>
                  <a:lnTo>
                    <a:pt x="1186902" y="3073399"/>
                  </a:lnTo>
                  <a:close/>
                </a:path>
                <a:path w="4267200" h="4089400">
                  <a:moveTo>
                    <a:pt x="1218522" y="3073399"/>
                  </a:moveTo>
                  <a:lnTo>
                    <a:pt x="1212695" y="3073399"/>
                  </a:lnTo>
                  <a:lnTo>
                    <a:pt x="1215608" y="3060699"/>
                  </a:lnTo>
                  <a:lnTo>
                    <a:pt x="1218179" y="3060699"/>
                  </a:lnTo>
                  <a:lnTo>
                    <a:pt x="1218522" y="3073399"/>
                  </a:lnTo>
                  <a:close/>
                </a:path>
                <a:path w="4267200" h="4089400">
                  <a:moveTo>
                    <a:pt x="4265254" y="3073399"/>
                  </a:moveTo>
                  <a:lnTo>
                    <a:pt x="1519382" y="3073399"/>
                  </a:lnTo>
                  <a:lnTo>
                    <a:pt x="1522210" y="3060699"/>
                  </a:lnTo>
                  <a:lnTo>
                    <a:pt x="4265596" y="3060699"/>
                  </a:lnTo>
                  <a:lnTo>
                    <a:pt x="4265254" y="3073399"/>
                  </a:lnTo>
                  <a:close/>
                </a:path>
                <a:path w="4267200" h="4089400">
                  <a:moveTo>
                    <a:pt x="399575" y="3086099"/>
                  </a:moveTo>
                  <a:lnTo>
                    <a:pt x="342" y="3086099"/>
                  </a:lnTo>
                  <a:lnTo>
                    <a:pt x="0" y="3073399"/>
                  </a:lnTo>
                  <a:lnTo>
                    <a:pt x="396919" y="3073399"/>
                  </a:lnTo>
                  <a:lnTo>
                    <a:pt x="399575" y="3086099"/>
                  </a:lnTo>
                  <a:close/>
                </a:path>
                <a:path w="4267200" h="4089400">
                  <a:moveTo>
                    <a:pt x="418427" y="3086099"/>
                  </a:moveTo>
                  <a:lnTo>
                    <a:pt x="407545" y="3086099"/>
                  </a:lnTo>
                  <a:lnTo>
                    <a:pt x="412086" y="3073399"/>
                  </a:lnTo>
                  <a:lnTo>
                    <a:pt x="415771" y="3073399"/>
                  </a:lnTo>
                  <a:lnTo>
                    <a:pt x="418427" y="3086099"/>
                  </a:lnTo>
                  <a:close/>
                </a:path>
                <a:path w="4267200" h="4089400">
                  <a:moveTo>
                    <a:pt x="442421" y="3086099"/>
                  </a:moveTo>
                  <a:lnTo>
                    <a:pt x="433766" y="3086099"/>
                  </a:lnTo>
                  <a:lnTo>
                    <a:pt x="438222" y="3073399"/>
                  </a:lnTo>
                  <a:lnTo>
                    <a:pt x="440107" y="3073399"/>
                  </a:lnTo>
                  <a:lnTo>
                    <a:pt x="442421" y="3086099"/>
                  </a:lnTo>
                  <a:close/>
                </a:path>
                <a:path w="4267200" h="4089400">
                  <a:moveTo>
                    <a:pt x="475326" y="3086099"/>
                  </a:moveTo>
                  <a:lnTo>
                    <a:pt x="454075" y="3086099"/>
                  </a:lnTo>
                  <a:lnTo>
                    <a:pt x="455960" y="3073399"/>
                  </a:lnTo>
                  <a:lnTo>
                    <a:pt x="474812" y="3073399"/>
                  </a:lnTo>
                  <a:lnTo>
                    <a:pt x="475326" y="3086099"/>
                  </a:lnTo>
                  <a:close/>
                </a:path>
                <a:path w="4267200" h="4089400">
                  <a:moveTo>
                    <a:pt x="742681" y="3086099"/>
                  </a:moveTo>
                  <a:lnTo>
                    <a:pt x="728628" y="3086099"/>
                  </a:lnTo>
                  <a:lnTo>
                    <a:pt x="730599" y="3073399"/>
                  </a:lnTo>
                  <a:lnTo>
                    <a:pt x="740882" y="3073399"/>
                  </a:lnTo>
                  <a:lnTo>
                    <a:pt x="742681" y="3086099"/>
                  </a:lnTo>
                  <a:close/>
                </a:path>
                <a:path w="4267200" h="4089400">
                  <a:moveTo>
                    <a:pt x="770616" y="3086099"/>
                  </a:moveTo>
                  <a:lnTo>
                    <a:pt x="750907" y="3086099"/>
                  </a:lnTo>
                  <a:lnTo>
                    <a:pt x="755020" y="3073399"/>
                  </a:lnTo>
                  <a:lnTo>
                    <a:pt x="766760" y="3073399"/>
                  </a:lnTo>
                  <a:lnTo>
                    <a:pt x="770616" y="3086099"/>
                  </a:lnTo>
                  <a:close/>
                </a:path>
                <a:path w="4267200" h="4089400">
                  <a:moveTo>
                    <a:pt x="783898" y="3086099"/>
                  </a:moveTo>
                  <a:lnTo>
                    <a:pt x="781071" y="3086099"/>
                  </a:lnTo>
                  <a:lnTo>
                    <a:pt x="782270" y="3073399"/>
                  </a:lnTo>
                  <a:lnTo>
                    <a:pt x="783470" y="3073399"/>
                  </a:lnTo>
                  <a:lnTo>
                    <a:pt x="783898" y="3086099"/>
                  </a:lnTo>
                  <a:close/>
                </a:path>
                <a:path w="4267200" h="4089400">
                  <a:moveTo>
                    <a:pt x="832742" y="3086099"/>
                  </a:moveTo>
                  <a:lnTo>
                    <a:pt x="822116" y="3086099"/>
                  </a:lnTo>
                  <a:lnTo>
                    <a:pt x="826915" y="3073399"/>
                  </a:lnTo>
                  <a:lnTo>
                    <a:pt x="828115" y="3073399"/>
                  </a:lnTo>
                  <a:lnTo>
                    <a:pt x="832742" y="3086099"/>
                  </a:lnTo>
                  <a:close/>
                </a:path>
                <a:path w="4267200" h="4089400">
                  <a:moveTo>
                    <a:pt x="864448" y="3086099"/>
                  </a:moveTo>
                  <a:lnTo>
                    <a:pt x="839597" y="3086099"/>
                  </a:lnTo>
                  <a:lnTo>
                    <a:pt x="844139" y="3073399"/>
                  </a:lnTo>
                  <a:lnTo>
                    <a:pt x="863419" y="3073399"/>
                  </a:lnTo>
                  <a:lnTo>
                    <a:pt x="864448" y="3086099"/>
                  </a:lnTo>
                  <a:close/>
                </a:path>
                <a:path w="4267200" h="4089400">
                  <a:moveTo>
                    <a:pt x="1223320" y="3086099"/>
                  </a:moveTo>
                  <a:lnTo>
                    <a:pt x="875759" y="3086099"/>
                  </a:lnTo>
                  <a:lnTo>
                    <a:pt x="878758" y="3073399"/>
                  </a:lnTo>
                  <a:lnTo>
                    <a:pt x="1222635" y="3073399"/>
                  </a:lnTo>
                  <a:lnTo>
                    <a:pt x="1223320" y="3086099"/>
                  </a:lnTo>
                  <a:close/>
                </a:path>
                <a:path w="4267200" h="4089400">
                  <a:moveTo>
                    <a:pt x="4262168" y="3098799"/>
                  </a:moveTo>
                  <a:lnTo>
                    <a:pt x="1510642" y="3098799"/>
                  </a:lnTo>
                  <a:lnTo>
                    <a:pt x="1512355" y="3086099"/>
                  </a:lnTo>
                  <a:lnTo>
                    <a:pt x="1516383" y="3086099"/>
                  </a:lnTo>
                  <a:lnTo>
                    <a:pt x="1517497" y="3073399"/>
                  </a:lnTo>
                  <a:lnTo>
                    <a:pt x="4261740" y="3073399"/>
                  </a:lnTo>
                  <a:lnTo>
                    <a:pt x="4261826" y="3086099"/>
                  </a:lnTo>
                  <a:lnTo>
                    <a:pt x="4262168" y="3098799"/>
                  </a:lnTo>
                  <a:close/>
                </a:path>
                <a:path w="4267200" h="4089400">
                  <a:moveTo>
                    <a:pt x="1229147" y="3098799"/>
                  </a:moveTo>
                  <a:lnTo>
                    <a:pt x="4798" y="3098799"/>
                  </a:lnTo>
                  <a:lnTo>
                    <a:pt x="4284" y="3086099"/>
                  </a:lnTo>
                  <a:lnTo>
                    <a:pt x="1228547" y="3086099"/>
                  </a:lnTo>
                  <a:lnTo>
                    <a:pt x="1229147" y="3098799"/>
                  </a:lnTo>
                  <a:close/>
                </a:path>
                <a:path w="4267200" h="4089400">
                  <a:moveTo>
                    <a:pt x="1234974" y="3111499"/>
                  </a:moveTo>
                  <a:lnTo>
                    <a:pt x="5398" y="3111499"/>
                  </a:lnTo>
                  <a:lnTo>
                    <a:pt x="5484" y="3098799"/>
                  </a:lnTo>
                  <a:lnTo>
                    <a:pt x="1231889" y="3098799"/>
                  </a:lnTo>
                  <a:lnTo>
                    <a:pt x="1234974" y="3111499"/>
                  </a:lnTo>
                  <a:close/>
                </a:path>
                <a:path w="4267200" h="4089400">
                  <a:moveTo>
                    <a:pt x="4265082" y="3111499"/>
                  </a:moveTo>
                  <a:lnTo>
                    <a:pt x="1510042" y="3111499"/>
                  </a:lnTo>
                  <a:lnTo>
                    <a:pt x="1510984" y="3098799"/>
                  </a:lnTo>
                  <a:lnTo>
                    <a:pt x="4264139" y="3098799"/>
                  </a:lnTo>
                  <a:lnTo>
                    <a:pt x="4265082" y="3111499"/>
                  </a:lnTo>
                  <a:close/>
                </a:path>
                <a:path w="4267200" h="4089400">
                  <a:moveTo>
                    <a:pt x="1236174" y="3124199"/>
                  </a:moveTo>
                  <a:lnTo>
                    <a:pt x="9940" y="3124199"/>
                  </a:lnTo>
                  <a:lnTo>
                    <a:pt x="9254" y="3111499"/>
                  </a:lnTo>
                  <a:lnTo>
                    <a:pt x="1235831" y="3111499"/>
                  </a:lnTo>
                  <a:lnTo>
                    <a:pt x="1236174" y="3124199"/>
                  </a:lnTo>
                  <a:close/>
                </a:path>
                <a:path w="4267200" h="4089400">
                  <a:moveTo>
                    <a:pt x="4266195" y="3124199"/>
                  </a:moveTo>
                  <a:lnTo>
                    <a:pt x="1505929" y="3124199"/>
                  </a:lnTo>
                  <a:lnTo>
                    <a:pt x="1506700" y="3111499"/>
                  </a:lnTo>
                  <a:lnTo>
                    <a:pt x="4266452" y="3111499"/>
                  </a:lnTo>
                  <a:lnTo>
                    <a:pt x="4266195" y="3124199"/>
                  </a:lnTo>
                  <a:close/>
                </a:path>
                <a:path w="4267200" h="4089400">
                  <a:moveTo>
                    <a:pt x="1239602" y="3136899"/>
                  </a:moveTo>
                  <a:lnTo>
                    <a:pt x="10797" y="3136899"/>
                  </a:lnTo>
                  <a:lnTo>
                    <a:pt x="11139" y="3124199"/>
                  </a:lnTo>
                  <a:lnTo>
                    <a:pt x="1238745" y="3124199"/>
                  </a:lnTo>
                  <a:lnTo>
                    <a:pt x="1239602" y="3136899"/>
                  </a:lnTo>
                  <a:close/>
                </a:path>
                <a:path w="4267200" h="4089400">
                  <a:moveTo>
                    <a:pt x="4265167" y="3136899"/>
                  </a:moveTo>
                  <a:lnTo>
                    <a:pt x="1502330" y="3136899"/>
                  </a:lnTo>
                  <a:lnTo>
                    <a:pt x="1502844" y="3124199"/>
                  </a:lnTo>
                  <a:lnTo>
                    <a:pt x="4265081" y="3124199"/>
                  </a:lnTo>
                  <a:lnTo>
                    <a:pt x="4265167" y="3136899"/>
                  </a:lnTo>
                  <a:close/>
                </a:path>
                <a:path w="4267200" h="4089400">
                  <a:moveTo>
                    <a:pt x="1248599" y="3162299"/>
                  </a:moveTo>
                  <a:lnTo>
                    <a:pt x="18937" y="3162299"/>
                  </a:lnTo>
                  <a:lnTo>
                    <a:pt x="13881" y="3136899"/>
                  </a:lnTo>
                  <a:lnTo>
                    <a:pt x="1244743" y="3136899"/>
                  </a:lnTo>
                  <a:lnTo>
                    <a:pt x="1244743" y="3149599"/>
                  </a:lnTo>
                  <a:lnTo>
                    <a:pt x="1248171" y="3149599"/>
                  </a:lnTo>
                  <a:lnTo>
                    <a:pt x="1248599" y="3162299"/>
                  </a:lnTo>
                  <a:close/>
                </a:path>
                <a:path w="4267200" h="4089400">
                  <a:moveTo>
                    <a:pt x="4266795" y="3149599"/>
                  </a:moveTo>
                  <a:lnTo>
                    <a:pt x="1499245" y="3149599"/>
                  </a:lnTo>
                  <a:lnTo>
                    <a:pt x="1499416" y="3136899"/>
                  </a:lnTo>
                  <a:lnTo>
                    <a:pt x="4266795" y="3136899"/>
                  </a:lnTo>
                  <a:lnTo>
                    <a:pt x="4266795" y="3149599"/>
                  </a:lnTo>
                  <a:close/>
                </a:path>
                <a:path w="4267200" h="4089400">
                  <a:moveTo>
                    <a:pt x="4241174" y="3162299"/>
                  </a:moveTo>
                  <a:lnTo>
                    <a:pt x="1495303" y="3162299"/>
                  </a:lnTo>
                  <a:lnTo>
                    <a:pt x="1495817" y="3149599"/>
                  </a:lnTo>
                  <a:lnTo>
                    <a:pt x="4244516" y="3149599"/>
                  </a:lnTo>
                  <a:lnTo>
                    <a:pt x="4241174" y="3162299"/>
                  </a:lnTo>
                  <a:close/>
                </a:path>
                <a:path w="4267200" h="4089400">
                  <a:moveTo>
                    <a:pt x="1253484" y="3174999"/>
                  </a:moveTo>
                  <a:lnTo>
                    <a:pt x="19023" y="3174999"/>
                  </a:lnTo>
                  <a:lnTo>
                    <a:pt x="17480" y="3162299"/>
                  </a:lnTo>
                  <a:lnTo>
                    <a:pt x="1253912" y="3162299"/>
                  </a:lnTo>
                  <a:lnTo>
                    <a:pt x="1253484" y="3174999"/>
                  </a:lnTo>
                  <a:close/>
                </a:path>
                <a:path w="4267200" h="4089400">
                  <a:moveTo>
                    <a:pt x="4203984" y="3174999"/>
                  </a:moveTo>
                  <a:lnTo>
                    <a:pt x="1490676" y="3174999"/>
                  </a:lnTo>
                  <a:lnTo>
                    <a:pt x="1493075" y="3162299"/>
                  </a:lnTo>
                  <a:lnTo>
                    <a:pt x="4205526" y="3162299"/>
                  </a:lnTo>
                  <a:lnTo>
                    <a:pt x="4203984" y="3174999"/>
                  </a:lnTo>
                  <a:close/>
                </a:path>
                <a:path w="4267200" h="4089400">
                  <a:moveTo>
                    <a:pt x="1255797" y="3187699"/>
                  </a:moveTo>
                  <a:lnTo>
                    <a:pt x="21936" y="3187699"/>
                  </a:lnTo>
                  <a:lnTo>
                    <a:pt x="21165" y="3174999"/>
                  </a:lnTo>
                  <a:lnTo>
                    <a:pt x="1254940" y="3174999"/>
                  </a:lnTo>
                  <a:lnTo>
                    <a:pt x="1255797" y="3187699"/>
                  </a:lnTo>
                  <a:close/>
                </a:path>
                <a:path w="4267200" h="4089400">
                  <a:moveTo>
                    <a:pt x="4158739" y="3187699"/>
                  </a:moveTo>
                  <a:lnTo>
                    <a:pt x="1489990" y="3187699"/>
                  </a:lnTo>
                  <a:lnTo>
                    <a:pt x="1491361" y="3174999"/>
                  </a:lnTo>
                  <a:lnTo>
                    <a:pt x="4162938" y="3174999"/>
                  </a:lnTo>
                  <a:lnTo>
                    <a:pt x="4158739" y="3187699"/>
                  </a:lnTo>
                  <a:close/>
                </a:path>
                <a:path w="4267200" h="4089400">
                  <a:moveTo>
                    <a:pt x="1260767" y="3200399"/>
                  </a:moveTo>
                  <a:lnTo>
                    <a:pt x="27678" y="3200399"/>
                  </a:lnTo>
                  <a:lnTo>
                    <a:pt x="25450" y="3187699"/>
                  </a:lnTo>
                  <a:lnTo>
                    <a:pt x="1259653" y="3187699"/>
                  </a:lnTo>
                  <a:lnTo>
                    <a:pt x="1260767" y="3200399"/>
                  </a:lnTo>
                  <a:close/>
                </a:path>
                <a:path w="4267200" h="4089400">
                  <a:moveTo>
                    <a:pt x="4128062" y="3200399"/>
                  </a:moveTo>
                  <a:lnTo>
                    <a:pt x="1486048" y="3200399"/>
                  </a:lnTo>
                  <a:lnTo>
                    <a:pt x="1486905" y="3187699"/>
                  </a:lnTo>
                  <a:lnTo>
                    <a:pt x="4128576" y="3187699"/>
                  </a:lnTo>
                  <a:lnTo>
                    <a:pt x="4128062" y="3200399"/>
                  </a:lnTo>
                  <a:close/>
                </a:path>
                <a:path w="4267200" h="4089400">
                  <a:moveTo>
                    <a:pt x="1264795" y="3213099"/>
                  </a:moveTo>
                  <a:lnTo>
                    <a:pt x="28877" y="3213099"/>
                  </a:lnTo>
                  <a:lnTo>
                    <a:pt x="28792" y="3200399"/>
                  </a:lnTo>
                  <a:lnTo>
                    <a:pt x="1263510" y="3200399"/>
                  </a:lnTo>
                  <a:lnTo>
                    <a:pt x="1264795" y="3213099"/>
                  </a:lnTo>
                  <a:close/>
                </a:path>
                <a:path w="4267200" h="4089400">
                  <a:moveTo>
                    <a:pt x="4124634" y="3213099"/>
                  </a:moveTo>
                  <a:lnTo>
                    <a:pt x="1480050" y="3213099"/>
                  </a:lnTo>
                  <a:lnTo>
                    <a:pt x="1480050" y="3200399"/>
                  </a:lnTo>
                  <a:lnTo>
                    <a:pt x="4125491" y="3200399"/>
                  </a:lnTo>
                  <a:lnTo>
                    <a:pt x="4124634" y="3213099"/>
                  </a:lnTo>
                  <a:close/>
                </a:path>
                <a:path w="4267200" h="4089400">
                  <a:moveTo>
                    <a:pt x="1271136" y="3225799"/>
                  </a:moveTo>
                  <a:lnTo>
                    <a:pt x="32134" y="3225799"/>
                  </a:lnTo>
                  <a:lnTo>
                    <a:pt x="30077" y="3213099"/>
                  </a:lnTo>
                  <a:lnTo>
                    <a:pt x="1270279" y="3213099"/>
                  </a:lnTo>
                  <a:lnTo>
                    <a:pt x="1271136" y="3225799"/>
                  </a:lnTo>
                  <a:close/>
                </a:path>
                <a:path w="4267200" h="4089400">
                  <a:moveTo>
                    <a:pt x="4125405" y="3225799"/>
                  </a:moveTo>
                  <a:lnTo>
                    <a:pt x="1477308" y="3225799"/>
                  </a:lnTo>
                  <a:lnTo>
                    <a:pt x="1480136" y="3213099"/>
                  </a:lnTo>
                  <a:lnTo>
                    <a:pt x="4124463" y="3213099"/>
                  </a:lnTo>
                  <a:lnTo>
                    <a:pt x="4125405" y="3225799"/>
                  </a:lnTo>
                  <a:close/>
                </a:path>
                <a:path w="4267200" h="4089400">
                  <a:moveTo>
                    <a:pt x="1275592" y="3238499"/>
                  </a:moveTo>
                  <a:lnTo>
                    <a:pt x="37189" y="3238499"/>
                  </a:lnTo>
                  <a:lnTo>
                    <a:pt x="35904" y="3225799"/>
                  </a:lnTo>
                  <a:lnTo>
                    <a:pt x="1274906" y="3225799"/>
                  </a:lnTo>
                  <a:lnTo>
                    <a:pt x="1275592" y="3238499"/>
                  </a:lnTo>
                  <a:close/>
                </a:path>
                <a:path w="4267200" h="4089400">
                  <a:moveTo>
                    <a:pt x="4122663" y="3238499"/>
                  </a:moveTo>
                  <a:lnTo>
                    <a:pt x="1492475" y="3238499"/>
                  </a:lnTo>
                  <a:lnTo>
                    <a:pt x="1491361" y="3225799"/>
                  </a:lnTo>
                  <a:lnTo>
                    <a:pt x="4124634" y="3225799"/>
                  </a:lnTo>
                  <a:lnTo>
                    <a:pt x="4122663" y="3238499"/>
                  </a:lnTo>
                  <a:close/>
                </a:path>
                <a:path w="4267200" h="4089400">
                  <a:moveTo>
                    <a:pt x="1277991" y="3251199"/>
                  </a:moveTo>
                  <a:lnTo>
                    <a:pt x="42759" y="3251199"/>
                  </a:lnTo>
                  <a:lnTo>
                    <a:pt x="40360" y="3238499"/>
                  </a:lnTo>
                  <a:lnTo>
                    <a:pt x="1276792" y="3238499"/>
                  </a:lnTo>
                  <a:lnTo>
                    <a:pt x="1277991" y="3251199"/>
                  </a:lnTo>
                  <a:close/>
                </a:path>
                <a:path w="4267200" h="4089400">
                  <a:moveTo>
                    <a:pt x="4123606" y="3251199"/>
                  </a:moveTo>
                  <a:lnTo>
                    <a:pt x="1514241" y="3251199"/>
                  </a:lnTo>
                  <a:lnTo>
                    <a:pt x="1511756" y="3238499"/>
                  </a:lnTo>
                  <a:lnTo>
                    <a:pt x="4122920" y="3238499"/>
                  </a:lnTo>
                  <a:lnTo>
                    <a:pt x="4123606" y="3251199"/>
                  </a:lnTo>
                  <a:close/>
                </a:path>
                <a:path w="4267200" h="4089400">
                  <a:moveTo>
                    <a:pt x="1284761" y="3263899"/>
                  </a:moveTo>
                  <a:lnTo>
                    <a:pt x="43530" y="3263899"/>
                  </a:lnTo>
                  <a:lnTo>
                    <a:pt x="44816" y="3251199"/>
                  </a:lnTo>
                  <a:lnTo>
                    <a:pt x="1280648" y="3251199"/>
                  </a:lnTo>
                  <a:lnTo>
                    <a:pt x="1284761" y="3263899"/>
                  </a:lnTo>
                  <a:close/>
                </a:path>
                <a:path w="4267200" h="4089400">
                  <a:moveTo>
                    <a:pt x="4120350" y="3263899"/>
                  </a:moveTo>
                  <a:lnTo>
                    <a:pt x="1538320" y="3263899"/>
                  </a:lnTo>
                  <a:lnTo>
                    <a:pt x="1537549" y="3251199"/>
                  </a:lnTo>
                  <a:lnTo>
                    <a:pt x="4120521" y="3251199"/>
                  </a:lnTo>
                  <a:lnTo>
                    <a:pt x="4120350" y="3263899"/>
                  </a:lnTo>
                  <a:close/>
                </a:path>
                <a:path w="4267200" h="4089400">
                  <a:moveTo>
                    <a:pt x="1286218" y="3276599"/>
                  </a:moveTo>
                  <a:lnTo>
                    <a:pt x="50214" y="3276599"/>
                  </a:lnTo>
                  <a:lnTo>
                    <a:pt x="45930" y="3263899"/>
                  </a:lnTo>
                  <a:lnTo>
                    <a:pt x="1285361" y="3263899"/>
                  </a:lnTo>
                  <a:lnTo>
                    <a:pt x="1286218" y="3276599"/>
                  </a:lnTo>
                  <a:close/>
                </a:path>
                <a:path w="4267200" h="4089400">
                  <a:moveTo>
                    <a:pt x="4119493" y="3276599"/>
                  </a:moveTo>
                  <a:lnTo>
                    <a:pt x="1565655" y="3276599"/>
                  </a:lnTo>
                  <a:lnTo>
                    <a:pt x="1569083" y="3263899"/>
                  </a:lnTo>
                  <a:lnTo>
                    <a:pt x="4119835" y="3263899"/>
                  </a:lnTo>
                  <a:lnTo>
                    <a:pt x="4119493" y="3276599"/>
                  </a:lnTo>
                  <a:close/>
                </a:path>
                <a:path w="4267200" h="4089400">
                  <a:moveTo>
                    <a:pt x="1294101" y="3289299"/>
                  </a:moveTo>
                  <a:lnTo>
                    <a:pt x="52614" y="3289299"/>
                  </a:lnTo>
                  <a:lnTo>
                    <a:pt x="52271" y="3276599"/>
                  </a:lnTo>
                  <a:lnTo>
                    <a:pt x="1294101" y="3276599"/>
                  </a:lnTo>
                  <a:lnTo>
                    <a:pt x="1294101" y="3289299"/>
                  </a:lnTo>
                  <a:close/>
                </a:path>
                <a:path w="4267200" h="4089400">
                  <a:moveTo>
                    <a:pt x="4119065" y="3289299"/>
                  </a:moveTo>
                  <a:lnTo>
                    <a:pt x="1564713" y="3289299"/>
                  </a:lnTo>
                  <a:lnTo>
                    <a:pt x="1564970" y="3276599"/>
                  </a:lnTo>
                  <a:lnTo>
                    <a:pt x="4119407" y="3276599"/>
                  </a:lnTo>
                  <a:lnTo>
                    <a:pt x="4119065" y="3289299"/>
                  </a:lnTo>
                  <a:close/>
                </a:path>
                <a:path w="4267200" h="4089400">
                  <a:moveTo>
                    <a:pt x="1296929" y="3301999"/>
                  </a:moveTo>
                  <a:lnTo>
                    <a:pt x="57498" y="3301999"/>
                  </a:lnTo>
                  <a:lnTo>
                    <a:pt x="55698" y="3289299"/>
                  </a:lnTo>
                  <a:lnTo>
                    <a:pt x="1295644" y="3289299"/>
                  </a:lnTo>
                  <a:lnTo>
                    <a:pt x="1296929" y="3301999"/>
                  </a:lnTo>
                  <a:close/>
                </a:path>
                <a:path w="4267200" h="4089400">
                  <a:moveTo>
                    <a:pt x="4115294" y="3301999"/>
                  </a:moveTo>
                  <a:lnTo>
                    <a:pt x="1564199" y="3301999"/>
                  </a:lnTo>
                  <a:lnTo>
                    <a:pt x="1566084" y="3289299"/>
                  </a:lnTo>
                  <a:lnTo>
                    <a:pt x="4116151" y="3289299"/>
                  </a:lnTo>
                  <a:lnTo>
                    <a:pt x="4115294" y="3301999"/>
                  </a:lnTo>
                  <a:close/>
                </a:path>
                <a:path w="4267200" h="4089400">
                  <a:moveTo>
                    <a:pt x="1300186" y="3314699"/>
                  </a:moveTo>
                  <a:lnTo>
                    <a:pt x="61954" y="3314699"/>
                  </a:lnTo>
                  <a:lnTo>
                    <a:pt x="60754" y="3301999"/>
                  </a:lnTo>
                  <a:lnTo>
                    <a:pt x="1298472" y="3301999"/>
                  </a:lnTo>
                  <a:lnTo>
                    <a:pt x="1300186" y="3314699"/>
                  </a:lnTo>
                  <a:close/>
                </a:path>
                <a:path w="4267200" h="4089400">
                  <a:moveTo>
                    <a:pt x="4117179" y="3314699"/>
                  </a:moveTo>
                  <a:lnTo>
                    <a:pt x="1562142" y="3314699"/>
                  </a:lnTo>
                  <a:lnTo>
                    <a:pt x="1562142" y="3301999"/>
                  </a:lnTo>
                  <a:lnTo>
                    <a:pt x="4117094" y="3301999"/>
                  </a:lnTo>
                  <a:lnTo>
                    <a:pt x="4117179" y="3314699"/>
                  </a:lnTo>
                  <a:close/>
                </a:path>
                <a:path w="4267200" h="4089400">
                  <a:moveTo>
                    <a:pt x="1305756" y="3327399"/>
                  </a:moveTo>
                  <a:lnTo>
                    <a:pt x="64696" y="3327399"/>
                  </a:lnTo>
                  <a:lnTo>
                    <a:pt x="62211" y="3314699"/>
                  </a:lnTo>
                  <a:lnTo>
                    <a:pt x="1304299" y="3314699"/>
                  </a:lnTo>
                  <a:lnTo>
                    <a:pt x="1305756" y="3327399"/>
                  </a:lnTo>
                  <a:close/>
                </a:path>
                <a:path w="4267200" h="4089400">
                  <a:moveTo>
                    <a:pt x="4112980" y="3327399"/>
                  </a:moveTo>
                  <a:lnTo>
                    <a:pt x="1558457" y="3327399"/>
                  </a:lnTo>
                  <a:lnTo>
                    <a:pt x="1559143" y="3314699"/>
                  </a:lnTo>
                  <a:lnTo>
                    <a:pt x="4113923" y="3314699"/>
                  </a:lnTo>
                  <a:lnTo>
                    <a:pt x="4112980" y="3327399"/>
                  </a:lnTo>
                  <a:close/>
                </a:path>
                <a:path w="4267200" h="4089400">
                  <a:moveTo>
                    <a:pt x="1310040" y="3340099"/>
                  </a:moveTo>
                  <a:lnTo>
                    <a:pt x="70180" y="3340099"/>
                  </a:lnTo>
                  <a:lnTo>
                    <a:pt x="69066" y="3327399"/>
                  </a:lnTo>
                  <a:lnTo>
                    <a:pt x="1309440" y="3327399"/>
                  </a:lnTo>
                  <a:lnTo>
                    <a:pt x="1310040" y="3340099"/>
                  </a:lnTo>
                  <a:close/>
                </a:path>
                <a:path w="4267200" h="4089400">
                  <a:moveTo>
                    <a:pt x="4114866" y="3340099"/>
                  </a:moveTo>
                  <a:lnTo>
                    <a:pt x="1553402" y="3340099"/>
                  </a:lnTo>
                  <a:lnTo>
                    <a:pt x="1554687" y="3327399"/>
                  </a:lnTo>
                  <a:lnTo>
                    <a:pt x="4113923" y="3327399"/>
                  </a:lnTo>
                  <a:lnTo>
                    <a:pt x="4114866" y="3340099"/>
                  </a:lnTo>
                  <a:close/>
                </a:path>
                <a:path w="4267200" h="4089400">
                  <a:moveTo>
                    <a:pt x="1314925" y="3352799"/>
                  </a:moveTo>
                  <a:lnTo>
                    <a:pt x="73179" y="3352799"/>
                  </a:lnTo>
                  <a:lnTo>
                    <a:pt x="71808" y="3340099"/>
                  </a:lnTo>
                  <a:lnTo>
                    <a:pt x="1313811" y="3340099"/>
                  </a:lnTo>
                  <a:lnTo>
                    <a:pt x="1314925" y="3352799"/>
                  </a:lnTo>
                  <a:close/>
                </a:path>
                <a:path w="4267200" h="4089400">
                  <a:moveTo>
                    <a:pt x="4111181" y="3352799"/>
                  </a:moveTo>
                  <a:lnTo>
                    <a:pt x="1549289" y="3352799"/>
                  </a:lnTo>
                  <a:lnTo>
                    <a:pt x="1550402" y="3340099"/>
                  </a:lnTo>
                  <a:lnTo>
                    <a:pt x="4111438" y="3340099"/>
                  </a:lnTo>
                  <a:lnTo>
                    <a:pt x="4111181" y="3352799"/>
                  </a:lnTo>
                  <a:close/>
                </a:path>
                <a:path w="4267200" h="4089400">
                  <a:moveTo>
                    <a:pt x="1319466" y="3365499"/>
                  </a:moveTo>
                  <a:lnTo>
                    <a:pt x="77035" y="3365499"/>
                  </a:lnTo>
                  <a:lnTo>
                    <a:pt x="76693" y="3352799"/>
                  </a:lnTo>
                  <a:lnTo>
                    <a:pt x="1318781" y="3352799"/>
                  </a:lnTo>
                  <a:lnTo>
                    <a:pt x="1319466" y="3365499"/>
                  </a:lnTo>
                  <a:close/>
                </a:path>
                <a:path w="4267200" h="4089400">
                  <a:moveTo>
                    <a:pt x="4110752" y="3365499"/>
                  </a:moveTo>
                  <a:lnTo>
                    <a:pt x="1546375" y="3365499"/>
                  </a:lnTo>
                  <a:lnTo>
                    <a:pt x="1547146" y="3352799"/>
                  </a:lnTo>
                  <a:lnTo>
                    <a:pt x="4110666" y="3352799"/>
                  </a:lnTo>
                  <a:lnTo>
                    <a:pt x="4110752" y="3365499"/>
                  </a:lnTo>
                  <a:close/>
                </a:path>
                <a:path w="4267200" h="4089400">
                  <a:moveTo>
                    <a:pt x="1325722" y="3378199"/>
                  </a:moveTo>
                  <a:lnTo>
                    <a:pt x="86290" y="3378199"/>
                  </a:lnTo>
                  <a:lnTo>
                    <a:pt x="83976" y="3365499"/>
                  </a:lnTo>
                  <a:lnTo>
                    <a:pt x="1325208" y="3365499"/>
                  </a:lnTo>
                  <a:lnTo>
                    <a:pt x="1325722" y="3378199"/>
                  </a:lnTo>
                  <a:close/>
                </a:path>
                <a:path w="4267200" h="4089400">
                  <a:moveTo>
                    <a:pt x="4109981" y="3378199"/>
                  </a:moveTo>
                  <a:lnTo>
                    <a:pt x="1542947" y="3378199"/>
                  </a:lnTo>
                  <a:lnTo>
                    <a:pt x="1543290" y="3365499"/>
                  </a:lnTo>
                  <a:lnTo>
                    <a:pt x="4110324" y="3365499"/>
                  </a:lnTo>
                  <a:lnTo>
                    <a:pt x="4109981" y="3378199"/>
                  </a:lnTo>
                  <a:close/>
                </a:path>
                <a:path w="4267200" h="4089400">
                  <a:moveTo>
                    <a:pt x="1328892" y="3390899"/>
                  </a:moveTo>
                  <a:lnTo>
                    <a:pt x="88518" y="3390899"/>
                  </a:lnTo>
                  <a:lnTo>
                    <a:pt x="86890" y="3378199"/>
                  </a:lnTo>
                  <a:lnTo>
                    <a:pt x="1329149" y="3378199"/>
                  </a:lnTo>
                  <a:lnTo>
                    <a:pt x="1328892" y="3390899"/>
                  </a:lnTo>
                  <a:close/>
                </a:path>
                <a:path w="4267200" h="4089400">
                  <a:moveTo>
                    <a:pt x="4106896" y="3390899"/>
                  </a:moveTo>
                  <a:lnTo>
                    <a:pt x="1540548" y="3390899"/>
                  </a:lnTo>
                  <a:lnTo>
                    <a:pt x="1540719" y="3378199"/>
                  </a:lnTo>
                  <a:lnTo>
                    <a:pt x="4107239" y="3378199"/>
                  </a:lnTo>
                  <a:lnTo>
                    <a:pt x="4106896" y="3390899"/>
                  </a:lnTo>
                  <a:close/>
                </a:path>
                <a:path w="4267200" h="4089400">
                  <a:moveTo>
                    <a:pt x="1333691" y="3403599"/>
                  </a:moveTo>
                  <a:lnTo>
                    <a:pt x="93317" y="3403599"/>
                  </a:lnTo>
                  <a:lnTo>
                    <a:pt x="93145" y="3390899"/>
                  </a:lnTo>
                  <a:lnTo>
                    <a:pt x="1331720" y="3390899"/>
                  </a:lnTo>
                  <a:lnTo>
                    <a:pt x="1333691" y="3403599"/>
                  </a:lnTo>
                  <a:close/>
                </a:path>
                <a:path w="4267200" h="4089400">
                  <a:moveTo>
                    <a:pt x="4105354" y="3403599"/>
                  </a:moveTo>
                  <a:lnTo>
                    <a:pt x="1538663" y="3403599"/>
                  </a:lnTo>
                  <a:lnTo>
                    <a:pt x="1537206" y="3390899"/>
                  </a:lnTo>
                  <a:lnTo>
                    <a:pt x="4106382" y="3390899"/>
                  </a:lnTo>
                  <a:lnTo>
                    <a:pt x="4105354" y="3403599"/>
                  </a:lnTo>
                  <a:close/>
                </a:path>
                <a:path w="4267200" h="4089400">
                  <a:moveTo>
                    <a:pt x="1339347" y="3416299"/>
                  </a:moveTo>
                  <a:lnTo>
                    <a:pt x="97944" y="3416299"/>
                  </a:lnTo>
                  <a:lnTo>
                    <a:pt x="96916" y="3403599"/>
                  </a:lnTo>
                  <a:lnTo>
                    <a:pt x="1338918" y="3403599"/>
                  </a:lnTo>
                  <a:lnTo>
                    <a:pt x="1339347" y="3416299"/>
                  </a:lnTo>
                  <a:close/>
                </a:path>
                <a:path w="4267200" h="4089400">
                  <a:moveTo>
                    <a:pt x="4103726" y="3416299"/>
                  </a:moveTo>
                  <a:lnTo>
                    <a:pt x="1536178" y="3416299"/>
                  </a:lnTo>
                  <a:lnTo>
                    <a:pt x="1536606" y="3403599"/>
                  </a:lnTo>
                  <a:lnTo>
                    <a:pt x="4103726" y="3403599"/>
                  </a:lnTo>
                  <a:lnTo>
                    <a:pt x="4103726" y="3416299"/>
                  </a:lnTo>
                  <a:close/>
                </a:path>
                <a:path w="4267200" h="4089400">
                  <a:moveTo>
                    <a:pt x="1342946" y="3428999"/>
                  </a:moveTo>
                  <a:lnTo>
                    <a:pt x="104371" y="3428999"/>
                  </a:lnTo>
                  <a:lnTo>
                    <a:pt x="103771" y="3416299"/>
                  </a:lnTo>
                  <a:lnTo>
                    <a:pt x="1342260" y="3416299"/>
                  </a:lnTo>
                  <a:lnTo>
                    <a:pt x="1342946" y="3428999"/>
                  </a:lnTo>
                  <a:close/>
                </a:path>
                <a:path w="4267200" h="4089400">
                  <a:moveTo>
                    <a:pt x="4104154" y="3428999"/>
                  </a:moveTo>
                  <a:lnTo>
                    <a:pt x="1531036" y="3428999"/>
                  </a:lnTo>
                  <a:lnTo>
                    <a:pt x="1530265" y="3416299"/>
                  </a:lnTo>
                  <a:lnTo>
                    <a:pt x="4104497" y="3416299"/>
                  </a:lnTo>
                  <a:lnTo>
                    <a:pt x="4104154" y="3428999"/>
                  </a:lnTo>
                  <a:close/>
                </a:path>
                <a:path w="4267200" h="4089400">
                  <a:moveTo>
                    <a:pt x="1348258" y="3441699"/>
                  </a:moveTo>
                  <a:lnTo>
                    <a:pt x="107113" y="3441699"/>
                  </a:lnTo>
                  <a:lnTo>
                    <a:pt x="105742" y="3428999"/>
                  </a:lnTo>
                  <a:lnTo>
                    <a:pt x="1348001" y="3428999"/>
                  </a:lnTo>
                  <a:lnTo>
                    <a:pt x="1348258" y="3441699"/>
                  </a:lnTo>
                  <a:close/>
                </a:path>
                <a:path w="4267200" h="4089400">
                  <a:moveTo>
                    <a:pt x="4099698" y="3441699"/>
                  </a:moveTo>
                  <a:lnTo>
                    <a:pt x="1528894" y="3441699"/>
                  </a:lnTo>
                  <a:lnTo>
                    <a:pt x="1530008" y="3428999"/>
                  </a:lnTo>
                  <a:lnTo>
                    <a:pt x="4100984" y="3428999"/>
                  </a:lnTo>
                  <a:lnTo>
                    <a:pt x="4099698" y="3441699"/>
                  </a:lnTo>
                  <a:close/>
                </a:path>
                <a:path w="4267200" h="4089400">
                  <a:moveTo>
                    <a:pt x="1353657" y="3454399"/>
                  </a:moveTo>
                  <a:lnTo>
                    <a:pt x="115939" y="3454399"/>
                  </a:lnTo>
                  <a:lnTo>
                    <a:pt x="113540" y="3441699"/>
                  </a:lnTo>
                  <a:lnTo>
                    <a:pt x="1354171" y="3441699"/>
                  </a:lnTo>
                  <a:lnTo>
                    <a:pt x="1353657" y="3454399"/>
                  </a:lnTo>
                  <a:close/>
                </a:path>
                <a:path w="4267200" h="4089400">
                  <a:moveTo>
                    <a:pt x="4101326" y="3454399"/>
                  </a:moveTo>
                  <a:lnTo>
                    <a:pt x="1524010" y="3454399"/>
                  </a:lnTo>
                  <a:lnTo>
                    <a:pt x="1524352" y="3441699"/>
                  </a:lnTo>
                  <a:lnTo>
                    <a:pt x="4101240" y="3441699"/>
                  </a:lnTo>
                  <a:lnTo>
                    <a:pt x="4101326" y="3454399"/>
                  </a:lnTo>
                  <a:close/>
                </a:path>
                <a:path w="4267200" h="4089400">
                  <a:moveTo>
                    <a:pt x="1356827" y="3467099"/>
                  </a:moveTo>
                  <a:lnTo>
                    <a:pt x="118167" y="3467099"/>
                  </a:lnTo>
                  <a:lnTo>
                    <a:pt x="117653" y="3454399"/>
                  </a:lnTo>
                  <a:lnTo>
                    <a:pt x="1355628" y="3454399"/>
                  </a:lnTo>
                  <a:lnTo>
                    <a:pt x="1356827" y="3467099"/>
                  </a:lnTo>
                  <a:close/>
                </a:path>
                <a:path w="4267200" h="4089400">
                  <a:moveTo>
                    <a:pt x="4098241" y="3467099"/>
                  </a:moveTo>
                  <a:lnTo>
                    <a:pt x="1520068" y="3467099"/>
                  </a:lnTo>
                  <a:lnTo>
                    <a:pt x="1521096" y="3454399"/>
                  </a:lnTo>
                  <a:lnTo>
                    <a:pt x="4098756" y="3454399"/>
                  </a:lnTo>
                  <a:lnTo>
                    <a:pt x="4098241" y="3467099"/>
                  </a:lnTo>
                  <a:close/>
                </a:path>
                <a:path w="4267200" h="4089400">
                  <a:moveTo>
                    <a:pt x="1361455" y="3479799"/>
                  </a:moveTo>
                  <a:lnTo>
                    <a:pt x="116196" y="3479799"/>
                  </a:lnTo>
                  <a:lnTo>
                    <a:pt x="122280" y="3467099"/>
                  </a:lnTo>
                  <a:lnTo>
                    <a:pt x="1360855" y="3467099"/>
                  </a:lnTo>
                  <a:lnTo>
                    <a:pt x="1361455" y="3479799"/>
                  </a:lnTo>
                  <a:close/>
                </a:path>
                <a:path w="4267200" h="4089400">
                  <a:moveTo>
                    <a:pt x="4094985" y="3479799"/>
                  </a:moveTo>
                  <a:lnTo>
                    <a:pt x="1519896" y="3479799"/>
                  </a:lnTo>
                  <a:lnTo>
                    <a:pt x="1520496" y="3467099"/>
                  </a:lnTo>
                  <a:lnTo>
                    <a:pt x="4095243" y="3467099"/>
                  </a:lnTo>
                  <a:lnTo>
                    <a:pt x="4094985" y="3479799"/>
                  </a:lnTo>
                  <a:close/>
                </a:path>
                <a:path w="4267200" h="4089400">
                  <a:moveTo>
                    <a:pt x="1367624" y="3492499"/>
                  </a:moveTo>
                  <a:lnTo>
                    <a:pt x="101543" y="3492499"/>
                  </a:lnTo>
                  <a:lnTo>
                    <a:pt x="102314" y="3479799"/>
                  </a:lnTo>
                  <a:lnTo>
                    <a:pt x="1365654" y="3479799"/>
                  </a:lnTo>
                  <a:lnTo>
                    <a:pt x="1367624" y="3492499"/>
                  </a:lnTo>
                  <a:close/>
                </a:path>
                <a:path w="4267200" h="4089400">
                  <a:moveTo>
                    <a:pt x="4092415" y="3492499"/>
                  </a:moveTo>
                  <a:lnTo>
                    <a:pt x="1516469" y="3492499"/>
                  </a:lnTo>
                  <a:lnTo>
                    <a:pt x="1516897" y="3479799"/>
                  </a:lnTo>
                  <a:lnTo>
                    <a:pt x="4093272" y="3479799"/>
                  </a:lnTo>
                  <a:lnTo>
                    <a:pt x="4092415" y="3492499"/>
                  </a:lnTo>
                  <a:close/>
                </a:path>
                <a:path w="4267200" h="4089400">
                  <a:moveTo>
                    <a:pt x="1374908" y="3505199"/>
                  </a:moveTo>
                  <a:lnTo>
                    <a:pt x="79006" y="3505199"/>
                  </a:lnTo>
                  <a:lnTo>
                    <a:pt x="82948" y="3492499"/>
                  </a:lnTo>
                  <a:lnTo>
                    <a:pt x="1373966" y="3492499"/>
                  </a:lnTo>
                  <a:lnTo>
                    <a:pt x="1374908" y="3505199"/>
                  </a:lnTo>
                  <a:close/>
                </a:path>
                <a:path w="4267200" h="4089400">
                  <a:moveTo>
                    <a:pt x="4090958" y="3505199"/>
                  </a:moveTo>
                  <a:lnTo>
                    <a:pt x="1513299" y="3505199"/>
                  </a:lnTo>
                  <a:lnTo>
                    <a:pt x="1514241" y="3492499"/>
                  </a:lnTo>
                  <a:lnTo>
                    <a:pt x="4091472" y="3492499"/>
                  </a:lnTo>
                  <a:lnTo>
                    <a:pt x="4090958" y="3505199"/>
                  </a:lnTo>
                  <a:close/>
                </a:path>
                <a:path w="4267200" h="4089400">
                  <a:moveTo>
                    <a:pt x="1377222" y="3517899"/>
                  </a:moveTo>
                  <a:lnTo>
                    <a:pt x="63839" y="3517899"/>
                  </a:lnTo>
                  <a:lnTo>
                    <a:pt x="64953" y="3505199"/>
                  </a:lnTo>
                  <a:lnTo>
                    <a:pt x="1376622" y="3505199"/>
                  </a:lnTo>
                  <a:lnTo>
                    <a:pt x="1377222" y="3517899"/>
                  </a:lnTo>
                  <a:close/>
                </a:path>
                <a:path w="4267200" h="4089400">
                  <a:moveTo>
                    <a:pt x="4089330" y="3517899"/>
                  </a:moveTo>
                  <a:lnTo>
                    <a:pt x="1508328" y="3517899"/>
                  </a:lnTo>
                  <a:lnTo>
                    <a:pt x="1508843" y="3505199"/>
                  </a:lnTo>
                  <a:lnTo>
                    <a:pt x="4089245" y="3505199"/>
                  </a:lnTo>
                  <a:lnTo>
                    <a:pt x="4089330" y="3517899"/>
                  </a:lnTo>
                  <a:close/>
                </a:path>
                <a:path w="4267200" h="4089400">
                  <a:moveTo>
                    <a:pt x="1381249" y="3530599"/>
                  </a:moveTo>
                  <a:lnTo>
                    <a:pt x="47901" y="3530599"/>
                  </a:lnTo>
                  <a:lnTo>
                    <a:pt x="48415" y="3517899"/>
                  </a:lnTo>
                  <a:lnTo>
                    <a:pt x="1380135" y="3517899"/>
                  </a:lnTo>
                  <a:lnTo>
                    <a:pt x="1381249" y="3530599"/>
                  </a:lnTo>
                  <a:close/>
                </a:path>
                <a:path w="4267200" h="4089400">
                  <a:moveTo>
                    <a:pt x="4088645" y="3530599"/>
                  </a:moveTo>
                  <a:lnTo>
                    <a:pt x="1505672" y="3530599"/>
                  </a:lnTo>
                  <a:lnTo>
                    <a:pt x="1505158" y="3517899"/>
                  </a:lnTo>
                  <a:lnTo>
                    <a:pt x="4088816" y="3517899"/>
                  </a:lnTo>
                  <a:lnTo>
                    <a:pt x="4088645" y="3530599"/>
                  </a:lnTo>
                  <a:close/>
                </a:path>
                <a:path w="4267200" h="4089400">
                  <a:moveTo>
                    <a:pt x="1388533" y="3543299"/>
                  </a:moveTo>
                  <a:lnTo>
                    <a:pt x="40274" y="3543299"/>
                  </a:lnTo>
                  <a:lnTo>
                    <a:pt x="39931" y="3530599"/>
                  </a:lnTo>
                  <a:lnTo>
                    <a:pt x="1387933" y="3530599"/>
                  </a:lnTo>
                  <a:lnTo>
                    <a:pt x="1388533" y="3543299"/>
                  </a:lnTo>
                  <a:close/>
                </a:path>
                <a:path w="4267200" h="4089400">
                  <a:moveTo>
                    <a:pt x="4086503" y="3543299"/>
                  </a:moveTo>
                  <a:lnTo>
                    <a:pt x="1503530" y="3543299"/>
                  </a:lnTo>
                  <a:lnTo>
                    <a:pt x="1503958" y="3530599"/>
                  </a:lnTo>
                  <a:lnTo>
                    <a:pt x="4088816" y="3530599"/>
                  </a:lnTo>
                  <a:lnTo>
                    <a:pt x="4086503" y="3543299"/>
                  </a:lnTo>
                  <a:close/>
                </a:path>
                <a:path w="4267200" h="4089400">
                  <a:moveTo>
                    <a:pt x="1393075" y="3555999"/>
                  </a:moveTo>
                  <a:lnTo>
                    <a:pt x="40703" y="3555999"/>
                  </a:lnTo>
                  <a:lnTo>
                    <a:pt x="40531" y="3543299"/>
                  </a:lnTo>
                  <a:lnTo>
                    <a:pt x="1392989" y="3543299"/>
                  </a:lnTo>
                  <a:lnTo>
                    <a:pt x="1393075" y="3555999"/>
                  </a:lnTo>
                  <a:close/>
                </a:path>
                <a:path w="4267200" h="4089400">
                  <a:moveTo>
                    <a:pt x="4085817" y="3555999"/>
                  </a:moveTo>
                  <a:lnTo>
                    <a:pt x="1499845" y="3555999"/>
                  </a:lnTo>
                  <a:lnTo>
                    <a:pt x="1500788" y="3543299"/>
                  </a:lnTo>
                  <a:lnTo>
                    <a:pt x="4085817" y="3543299"/>
                  </a:lnTo>
                  <a:lnTo>
                    <a:pt x="4085817" y="3555999"/>
                  </a:lnTo>
                  <a:close/>
                </a:path>
                <a:path w="4267200" h="4089400">
                  <a:moveTo>
                    <a:pt x="1399159" y="3568699"/>
                  </a:moveTo>
                  <a:lnTo>
                    <a:pt x="41645" y="3568699"/>
                  </a:lnTo>
                  <a:lnTo>
                    <a:pt x="40703" y="3555999"/>
                  </a:lnTo>
                  <a:lnTo>
                    <a:pt x="1398987" y="3555999"/>
                  </a:lnTo>
                  <a:lnTo>
                    <a:pt x="1399159" y="3568699"/>
                  </a:lnTo>
                  <a:close/>
                </a:path>
                <a:path w="4267200" h="4089400">
                  <a:moveTo>
                    <a:pt x="4078876" y="3581399"/>
                  </a:moveTo>
                  <a:lnTo>
                    <a:pt x="1494447" y="3581399"/>
                  </a:lnTo>
                  <a:lnTo>
                    <a:pt x="1497532" y="3568699"/>
                  </a:lnTo>
                  <a:lnTo>
                    <a:pt x="1497103" y="3555999"/>
                  </a:lnTo>
                  <a:lnTo>
                    <a:pt x="4081618" y="3555999"/>
                  </a:lnTo>
                  <a:lnTo>
                    <a:pt x="4081447" y="3568699"/>
                  </a:lnTo>
                  <a:lnTo>
                    <a:pt x="4079219" y="3568699"/>
                  </a:lnTo>
                  <a:lnTo>
                    <a:pt x="4078876" y="3581399"/>
                  </a:lnTo>
                  <a:close/>
                </a:path>
                <a:path w="4267200" h="4089400">
                  <a:moveTo>
                    <a:pt x="1404900" y="3581399"/>
                  </a:moveTo>
                  <a:lnTo>
                    <a:pt x="43359" y="3581399"/>
                  </a:lnTo>
                  <a:lnTo>
                    <a:pt x="43188" y="3568699"/>
                  </a:lnTo>
                  <a:lnTo>
                    <a:pt x="1404386" y="3568699"/>
                  </a:lnTo>
                  <a:lnTo>
                    <a:pt x="1404900" y="3581399"/>
                  </a:lnTo>
                  <a:close/>
                </a:path>
                <a:path w="4267200" h="4089400">
                  <a:moveTo>
                    <a:pt x="1410898" y="3594099"/>
                  </a:moveTo>
                  <a:lnTo>
                    <a:pt x="52357" y="3594099"/>
                  </a:lnTo>
                  <a:lnTo>
                    <a:pt x="50557" y="3581399"/>
                  </a:lnTo>
                  <a:lnTo>
                    <a:pt x="1409613" y="3581399"/>
                  </a:lnTo>
                  <a:lnTo>
                    <a:pt x="1410898" y="3594099"/>
                  </a:lnTo>
                  <a:close/>
                </a:path>
                <a:path w="4267200" h="4089400">
                  <a:moveTo>
                    <a:pt x="4077334" y="3594099"/>
                  </a:moveTo>
                  <a:lnTo>
                    <a:pt x="1491790" y="3594099"/>
                  </a:lnTo>
                  <a:lnTo>
                    <a:pt x="1490762" y="3581399"/>
                  </a:lnTo>
                  <a:lnTo>
                    <a:pt x="4078533" y="3581399"/>
                  </a:lnTo>
                  <a:lnTo>
                    <a:pt x="4077334" y="3594099"/>
                  </a:lnTo>
                  <a:close/>
                </a:path>
                <a:path w="4267200" h="4089400">
                  <a:moveTo>
                    <a:pt x="1415954" y="3606799"/>
                  </a:moveTo>
                  <a:lnTo>
                    <a:pt x="61868" y="3606799"/>
                  </a:lnTo>
                  <a:lnTo>
                    <a:pt x="57584" y="3594099"/>
                  </a:lnTo>
                  <a:lnTo>
                    <a:pt x="1415440" y="3594099"/>
                  </a:lnTo>
                  <a:lnTo>
                    <a:pt x="1415954" y="3606799"/>
                  </a:lnTo>
                  <a:close/>
                </a:path>
                <a:path w="4267200" h="4089400">
                  <a:moveTo>
                    <a:pt x="4076563" y="3606799"/>
                  </a:moveTo>
                  <a:lnTo>
                    <a:pt x="1486563" y="3606799"/>
                  </a:lnTo>
                  <a:lnTo>
                    <a:pt x="1486820" y="3594099"/>
                  </a:lnTo>
                  <a:lnTo>
                    <a:pt x="4076391" y="3594099"/>
                  </a:lnTo>
                  <a:lnTo>
                    <a:pt x="4076563" y="3606799"/>
                  </a:lnTo>
                  <a:close/>
                </a:path>
                <a:path w="4267200" h="4089400">
                  <a:moveTo>
                    <a:pt x="1419896" y="3619499"/>
                  </a:moveTo>
                  <a:lnTo>
                    <a:pt x="76521" y="3619499"/>
                  </a:lnTo>
                  <a:lnTo>
                    <a:pt x="75493" y="3606799"/>
                  </a:lnTo>
                  <a:lnTo>
                    <a:pt x="1418610" y="3606799"/>
                  </a:lnTo>
                  <a:lnTo>
                    <a:pt x="1419896" y="3619499"/>
                  </a:lnTo>
                  <a:close/>
                </a:path>
                <a:path w="4267200" h="4089400">
                  <a:moveTo>
                    <a:pt x="4072107" y="3619499"/>
                  </a:moveTo>
                  <a:lnTo>
                    <a:pt x="1483221" y="3619499"/>
                  </a:lnTo>
                  <a:lnTo>
                    <a:pt x="1484849" y="3606799"/>
                  </a:lnTo>
                  <a:lnTo>
                    <a:pt x="4072450" y="3606799"/>
                  </a:lnTo>
                  <a:lnTo>
                    <a:pt x="4072107" y="3619499"/>
                  </a:lnTo>
                  <a:close/>
                </a:path>
                <a:path w="4267200" h="4089400">
                  <a:moveTo>
                    <a:pt x="1426922" y="3632199"/>
                  </a:moveTo>
                  <a:lnTo>
                    <a:pt x="90917" y="3632199"/>
                  </a:lnTo>
                  <a:lnTo>
                    <a:pt x="92803" y="3619499"/>
                  </a:lnTo>
                  <a:lnTo>
                    <a:pt x="1425123" y="3619499"/>
                  </a:lnTo>
                  <a:lnTo>
                    <a:pt x="1426922" y="3632199"/>
                  </a:lnTo>
                  <a:close/>
                </a:path>
                <a:path w="4267200" h="4089400">
                  <a:moveTo>
                    <a:pt x="4071935" y="3632199"/>
                  </a:moveTo>
                  <a:lnTo>
                    <a:pt x="1481079" y="3632199"/>
                  </a:lnTo>
                  <a:lnTo>
                    <a:pt x="1482022" y="3619499"/>
                  </a:lnTo>
                  <a:lnTo>
                    <a:pt x="4071593" y="3619499"/>
                  </a:lnTo>
                  <a:lnTo>
                    <a:pt x="4071935" y="3632199"/>
                  </a:lnTo>
                  <a:close/>
                </a:path>
                <a:path w="4267200" h="4089400">
                  <a:moveTo>
                    <a:pt x="1431892" y="3644899"/>
                  </a:moveTo>
                  <a:lnTo>
                    <a:pt x="89803" y="3644899"/>
                  </a:lnTo>
                  <a:lnTo>
                    <a:pt x="89975" y="3632199"/>
                  </a:lnTo>
                  <a:lnTo>
                    <a:pt x="1430950" y="3632199"/>
                  </a:lnTo>
                  <a:lnTo>
                    <a:pt x="1431892" y="3644899"/>
                  </a:lnTo>
                  <a:close/>
                </a:path>
                <a:path w="4267200" h="4089400">
                  <a:moveTo>
                    <a:pt x="4069107" y="3644899"/>
                  </a:moveTo>
                  <a:lnTo>
                    <a:pt x="1477309" y="3644899"/>
                  </a:lnTo>
                  <a:lnTo>
                    <a:pt x="1477309" y="3632199"/>
                  </a:lnTo>
                  <a:lnTo>
                    <a:pt x="4070222" y="3632199"/>
                  </a:lnTo>
                  <a:lnTo>
                    <a:pt x="4069107" y="3644899"/>
                  </a:lnTo>
                  <a:close/>
                </a:path>
                <a:path w="4267200" h="4089400">
                  <a:moveTo>
                    <a:pt x="1434892" y="3657599"/>
                  </a:moveTo>
                  <a:lnTo>
                    <a:pt x="88175" y="3657599"/>
                  </a:lnTo>
                  <a:lnTo>
                    <a:pt x="87575" y="3644899"/>
                  </a:lnTo>
                  <a:lnTo>
                    <a:pt x="1433349" y="3644899"/>
                  </a:lnTo>
                  <a:lnTo>
                    <a:pt x="1434892" y="3657599"/>
                  </a:lnTo>
                  <a:close/>
                </a:path>
                <a:path w="4267200" h="4089400">
                  <a:moveTo>
                    <a:pt x="4067565" y="3657599"/>
                  </a:moveTo>
                  <a:lnTo>
                    <a:pt x="1472596" y="3657599"/>
                  </a:lnTo>
                  <a:lnTo>
                    <a:pt x="1472681" y="3644899"/>
                  </a:lnTo>
                  <a:lnTo>
                    <a:pt x="4067737" y="3644899"/>
                  </a:lnTo>
                  <a:lnTo>
                    <a:pt x="4067565" y="3657599"/>
                  </a:lnTo>
                  <a:close/>
                </a:path>
                <a:path w="4267200" h="4089400">
                  <a:moveTo>
                    <a:pt x="1443718" y="3670299"/>
                  </a:moveTo>
                  <a:lnTo>
                    <a:pt x="88090" y="3670299"/>
                  </a:lnTo>
                  <a:lnTo>
                    <a:pt x="88775" y="3657599"/>
                  </a:lnTo>
                  <a:lnTo>
                    <a:pt x="1442690" y="3657599"/>
                  </a:lnTo>
                  <a:lnTo>
                    <a:pt x="1443718" y="3670299"/>
                  </a:lnTo>
                  <a:close/>
                </a:path>
                <a:path w="4267200" h="4089400">
                  <a:moveTo>
                    <a:pt x="4062424" y="3670299"/>
                  </a:moveTo>
                  <a:lnTo>
                    <a:pt x="1471310" y="3670299"/>
                  </a:lnTo>
                  <a:lnTo>
                    <a:pt x="1471396" y="3657599"/>
                  </a:lnTo>
                  <a:lnTo>
                    <a:pt x="4062852" y="3657599"/>
                  </a:lnTo>
                  <a:lnTo>
                    <a:pt x="4062424" y="3670299"/>
                  </a:lnTo>
                  <a:close/>
                </a:path>
                <a:path w="4267200" h="4089400">
                  <a:moveTo>
                    <a:pt x="1447317" y="3682999"/>
                  </a:moveTo>
                  <a:lnTo>
                    <a:pt x="92203" y="3682999"/>
                  </a:lnTo>
                  <a:lnTo>
                    <a:pt x="90489" y="3670299"/>
                  </a:lnTo>
                  <a:lnTo>
                    <a:pt x="1446631" y="3670299"/>
                  </a:lnTo>
                  <a:lnTo>
                    <a:pt x="1447317" y="3682999"/>
                  </a:lnTo>
                  <a:close/>
                </a:path>
                <a:path w="4267200" h="4089400">
                  <a:moveTo>
                    <a:pt x="4060025" y="3682999"/>
                  </a:moveTo>
                  <a:lnTo>
                    <a:pt x="1466768" y="3682999"/>
                  </a:lnTo>
                  <a:lnTo>
                    <a:pt x="1467454" y="3670299"/>
                  </a:lnTo>
                  <a:lnTo>
                    <a:pt x="4060025" y="3670299"/>
                  </a:lnTo>
                  <a:lnTo>
                    <a:pt x="4060025" y="3682999"/>
                  </a:lnTo>
                  <a:close/>
                </a:path>
                <a:path w="4267200" h="4089400">
                  <a:moveTo>
                    <a:pt x="1462398" y="3708399"/>
                  </a:moveTo>
                  <a:lnTo>
                    <a:pt x="108912" y="3708399"/>
                  </a:lnTo>
                  <a:lnTo>
                    <a:pt x="107970" y="3695699"/>
                  </a:lnTo>
                  <a:lnTo>
                    <a:pt x="98458" y="3695699"/>
                  </a:lnTo>
                  <a:lnTo>
                    <a:pt x="95288" y="3682999"/>
                  </a:lnTo>
                  <a:lnTo>
                    <a:pt x="1449887" y="3682999"/>
                  </a:lnTo>
                  <a:lnTo>
                    <a:pt x="1462398" y="3708399"/>
                  </a:lnTo>
                  <a:close/>
                </a:path>
                <a:path w="4267200" h="4089400">
                  <a:moveTo>
                    <a:pt x="4055483" y="3708399"/>
                  </a:moveTo>
                  <a:lnTo>
                    <a:pt x="1462398" y="3708399"/>
                  </a:lnTo>
                  <a:lnTo>
                    <a:pt x="1466597" y="3682999"/>
                  </a:lnTo>
                  <a:lnTo>
                    <a:pt x="4058654" y="3682999"/>
                  </a:lnTo>
                  <a:lnTo>
                    <a:pt x="4058225" y="3695699"/>
                  </a:lnTo>
                  <a:lnTo>
                    <a:pt x="4056340" y="3695699"/>
                  </a:lnTo>
                  <a:lnTo>
                    <a:pt x="4055483" y="3708399"/>
                  </a:lnTo>
                  <a:close/>
                </a:path>
                <a:path w="4267200" h="4089400">
                  <a:moveTo>
                    <a:pt x="4049828" y="3721099"/>
                  </a:moveTo>
                  <a:lnTo>
                    <a:pt x="118510" y="3721099"/>
                  </a:lnTo>
                  <a:lnTo>
                    <a:pt x="116282" y="3708399"/>
                  </a:lnTo>
                  <a:lnTo>
                    <a:pt x="4050685" y="3708399"/>
                  </a:lnTo>
                  <a:lnTo>
                    <a:pt x="4049828" y="3721099"/>
                  </a:lnTo>
                  <a:close/>
                </a:path>
                <a:path w="4267200" h="4089400">
                  <a:moveTo>
                    <a:pt x="4050170" y="3733799"/>
                  </a:moveTo>
                  <a:lnTo>
                    <a:pt x="145417" y="3733799"/>
                  </a:lnTo>
                  <a:lnTo>
                    <a:pt x="146873" y="3721099"/>
                  </a:lnTo>
                  <a:lnTo>
                    <a:pt x="4050342" y="3721099"/>
                  </a:lnTo>
                  <a:lnTo>
                    <a:pt x="4050170" y="3733799"/>
                  </a:lnTo>
                  <a:close/>
                </a:path>
                <a:path w="4267200" h="4089400">
                  <a:moveTo>
                    <a:pt x="4042630" y="3746499"/>
                  </a:moveTo>
                  <a:lnTo>
                    <a:pt x="135477" y="3746499"/>
                  </a:lnTo>
                  <a:lnTo>
                    <a:pt x="135305" y="3733799"/>
                  </a:lnTo>
                  <a:lnTo>
                    <a:pt x="4044858" y="3733799"/>
                  </a:lnTo>
                  <a:lnTo>
                    <a:pt x="4042630" y="3746499"/>
                  </a:lnTo>
                  <a:close/>
                </a:path>
                <a:path w="4267200" h="4089400">
                  <a:moveTo>
                    <a:pt x="4042030" y="3759199"/>
                  </a:moveTo>
                  <a:lnTo>
                    <a:pt x="143017" y="3759199"/>
                  </a:lnTo>
                  <a:lnTo>
                    <a:pt x="143617" y="3746499"/>
                  </a:lnTo>
                  <a:lnTo>
                    <a:pt x="4042887" y="3746499"/>
                  </a:lnTo>
                  <a:lnTo>
                    <a:pt x="4042030" y="3759199"/>
                  </a:lnTo>
                  <a:close/>
                </a:path>
                <a:path w="4267200" h="4089400">
                  <a:moveTo>
                    <a:pt x="4037745" y="3771899"/>
                  </a:moveTo>
                  <a:lnTo>
                    <a:pt x="135734" y="3771899"/>
                  </a:lnTo>
                  <a:lnTo>
                    <a:pt x="136419" y="3759199"/>
                  </a:lnTo>
                  <a:lnTo>
                    <a:pt x="4039116" y="3759199"/>
                  </a:lnTo>
                  <a:lnTo>
                    <a:pt x="4037745" y="3771899"/>
                  </a:lnTo>
                  <a:close/>
                </a:path>
                <a:path w="4267200" h="4089400">
                  <a:moveTo>
                    <a:pt x="4031833" y="3784599"/>
                  </a:moveTo>
                  <a:lnTo>
                    <a:pt x="133163" y="3784599"/>
                  </a:lnTo>
                  <a:lnTo>
                    <a:pt x="132477" y="3771899"/>
                  </a:lnTo>
                  <a:lnTo>
                    <a:pt x="4032604" y="3771899"/>
                  </a:lnTo>
                  <a:lnTo>
                    <a:pt x="4031833" y="3784599"/>
                  </a:lnTo>
                  <a:close/>
                </a:path>
                <a:path w="4267200" h="4089400">
                  <a:moveTo>
                    <a:pt x="4028748" y="3797299"/>
                  </a:moveTo>
                  <a:lnTo>
                    <a:pt x="132220" y="3797299"/>
                  </a:lnTo>
                  <a:lnTo>
                    <a:pt x="132563" y="3784599"/>
                  </a:lnTo>
                  <a:lnTo>
                    <a:pt x="4029605" y="3784599"/>
                  </a:lnTo>
                  <a:lnTo>
                    <a:pt x="4028748" y="3797299"/>
                  </a:lnTo>
                  <a:close/>
                </a:path>
                <a:path w="4267200" h="4089400">
                  <a:moveTo>
                    <a:pt x="4021807" y="3809999"/>
                  </a:moveTo>
                  <a:lnTo>
                    <a:pt x="135819" y="3809999"/>
                  </a:lnTo>
                  <a:lnTo>
                    <a:pt x="135391" y="3797299"/>
                  </a:lnTo>
                  <a:lnTo>
                    <a:pt x="4023949" y="3797299"/>
                  </a:lnTo>
                  <a:lnTo>
                    <a:pt x="4021807" y="3809999"/>
                  </a:lnTo>
                  <a:close/>
                </a:path>
                <a:path w="4267200" h="4089400">
                  <a:moveTo>
                    <a:pt x="4015037" y="3822699"/>
                  </a:moveTo>
                  <a:lnTo>
                    <a:pt x="136933" y="3822699"/>
                  </a:lnTo>
                  <a:lnTo>
                    <a:pt x="137019" y="3809999"/>
                  </a:lnTo>
                  <a:lnTo>
                    <a:pt x="4016580" y="3809999"/>
                  </a:lnTo>
                  <a:lnTo>
                    <a:pt x="4015037" y="3822699"/>
                  </a:lnTo>
                  <a:close/>
                </a:path>
                <a:path w="4267200" h="4089400">
                  <a:moveTo>
                    <a:pt x="4011352" y="3835399"/>
                  </a:moveTo>
                  <a:lnTo>
                    <a:pt x="146616" y="3835399"/>
                  </a:lnTo>
                  <a:lnTo>
                    <a:pt x="145502" y="3822699"/>
                  </a:lnTo>
                  <a:lnTo>
                    <a:pt x="4012038" y="3822699"/>
                  </a:lnTo>
                  <a:lnTo>
                    <a:pt x="4011352" y="3835399"/>
                  </a:lnTo>
                  <a:close/>
                </a:path>
                <a:path w="4267200" h="4089400">
                  <a:moveTo>
                    <a:pt x="4005697" y="3848099"/>
                  </a:moveTo>
                  <a:lnTo>
                    <a:pt x="162555" y="3848099"/>
                  </a:lnTo>
                  <a:lnTo>
                    <a:pt x="160584" y="3835399"/>
                  </a:lnTo>
                  <a:lnTo>
                    <a:pt x="4006554" y="3835399"/>
                  </a:lnTo>
                  <a:lnTo>
                    <a:pt x="4005697" y="3848099"/>
                  </a:lnTo>
                  <a:close/>
                </a:path>
                <a:path w="4267200" h="4089400">
                  <a:moveTo>
                    <a:pt x="3999099" y="3860799"/>
                  </a:moveTo>
                  <a:lnTo>
                    <a:pt x="183292" y="3860799"/>
                  </a:lnTo>
                  <a:lnTo>
                    <a:pt x="183635" y="3848099"/>
                  </a:lnTo>
                  <a:lnTo>
                    <a:pt x="4001241" y="3848099"/>
                  </a:lnTo>
                  <a:lnTo>
                    <a:pt x="3999099" y="3860799"/>
                  </a:lnTo>
                  <a:close/>
                </a:path>
                <a:path w="4267200" h="4089400">
                  <a:moveTo>
                    <a:pt x="3992329" y="3873499"/>
                  </a:moveTo>
                  <a:lnTo>
                    <a:pt x="161098" y="3873499"/>
                  </a:lnTo>
                  <a:lnTo>
                    <a:pt x="164868" y="3860799"/>
                  </a:lnTo>
                  <a:lnTo>
                    <a:pt x="3994300" y="3860799"/>
                  </a:lnTo>
                  <a:lnTo>
                    <a:pt x="3992329" y="3873499"/>
                  </a:lnTo>
                  <a:close/>
                </a:path>
                <a:path w="4267200" h="4089400">
                  <a:moveTo>
                    <a:pt x="3986759" y="3886199"/>
                  </a:moveTo>
                  <a:lnTo>
                    <a:pt x="154414" y="3886199"/>
                  </a:lnTo>
                  <a:lnTo>
                    <a:pt x="155271" y="3873499"/>
                  </a:lnTo>
                  <a:lnTo>
                    <a:pt x="3987273" y="3873499"/>
                  </a:lnTo>
                  <a:lnTo>
                    <a:pt x="3986759" y="3886199"/>
                  </a:lnTo>
                  <a:close/>
                </a:path>
                <a:path w="4267200" h="4089400">
                  <a:moveTo>
                    <a:pt x="3976219" y="3898899"/>
                  </a:moveTo>
                  <a:lnTo>
                    <a:pt x="150901" y="3898899"/>
                  </a:lnTo>
                  <a:lnTo>
                    <a:pt x="150987" y="3886199"/>
                  </a:lnTo>
                  <a:lnTo>
                    <a:pt x="3976305" y="3886199"/>
                  </a:lnTo>
                  <a:lnTo>
                    <a:pt x="3976219" y="3898899"/>
                  </a:lnTo>
                  <a:close/>
                </a:path>
                <a:path w="4267200" h="4089400">
                  <a:moveTo>
                    <a:pt x="3973392" y="3911599"/>
                  </a:moveTo>
                  <a:lnTo>
                    <a:pt x="150901" y="3911599"/>
                  </a:lnTo>
                  <a:lnTo>
                    <a:pt x="150901" y="3898899"/>
                  </a:lnTo>
                  <a:lnTo>
                    <a:pt x="3973220" y="3898899"/>
                  </a:lnTo>
                  <a:lnTo>
                    <a:pt x="3973392" y="3911599"/>
                  </a:lnTo>
                  <a:close/>
                </a:path>
                <a:path w="4267200" h="4089400">
                  <a:moveTo>
                    <a:pt x="3974334" y="3924299"/>
                  </a:moveTo>
                  <a:lnTo>
                    <a:pt x="152957" y="3924299"/>
                  </a:lnTo>
                  <a:lnTo>
                    <a:pt x="152101" y="3911599"/>
                  </a:lnTo>
                  <a:lnTo>
                    <a:pt x="3973820" y="3911599"/>
                  </a:lnTo>
                  <a:lnTo>
                    <a:pt x="3974334" y="3924299"/>
                  </a:lnTo>
                  <a:close/>
                </a:path>
                <a:path w="4267200" h="4089400">
                  <a:moveTo>
                    <a:pt x="3976819" y="3936999"/>
                  </a:moveTo>
                  <a:lnTo>
                    <a:pt x="156042" y="3936999"/>
                  </a:lnTo>
                  <a:lnTo>
                    <a:pt x="155700" y="3924299"/>
                  </a:lnTo>
                  <a:lnTo>
                    <a:pt x="3974677" y="3924299"/>
                  </a:lnTo>
                  <a:lnTo>
                    <a:pt x="3976819" y="3936999"/>
                  </a:lnTo>
                  <a:close/>
                </a:path>
                <a:path w="4267200" h="4089400">
                  <a:moveTo>
                    <a:pt x="3976905" y="3949699"/>
                  </a:moveTo>
                  <a:lnTo>
                    <a:pt x="164868" y="3949699"/>
                  </a:lnTo>
                  <a:lnTo>
                    <a:pt x="163069" y="3936999"/>
                  </a:lnTo>
                  <a:lnTo>
                    <a:pt x="3976648" y="3936999"/>
                  </a:lnTo>
                  <a:lnTo>
                    <a:pt x="3976905" y="3949699"/>
                  </a:lnTo>
                  <a:close/>
                </a:path>
                <a:path w="4267200" h="4089400">
                  <a:moveTo>
                    <a:pt x="3976733" y="3962399"/>
                  </a:moveTo>
                  <a:lnTo>
                    <a:pt x="176522" y="3962399"/>
                  </a:lnTo>
                  <a:lnTo>
                    <a:pt x="174894" y="3949699"/>
                  </a:lnTo>
                  <a:lnTo>
                    <a:pt x="3976819" y="3949699"/>
                  </a:lnTo>
                  <a:lnTo>
                    <a:pt x="3976733" y="3962399"/>
                  </a:lnTo>
                  <a:close/>
                </a:path>
                <a:path w="4267200" h="4089400">
                  <a:moveTo>
                    <a:pt x="218768" y="3975099"/>
                  </a:moveTo>
                  <a:lnTo>
                    <a:pt x="217140" y="3975099"/>
                  </a:lnTo>
                  <a:lnTo>
                    <a:pt x="215255" y="3962399"/>
                  </a:lnTo>
                  <a:lnTo>
                    <a:pt x="220910" y="3962399"/>
                  </a:lnTo>
                  <a:lnTo>
                    <a:pt x="218768" y="3975099"/>
                  </a:lnTo>
                  <a:close/>
                </a:path>
                <a:path w="4267200" h="4089400">
                  <a:moveTo>
                    <a:pt x="3980161" y="3975099"/>
                  </a:moveTo>
                  <a:lnTo>
                    <a:pt x="226651" y="3975099"/>
                  </a:lnTo>
                  <a:lnTo>
                    <a:pt x="224509" y="3962399"/>
                  </a:lnTo>
                  <a:lnTo>
                    <a:pt x="3979047" y="3962399"/>
                  </a:lnTo>
                  <a:lnTo>
                    <a:pt x="3980161" y="3975099"/>
                  </a:lnTo>
                  <a:close/>
                </a:path>
                <a:path w="4267200" h="4089400">
                  <a:moveTo>
                    <a:pt x="3977762" y="3987799"/>
                  </a:moveTo>
                  <a:lnTo>
                    <a:pt x="283293" y="3987799"/>
                  </a:lnTo>
                  <a:lnTo>
                    <a:pt x="279523" y="3975099"/>
                  </a:lnTo>
                  <a:lnTo>
                    <a:pt x="3978533" y="3975099"/>
                  </a:lnTo>
                  <a:lnTo>
                    <a:pt x="3977762" y="3987799"/>
                  </a:lnTo>
                  <a:close/>
                </a:path>
                <a:path w="4267200" h="4089400">
                  <a:moveTo>
                    <a:pt x="3977847" y="4000499"/>
                  </a:moveTo>
                  <a:lnTo>
                    <a:pt x="367356" y="4000499"/>
                  </a:lnTo>
                  <a:lnTo>
                    <a:pt x="365213" y="3987799"/>
                  </a:lnTo>
                  <a:lnTo>
                    <a:pt x="3977419" y="3987799"/>
                  </a:lnTo>
                  <a:lnTo>
                    <a:pt x="3977847" y="4000499"/>
                  </a:lnTo>
                  <a:close/>
                </a:path>
                <a:path w="4267200" h="4089400">
                  <a:moveTo>
                    <a:pt x="3980247" y="4013199"/>
                  </a:moveTo>
                  <a:lnTo>
                    <a:pt x="429995" y="4013199"/>
                  </a:lnTo>
                  <a:lnTo>
                    <a:pt x="429481" y="4000499"/>
                  </a:lnTo>
                  <a:lnTo>
                    <a:pt x="3981103" y="4000499"/>
                  </a:lnTo>
                  <a:lnTo>
                    <a:pt x="3980247" y="4013199"/>
                  </a:lnTo>
                  <a:close/>
                </a:path>
                <a:path w="4267200" h="4089400">
                  <a:moveTo>
                    <a:pt x="3981275" y="4025899"/>
                  </a:moveTo>
                  <a:lnTo>
                    <a:pt x="435480" y="4025899"/>
                  </a:lnTo>
                  <a:lnTo>
                    <a:pt x="434537" y="4013199"/>
                  </a:lnTo>
                  <a:lnTo>
                    <a:pt x="3981104" y="4013199"/>
                  </a:lnTo>
                  <a:lnTo>
                    <a:pt x="3981275" y="4025899"/>
                  </a:lnTo>
                  <a:close/>
                </a:path>
                <a:path w="4267200" h="4089400">
                  <a:moveTo>
                    <a:pt x="3980675" y="4038599"/>
                  </a:moveTo>
                  <a:lnTo>
                    <a:pt x="445163" y="4038599"/>
                  </a:lnTo>
                  <a:lnTo>
                    <a:pt x="444649" y="4025899"/>
                  </a:lnTo>
                  <a:lnTo>
                    <a:pt x="3981703" y="4025899"/>
                  </a:lnTo>
                  <a:lnTo>
                    <a:pt x="3980675" y="4038599"/>
                  </a:lnTo>
                  <a:close/>
                </a:path>
                <a:path w="4267200" h="4089400">
                  <a:moveTo>
                    <a:pt x="3981275" y="4051299"/>
                  </a:moveTo>
                  <a:lnTo>
                    <a:pt x="456988" y="4051299"/>
                  </a:lnTo>
                  <a:lnTo>
                    <a:pt x="454931" y="4038599"/>
                  </a:lnTo>
                  <a:lnTo>
                    <a:pt x="3980247" y="4038599"/>
                  </a:lnTo>
                  <a:lnTo>
                    <a:pt x="3981275" y="4051299"/>
                  </a:lnTo>
                  <a:close/>
                </a:path>
                <a:path w="4267200" h="4089400">
                  <a:moveTo>
                    <a:pt x="3981017" y="4063999"/>
                  </a:moveTo>
                  <a:lnTo>
                    <a:pt x="467871" y="4063999"/>
                  </a:lnTo>
                  <a:lnTo>
                    <a:pt x="466671" y="4051299"/>
                  </a:lnTo>
                  <a:lnTo>
                    <a:pt x="3980761" y="4051299"/>
                  </a:lnTo>
                  <a:lnTo>
                    <a:pt x="3981017" y="4063999"/>
                  </a:lnTo>
                  <a:close/>
                </a:path>
                <a:path w="4267200" h="4089400">
                  <a:moveTo>
                    <a:pt x="3981360" y="4076699"/>
                  </a:moveTo>
                  <a:lnTo>
                    <a:pt x="477040" y="4076699"/>
                  </a:lnTo>
                  <a:lnTo>
                    <a:pt x="475240" y="4063999"/>
                  </a:lnTo>
                  <a:lnTo>
                    <a:pt x="3981360" y="4063999"/>
                  </a:lnTo>
                  <a:lnTo>
                    <a:pt x="3981360" y="4076699"/>
                  </a:lnTo>
                  <a:close/>
                </a:path>
                <a:path w="4267200" h="4089400">
                  <a:moveTo>
                    <a:pt x="3981874" y="4089399"/>
                  </a:moveTo>
                  <a:lnTo>
                    <a:pt x="482010" y="4089399"/>
                  </a:lnTo>
                  <a:lnTo>
                    <a:pt x="481581" y="4076699"/>
                  </a:lnTo>
                  <a:lnTo>
                    <a:pt x="3981446" y="4076699"/>
                  </a:lnTo>
                  <a:lnTo>
                    <a:pt x="3981874" y="4089399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481374" y="7889319"/>
              <a:ext cx="2806700" cy="2387600"/>
            </a:xfrm>
            <a:custGeom>
              <a:avLst/>
              <a:gdLst/>
              <a:ahLst/>
              <a:cxnLst/>
              <a:rect l="l" t="t" r="r" b="b"/>
              <a:pathLst>
                <a:path w="2806700" h="2387600">
                  <a:moveTo>
                    <a:pt x="1566598" y="12699"/>
                  </a:moveTo>
                  <a:lnTo>
                    <a:pt x="1486048" y="12699"/>
                  </a:lnTo>
                  <a:lnTo>
                    <a:pt x="1492047" y="0"/>
                  </a:lnTo>
                  <a:lnTo>
                    <a:pt x="1563770" y="0"/>
                  </a:lnTo>
                  <a:lnTo>
                    <a:pt x="1566598" y="12699"/>
                  </a:lnTo>
                  <a:close/>
                </a:path>
                <a:path w="2806700" h="2387600">
                  <a:moveTo>
                    <a:pt x="1635493" y="25399"/>
                  </a:moveTo>
                  <a:lnTo>
                    <a:pt x="1473280" y="25399"/>
                  </a:lnTo>
                  <a:lnTo>
                    <a:pt x="1476280" y="12699"/>
                  </a:lnTo>
                  <a:lnTo>
                    <a:pt x="1632923" y="12699"/>
                  </a:lnTo>
                  <a:lnTo>
                    <a:pt x="1635493" y="25399"/>
                  </a:lnTo>
                  <a:close/>
                </a:path>
                <a:path w="2806700" h="2387600">
                  <a:moveTo>
                    <a:pt x="1686736" y="38099"/>
                  </a:moveTo>
                  <a:lnTo>
                    <a:pt x="1462655" y="38099"/>
                  </a:lnTo>
                  <a:lnTo>
                    <a:pt x="1468653" y="25399"/>
                  </a:lnTo>
                  <a:lnTo>
                    <a:pt x="1684594" y="25399"/>
                  </a:lnTo>
                  <a:lnTo>
                    <a:pt x="1686736" y="38099"/>
                  </a:lnTo>
                  <a:close/>
                </a:path>
                <a:path w="2806700" h="2387600">
                  <a:moveTo>
                    <a:pt x="1735238" y="50799"/>
                  </a:moveTo>
                  <a:lnTo>
                    <a:pt x="1451343" y="50799"/>
                  </a:lnTo>
                  <a:lnTo>
                    <a:pt x="1457342" y="38099"/>
                  </a:lnTo>
                  <a:lnTo>
                    <a:pt x="1729582" y="38099"/>
                  </a:lnTo>
                  <a:lnTo>
                    <a:pt x="1735238" y="50799"/>
                  </a:lnTo>
                  <a:close/>
                </a:path>
                <a:path w="2806700" h="2387600">
                  <a:moveTo>
                    <a:pt x="1741493" y="50799"/>
                  </a:moveTo>
                  <a:lnTo>
                    <a:pt x="1735238" y="50799"/>
                  </a:lnTo>
                  <a:lnTo>
                    <a:pt x="1738665" y="38099"/>
                  </a:lnTo>
                  <a:lnTo>
                    <a:pt x="1741493" y="50799"/>
                  </a:lnTo>
                  <a:close/>
                </a:path>
                <a:path w="2806700" h="2387600">
                  <a:moveTo>
                    <a:pt x="1786309" y="63499"/>
                  </a:moveTo>
                  <a:lnTo>
                    <a:pt x="1438661" y="63499"/>
                  </a:lnTo>
                  <a:lnTo>
                    <a:pt x="1441660" y="50799"/>
                  </a:lnTo>
                  <a:lnTo>
                    <a:pt x="1780654" y="50799"/>
                  </a:lnTo>
                  <a:lnTo>
                    <a:pt x="1786309" y="63499"/>
                  </a:lnTo>
                  <a:close/>
                </a:path>
                <a:path w="2806700" h="2387600">
                  <a:moveTo>
                    <a:pt x="1831725" y="76199"/>
                  </a:moveTo>
                  <a:lnTo>
                    <a:pt x="1430263" y="76199"/>
                  </a:lnTo>
                  <a:lnTo>
                    <a:pt x="1433263" y="63499"/>
                  </a:lnTo>
                  <a:lnTo>
                    <a:pt x="1829326" y="63499"/>
                  </a:lnTo>
                  <a:lnTo>
                    <a:pt x="1831725" y="76199"/>
                  </a:lnTo>
                  <a:close/>
                </a:path>
                <a:path w="2806700" h="2387600">
                  <a:moveTo>
                    <a:pt x="1611069" y="88899"/>
                  </a:moveTo>
                  <a:lnTo>
                    <a:pt x="1413897" y="88899"/>
                  </a:lnTo>
                  <a:lnTo>
                    <a:pt x="1419723" y="76199"/>
                  </a:lnTo>
                  <a:lnTo>
                    <a:pt x="1612612" y="76199"/>
                  </a:lnTo>
                  <a:lnTo>
                    <a:pt x="1611069" y="88899"/>
                  </a:lnTo>
                  <a:close/>
                </a:path>
                <a:path w="2806700" h="2387600">
                  <a:moveTo>
                    <a:pt x="1880312" y="88899"/>
                  </a:moveTo>
                  <a:lnTo>
                    <a:pt x="1630349" y="88899"/>
                  </a:lnTo>
                  <a:lnTo>
                    <a:pt x="1628036" y="76199"/>
                  </a:lnTo>
                  <a:lnTo>
                    <a:pt x="1874571" y="76199"/>
                  </a:lnTo>
                  <a:lnTo>
                    <a:pt x="1880312" y="88899"/>
                  </a:lnTo>
                  <a:close/>
                </a:path>
                <a:path w="2806700" h="2387600">
                  <a:moveTo>
                    <a:pt x="1607127" y="101599"/>
                  </a:moveTo>
                  <a:lnTo>
                    <a:pt x="1402586" y="101599"/>
                  </a:lnTo>
                  <a:lnTo>
                    <a:pt x="1408583" y="88899"/>
                  </a:lnTo>
                  <a:lnTo>
                    <a:pt x="1608413" y="88899"/>
                  </a:lnTo>
                  <a:lnTo>
                    <a:pt x="1607127" y="101599"/>
                  </a:lnTo>
                  <a:close/>
                </a:path>
                <a:path w="2806700" h="2387600">
                  <a:moveTo>
                    <a:pt x="1922815" y="101599"/>
                  </a:moveTo>
                  <a:lnTo>
                    <a:pt x="1627093" y="101599"/>
                  </a:lnTo>
                  <a:lnTo>
                    <a:pt x="1629921" y="88899"/>
                  </a:lnTo>
                  <a:lnTo>
                    <a:pt x="1917159" y="88899"/>
                  </a:lnTo>
                  <a:lnTo>
                    <a:pt x="1922815" y="101599"/>
                  </a:lnTo>
                  <a:close/>
                </a:path>
                <a:path w="2806700" h="2387600">
                  <a:moveTo>
                    <a:pt x="1606870" y="114299"/>
                  </a:moveTo>
                  <a:lnTo>
                    <a:pt x="1384333" y="114299"/>
                  </a:lnTo>
                  <a:lnTo>
                    <a:pt x="1396330" y="101599"/>
                  </a:lnTo>
                  <a:lnTo>
                    <a:pt x="1606356" y="101599"/>
                  </a:lnTo>
                  <a:lnTo>
                    <a:pt x="1606870" y="114299"/>
                  </a:lnTo>
                  <a:close/>
                </a:path>
                <a:path w="2806700" h="2387600">
                  <a:moveTo>
                    <a:pt x="1952807" y="114299"/>
                  </a:moveTo>
                  <a:lnTo>
                    <a:pt x="1624694" y="114299"/>
                  </a:lnTo>
                  <a:lnTo>
                    <a:pt x="1623837" y="101599"/>
                  </a:lnTo>
                  <a:lnTo>
                    <a:pt x="1949979" y="101599"/>
                  </a:lnTo>
                  <a:lnTo>
                    <a:pt x="1952807" y="114299"/>
                  </a:lnTo>
                  <a:close/>
                </a:path>
                <a:path w="2806700" h="2387600">
                  <a:moveTo>
                    <a:pt x="1597787" y="126999"/>
                  </a:moveTo>
                  <a:lnTo>
                    <a:pt x="1377306" y="126999"/>
                  </a:lnTo>
                  <a:lnTo>
                    <a:pt x="1380306" y="114299"/>
                  </a:lnTo>
                  <a:lnTo>
                    <a:pt x="1599072" y="114299"/>
                  </a:lnTo>
                  <a:lnTo>
                    <a:pt x="1597787" y="126999"/>
                  </a:lnTo>
                  <a:close/>
                </a:path>
                <a:path w="2806700" h="2387600">
                  <a:moveTo>
                    <a:pt x="1998051" y="126999"/>
                  </a:moveTo>
                  <a:lnTo>
                    <a:pt x="1618867" y="126999"/>
                  </a:lnTo>
                  <a:lnTo>
                    <a:pt x="1619210" y="114299"/>
                  </a:lnTo>
                  <a:lnTo>
                    <a:pt x="1992396" y="114299"/>
                  </a:lnTo>
                  <a:lnTo>
                    <a:pt x="1998051" y="126999"/>
                  </a:lnTo>
                  <a:close/>
                </a:path>
                <a:path w="2806700" h="2387600">
                  <a:moveTo>
                    <a:pt x="1594274" y="139699"/>
                  </a:moveTo>
                  <a:lnTo>
                    <a:pt x="1367109" y="139699"/>
                  </a:lnTo>
                  <a:lnTo>
                    <a:pt x="1373108" y="126999"/>
                  </a:lnTo>
                  <a:lnTo>
                    <a:pt x="1595816" y="126999"/>
                  </a:lnTo>
                  <a:lnTo>
                    <a:pt x="1594274" y="139699"/>
                  </a:lnTo>
                  <a:close/>
                </a:path>
                <a:path w="2806700" h="2387600">
                  <a:moveTo>
                    <a:pt x="2033956" y="139699"/>
                  </a:moveTo>
                  <a:lnTo>
                    <a:pt x="1612269" y="139699"/>
                  </a:lnTo>
                  <a:lnTo>
                    <a:pt x="1612954" y="126999"/>
                  </a:lnTo>
                  <a:lnTo>
                    <a:pt x="2032328" y="126999"/>
                  </a:lnTo>
                  <a:lnTo>
                    <a:pt x="2033956" y="139699"/>
                  </a:lnTo>
                  <a:close/>
                </a:path>
                <a:path w="2806700" h="2387600">
                  <a:moveTo>
                    <a:pt x="1587847" y="152399"/>
                  </a:moveTo>
                  <a:lnTo>
                    <a:pt x="1353913" y="152399"/>
                  </a:lnTo>
                  <a:lnTo>
                    <a:pt x="1359911" y="139699"/>
                  </a:lnTo>
                  <a:lnTo>
                    <a:pt x="1589989" y="139699"/>
                  </a:lnTo>
                  <a:lnTo>
                    <a:pt x="1587847" y="152399"/>
                  </a:lnTo>
                  <a:close/>
                </a:path>
                <a:path w="2806700" h="2387600">
                  <a:moveTo>
                    <a:pt x="2067375" y="152399"/>
                  </a:moveTo>
                  <a:lnTo>
                    <a:pt x="1608927" y="152399"/>
                  </a:lnTo>
                  <a:lnTo>
                    <a:pt x="1609870" y="139699"/>
                  </a:lnTo>
                  <a:lnTo>
                    <a:pt x="2064976" y="139699"/>
                  </a:lnTo>
                  <a:lnTo>
                    <a:pt x="2067375" y="152399"/>
                  </a:lnTo>
                  <a:close/>
                </a:path>
                <a:path w="2806700" h="2387600">
                  <a:moveTo>
                    <a:pt x="1587076" y="165099"/>
                  </a:moveTo>
                  <a:lnTo>
                    <a:pt x="1343459" y="165099"/>
                  </a:lnTo>
                  <a:lnTo>
                    <a:pt x="1349457" y="152399"/>
                  </a:lnTo>
                  <a:lnTo>
                    <a:pt x="1587933" y="152399"/>
                  </a:lnTo>
                  <a:lnTo>
                    <a:pt x="1587076" y="165099"/>
                  </a:lnTo>
                  <a:close/>
                </a:path>
                <a:path w="2806700" h="2387600">
                  <a:moveTo>
                    <a:pt x="2108679" y="165099"/>
                  </a:moveTo>
                  <a:lnTo>
                    <a:pt x="1605328" y="165099"/>
                  </a:lnTo>
                  <a:lnTo>
                    <a:pt x="1605328" y="152399"/>
                  </a:lnTo>
                  <a:lnTo>
                    <a:pt x="2107050" y="152399"/>
                  </a:lnTo>
                  <a:lnTo>
                    <a:pt x="2108679" y="165099"/>
                  </a:lnTo>
                  <a:close/>
                </a:path>
                <a:path w="2806700" h="2387600">
                  <a:moveTo>
                    <a:pt x="1579192" y="177799"/>
                  </a:moveTo>
                  <a:lnTo>
                    <a:pt x="1335318" y="177799"/>
                  </a:lnTo>
                  <a:lnTo>
                    <a:pt x="1338317" y="165099"/>
                  </a:lnTo>
                  <a:lnTo>
                    <a:pt x="1582020" y="165099"/>
                  </a:lnTo>
                  <a:lnTo>
                    <a:pt x="1579192" y="177799"/>
                  </a:lnTo>
                  <a:close/>
                </a:path>
                <a:path w="2806700" h="2387600">
                  <a:moveTo>
                    <a:pt x="2141669" y="177799"/>
                  </a:moveTo>
                  <a:lnTo>
                    <a:pt x="1600358" y="177799"/>
                  </a:lnTo>
                  <a:lnTo>
                    <a:pt x="1602501" y="165099"/>
                  </a:lnTo>
                  <a:lnTo>
                    <a:pt x="2139784" y="165099"/>
                  </a:lnTo>
                  <a:lnTo>
                    <a:pt x="2141669" y="177799"/>
                  </a:lnTo>
                  <a:close/>
                </a:path>
                <a:path w="2806700" h="2387600">
                  <a:moveTo>
                    <a:pt x="1579878" y="190499"/>
                  </a:moveTo>
                  <a:lnTo>
                    <a:pt x="1317323" y="190499"/>
                  </a:lnTo>
                  <a:lnTo>
                    <a:pt x="1320322" y="177799"/>
                  </a:lnTo>
                  <a:lnTo>
                    <a:pt x="1580478" y="177799"/>
                  </a:lnTo>
                  <a:lnTo>
                    <a:pt x="1579878" y="190499"/>
                  </a:lnTo>
                  <a:close/>
                </a:path>
                <a:path w="2806700" h="2387600">
                  <a:moveTo>
                    <a:pt x="2172775" y="190499"/>
                  </a:moveTo>
                  <a:lnTo>
                    <a:pt x="1598216" y="190499"/>
                  </a:lnTo>
                  <a:lnTo>
                    <a:pt x="1597445" y="177799"/>
                  </a:lnTo>
                  <a:lnTo>
                    <a:pt x="2167291" y="177799"/>
                  </a:lnTo>
                  <a:lnTo>
                    <a:pt x="2172775" y="190499"/>
                  </a:lnTo>
                  <a:close/>
                </a:path>
                <a:path w="2806700" h="2387600">
                  <a:moveTo>
                    <a:pt x="1569681" y="203199"/>
                  </a:moveTo>
                  <a:lnTo>
                    <a:pt x="1307726" y="203199"/>
                  </a:lnTo>
                  <a:lnTo>
                    <a:pt x="1313724" y="190499"/>
                  </a:lnTo>
                  <a:lnTo>
                    <a:pt x="1572766" y="190499"/>
                  </a:lnTo>
                  <a:lnTo>
                    <a:pt x="1569681" y="203199"/>
                  </a:lnTo>
                  <a:close/>
                </a:path>
                <a:path w="2806700" h="2387600">
                  <a:moveTo>
                    <a:pt x="2199082" y="203199"/>
                  </a:moveTo>
                  <a:lnTo>
                    <a:pt x="1591875" y="203199"/>
                  </a:lnTo>
                  <a:lnTo>
                    <a:pt x="1593332" y="190499"/>
                  </a:lnTo>
                  <a:lnTo>
                    <a:pt x="2196683" y="190499"/>
                  </a:lnTo>
                  <a:lnTo>
                    <a:pt x="2199082" y="203199"/>
                  </a:lnTo>
                  <a:close/>
                </a:path>
                <a:path w="2806700" h="2387600">
                  <a:moveTo>
                    <a:pt x="883127" y="215899"/>
                  </a:moveTo>
                  <a:lnTo>
                    <a:pt x="859048" y="215899"/>
                  </a:lnTo>
                  <a:lnTo>
                    <a:pt x="861533" y="203199"/>
                  </a:lnTo>
                  <a:lnTo>
                    <a:pt x="882442" y="203199"/>
                  </a:lnTo>
                  <a:lnTo>
                    <a:pt x="883127" y="215899"/>
                  </a:lnTo>
                  <a:close/>
                </a:path>
                <a:path w="2806700" h="2387600">
                  <a:moveTo>
                    <a:pt x="1569338" y="215899"/>
                  </a:moveTo>
                  <a:lnTo>
                    <a:pt x="1298900" y="215899"/>
                  </a:lnTo>
                  <a:lnTo>
                    <a:pt x="1301899" y="203199"/>
                  </a:lnTo>
                  <a:lnTo>
                    <a:pt x="1570966" y="203199"/>
                  </a:lnTo>
                  <a:lnTo>
                    <a:pt x="1569338" y="215899"/>
                  </a:lnTo>
                  <a:close/>
                </a:path>
                <a:path w="2806700" h="2387600">
                  <a:moveTo>
                    <a:pt x="2228217" y="215899"/>
                  </a:moveTo>
                  <a:lnTo>
                    <a:pt x="1588876" y="215899"/>
                  </a:lnTo>
                  <a:lnTo>
                    <a:pt x="1588362" y="203199"/>
                  </a:lnTo>
                  <a:lnTo>
                    <a:pt x="2222904" y="203199"/>
                  </a:lnTo>
                  <a:lnTo>
                    <a:pt x="2228217" y="215899"/>
                  </a:lnTo>
                  <a:close/>
                </a:path>
                <a:path w="2806700" h="2387600">
                  <a:moveTo>
                    <a:pt x="888183" y="228599"/>
                  </a:moveTo>
                  <a:lnTo>
                    <a:pt x="814318" y="228599"/>
                  </a:lnTo>
                  <a:lnTo>
                    <a:pt x="816203" y="215899"/>
                  </a:lnTo>
                  <a:lnTo>
                    <a:pt x="887412" y="215899"/>
                  </a:lnTo>
                  <a:lnTo>
                    <a:pt x="888183" y="228599"/>
                  </a:lnTo>
                  <a:close/>
                </a:path>
                <a:path w="2806700" h="2387600">
                  <a:moveTo>
                    <a:pt x="1564796" y="228599"/>
                  </a:moveTo>
                  <a:lnTo>
                    <a:pt x="1286560" y="228599"/>
                  </a:lnTo>
                  <a:lnTo>
                    <a:pt x="1289559" y="215899"/>
                  </a:lnTo>
                  <a:lnTo>
                    <a:pt x="1564968" y="215899"/>
                  </a:lnTo>
                  <a:lnTo>
                    <a:pt x="1564796" y="228599"/>
                  </a:lnTo>
                  <a:close/>
                </a:path>
                <a:path w="2806700" h="2387600">
                  <a:moveTo>
                    <a:pt x="2255038" y="228599"/>
                  </a:moveTo>
                  <a:lnTo>
                    <a:pt x="1582106" y="228599"/>
                  </a:lnTo>
                  <a:lnTo>
                    <a:pt x="1582106" y="215899"/>
                  </a:lnTo>
                  <a:lnTo>
                    <a:pt x="2253153" y="215899"/>
                  </a:lnTo>
                  <a:lnTo>
                    <a:pt x="2255038" y="228599"/>
                  </a:lnTo>
                  <a:close/>
                </a:path>
                <a:path w="2806700" h="2387600">
                  <a:moveTo>
                    <a:pt x="889125" y="241299"/>
                  </a:moveTo>
                  <a:lnTo>
                    <a:pt x="793923" y="241299"/>
                  </a:lnTo>
                  <a:lnTo>
                    <a:pt x="796409" y="228599"/>
                  </a:lnTo>
                  <a:lnTo>
                    <a:pt x="888611" y="228599"/>
                  </a:lnTo>
                  <a:lnTo>
                    <a:pt x="889125" y="241299"/>
                  </a:lnTo>
                  <a:close/>
                </a:path>
                <a:path w="2806700" h="2387600">
                  <a:moveTo>
                    <a:pt x="1557599" y="241299"/>
                  </a:moveTo>
                  <a:lnTo>
                    <a:pt x="1269764" y="241299"/>
                  </a:lnTo>
                  <a:lnTo>
                    <a:pt x="1275763" y="228599"/>
                  </a:lnTo>
                  <a:lnTo>
                    <a:pt x="1559141" y="228599"/>
                  </a:lnTo>
                  <a:lnTo>
                    <a:pt x="1557599" y="241299"/>
                  </a:lnTo>
                  <a:close/>
                </a:path>
                <a:path w="2806700" h="2387600">
                  <a:moveTo>
                    <a:pt x="2284516" y="241299"/>
                  </a:moveTo>
                  <a:lnTo>
                    <a:pt x="1577050" y="241299"/>
                  </a:lnTo>
                  <a:lnTo>
                    <a:pt x="1579364" y="228599"/>
                  </a:lnTo>
                  <a:lnTo>
                    <a:pt x="2279203" y="228599"/>
                  </a:lnTo>
                  <a:lnTo>
                    <a:pt x="2284516" y="241299"/>
                  </a:lnTo>
                  <a:close/>
                </a:path>
                <a:path w="2806700" h="2387600">
                  <a:moveTo>
                    <a:pt x="891953" y="253999"/>
                  </a:moveTo>
                  <a:lnTo>
                    <a:pt x="773443" y="253999"/>
                  </a:lnTo>
                  <a:lnTo>
                    <a:pt x="776014" y="241299"/>
                  </a:lnTo>
                  <a:lnTo>
                    <a:pt x="890582" y="241299"/>
                  </a:lnTo>
                  <a:lnTo>
                    <a:pt x="891953" y="253999"/>
                  </a:lnTo>
                  <a:close/>
                </a:path>
                <a:path w="2806700" h="2387600">
                  <a:moveTo>
                    <a:pt x="1553743" y="253999"/>
                  </a:moveTo>
                  <a:lnTo>
                    <a:pt x="1260595" y="253999"/>
                  </a:lnTo>
                  <a:lnTo>
                    <a:pt x="1266594" y="241299"/>
                  </a:lnTo>
                  <a:lnTo>
                    <a:pt x="1555971" y="241299"/>
                  </a:lnTo>
                  <a:lnTo>
                    <a:pt x="1553743" y="253999"/>
                  </a:lnTo>
                  <a:close/>
                </a:path>
                <a:path w="2806700" h="2387600">
                  <a:moveTo>
                    <a:pt x="2310309" y="253999"/>
                  </a:moveTo>
                  <a:lnTo>
                    <a:pt x="1574308" y="253999"/>
                  </a:lnTo>
                  <a:lnTo>
                    <a:pt x="1576879" y="241299"/>
                  </a:lnTo>
                  <a:lnTo>
                    <a:pt x="2309109" y="241299"/>
                  </a:lnTo>
                  <a:lnTo>
                    <a:pt x="2310309" y="253999"/>
                  </a:lnTo>
                  <a:close/>
                </a:path>
                <a:path w="2806700" h="2387600">
                  <a:moveTo>
                    <a:pt x="893839" y="266699"/>
                  </a:moveTo>
                  <a:lnTo>
                    <a:pt x="753820" y="266699"/>
                  </a:lnTo>
                  <a:lnTo>
                    <a:pt x="755791" y="253999"/>
                  </a:lnTo>
                  <a:lnTo>
                    <a:pt x="893753" y="253999"/>
                  </a:lnTo>
                  <a:lnTo>
                    <a:pt x="893839" y="266699"/>
                  </a:lnTo>
                  <a:close/>
                </a:path>
                <a:path w="2806700" h="2387600">
                  <a:moveTo>
                    <a:pt x="1549886" y="266699"/>
                  </a:moveTo>
                  <a:lnTo>
                    <a:pt x="1246628" y="266699"/>
                  </a:lnTo>
                  <a:lnTo>
                    <a:pt x="1252626" y="253999"/>
                  </a:lnTo>
                  <a:lnTo>
                    <a:pt x="1553571" y="253999"/>
                  </a:lnTo>
                  <a:lnTo>
                    <a:pt x="1549886" y="266699"/>
                  </a:lnTo>
                  <a:close/>
                </a:path>
                <a:path w="2806700" h="2387600">
                  <a:moveTo>
                    <a:pt x="2357267" y="279399"/>
                  </a:moveTo>
                  <a:lnTo>
                    <a:pt x="1565139" y="279399"/>
                  </a:lnTo>
                  <a:lnTo>
                    <a:pt x="1570624" y="253999"/>
                  </a:lnTo>
                  <a:lnTo>
                    <a:pt x="2329161" y="253999"/>
                  </a:lnTo>
                  <a:lnTo>
                    <a:pt x="2331817" y="266699"/>
                  </a:lnTo>
                  <a:lnTo>
                    <a:pt x="2355296" y="266699"/>
                  </a:lnTo>
                  <a:lnTo>
                    <a:pt x="2357267" y="279399"/>
                  </a:lnTo>
                  <a:close/>
                </a:path>
                <a:path w="2806700" h="2387600">
                  <a:moveTo>
                    <a:pt x="893582" y="279399"/>
                  </a:moveTo>
                  <a:lnTo>
                    <a:pt x="730598" y="279399"/>
                  </a:lnTo>
                  <a:lnTo>
                    <a:pt x="732483" y="266699"/>
                  </a:lnTo>
                  <a:lnTo>
                    <a:pt x="893067" y="266699"/>
                  </a:lnTo>
                  <a:lnTo>
                    <a:pt x="893582" y="279399"/>
                  </a:lnTo>
                  <a:close/>
                </a:path>
                <a:path w="2806700" h="2387600">
                  <a:moveTo>
                    <a:pt x="1545002" y="279399"/>
                  </a:moveTo>
                  <a:lnTo>
                    <a:pt x="1236602" y="279399"/>
                  </a:lnTo>
                  <a:lnTo>
                    <a:pt x="1242600" y="266699"/>
                  </a:lnTo>
                  <a:lnTo>
                    <a:pt x="1546373" y="266699"/>
                  </a:lnTo>
                  <a:lnTo>
                    <a:pt x="1545002" y="279399"/>
                  </a:lnTo>
                  <a:close/>
                </a:path>
                <a:path w="2806700" h="2387600">
                  <a:moveTo>
                    <a:pt x="806089" y="292099"/>
                  </a:moveTo>
                  <a:lnTo>
                    <a:pt x="710290" y="292099"/>
                  </a:lnTo>
                  <a:lnTo>
                    <a:pt x="712775" y="279399"/>
                  </a:lnTo>
                  <a:lnTo>
                    <a:pt x="807631" y="279399"/>
                  </a:lnTo>
                  <a:lnTo>
                    <a:pt x="806089" y="292099"/>
                  </a:lnTo>
                  <a:close/>
                </a:path>
                <a:path w="2806700" h="2387600">
                  <a:moveTo>
                    <a:pt x="895895" y="292099"/>
                  </a:moveTo>
                  <a:lnTo>
                    <a:pt x="823655" y="292099"/>
                  </a:lnTo>
                  <a:lnTo>
                    <a:pt x="824512" y="279399"/>
                  </a:lnTo>
                  <a:lnTo>
                    <a:pt x="894524" y="279399"/>
                  </a:lnTo>
                  <a:lnTo>
                    <a:pt x="895895" y="292099"/>
                  </a:lnTo>
                  <a:close/>
                </a:path>
                <a:path w="2806700" h="2387600">
                  <a:moveTo>
                    <a:pt x="1541232" y="292099"/>
                  </a:moveTo>
                  <a:lnTo>
                    <a:pt x="1224005" y="292099"/>
                  </a:lnTo>
                  <a:lnTo>
                    <a:pt x="1230004" y="279399"/>
                  </a:lnTo>
                  <a:lnTo>
                    <a:pt x="1541831" y="279399"/>
                  </a:lnTo>
                  <a:lnTo>
                    <a:pt x="1541232" y="292099"/>
                  </a:lnTo>
                  <a:close/>
                </a:path>
                <a:path w="2806700" h="2387600">
                  <a:moveTo>
                    <a:pt x="2380918" y="292099"/>
                  </a:moveTo>
                  <a:lnTo>
                    <a:pt x="1559484" y="292099"/>
                  </a:lnTo>
                  <a:lnTo>
                    <a:pt x="1560512" y="279399"/>
                  </a:lnTo>
                  <a:lnTo>
                    <a:pt x="2378775" y="279399"/>
                  </a:lnTo>
                  <a:lnTo>
                    <a:pt x="2380918" y="292099"/>
                  </a:lnTo>
                  <a:close/>
                </a:path>
                <a:path w="2806700" h="2387600">
                  <a:moveTo>
                    <a:pt x="802233" y="304799"/>
                  </a:moveTo>
                  <a:lnTo>
                    <a:pt x="693837" y="304799"/>
                  </a:lnTo>
                  <a:lnTo>
                    <a:pt x="697179" y="292099"/>
                  </a:lnTo>
                  <a:lnTo>
                    <a:pt x="803433" y="292099"/>
                  </a:lnTo>
                  <a:lnTo>
                    <a:pt x="802233" y="304799"/>
                  </a:lnTo>
                  <a:close/>
                </a:path>
                <a:path w="2806700" h="2387600">
                  <a:moveTo>
                    <a:pt x="899837" y="304799"/>
                  </a:moveTo>
                  <a:lnTo>
                    <a:pt x="823141" y="304799"/>
                  </a:lnTo>
                  <a:lnTo>
                    <a:pt x="824684" y="292099"/>
                  </a:lnTo>
                  <a:lnTo>
                    <a:pt x="898466" y="292099"/>
                  </a:lnTo>
                  <a:lnTo>
                    <a:pt x="899837" y="304799"/>
                  </a:lnTo>
                  <a:close/>
                </a:path>
                <a:path w="2806700" h="2387600">
                  <a:moveTo>
                    <a:pt x="1534205" y="304799"/>
                  </a:moveTo>
                  <a:lnTo>
                    <a:pt x="1212437" y="304799"/>
                  </a:lnTo>
                  <a:lnTo>
                    <a:pt x="1218436" y="292099"/>
                  </a:lnTo>
                  <a:lnTo>
                    <a:pt x="1535148" y="292099"/>
                  </a:lnTo>
                  <a:lnTo>
                    <a:pt x="1534205" y="304799"/>
                  </a:lnTo>
                  <a:close/>
                </a:path>
                <a:path w="2806700" h="2387600">
                  <a:moveTo>
                    <a:pt x="2401398" y="304799"/>
                  </a:moveTo>
                  <a:lnTo>
                    <a:pt x="1554771" y="304799"/>
                  </a:lnTo>
                  <a:lnTo>
                    <a:pt x="1556656" y="292099"/>
                  </a:lnTo>
                  <a:lnTo>
                    <a:pt x="2396256" y="292099"/>
                  </a:lnTo>
                  <a:lnTo>
                    <a:pt x="2401398" y="304799"/>
                  </a:lnTo>
                  <a:close/>
                </a:path>
                <a:path w="2806700" h="2387600">
                  <a:moveTo>
                    <a:pt x="799919" y="317499"/>
                  </a:moveTo>
                  <a:lnTo>
                    <a:pt x="670615" y="317499"/>
                  </a:lnTo>
                  <a:lnTo>
                    <a:pt x="673271" y="304799"/>
                  </a:lnTo>
                  <a:lnTo>
                    <a:pt x="800605" y="304799"/>
                  </a:lnTo>
                  <a:lnTo>
                    <a:pt x="799919" y="317499"/>
                  </a:lnTo>
                  <a:close/>
                </a:path>
                <a:path w="2806700" h="2387600">
                  <a:moveTo>
                    <a:pt x="899923" y="317499"/>
                  </a:moveTo>
                  <a:lnTo>
                    <a:pt x="817486" y="317499"/>
                  </a:lnTo>
                  <a:lnTo>
                    <a:pt x="817829" y="304799"/>
                  </a:lnTo>
                  <a:lnTo>
                    <a:pt x="898551" y="304799"/>
                  </a:lnTo>
                  <a:lnTo>
                    <a:pt x="899923" y="317499"/>
                  </a:lnTo>
                  <a:close/>
                </a:path>
                <a:path w="2806700" h="2387600">
                  <a:moveTo>
                    <a:pt x="1532149" y="317499"/>
                  </a:moveTo>
                  <a:lnTo>
                    <a:pt x="1202069" y="317499"/>
                  </a:lnTo>
                  <a:lnTo>
                    <a:pt x="1205068" y="304799"/>
                  </a:lnTo>
                  <a:lnTo>
                    <a:pt x="1531377" y="304799"/>
                  </a:lnTo>
                  <a:lnTo>
                    <a:pt x="1532149" y="317499"/>
                  </a:lnTo>
                  <a:close/>
                </a:path>
                <a:path w="2806700" h="2387600">
                  <a:moveTo>
                    <a:pt x="2433017" y="317499"/>
                  </a:moveTo>
                  <a:lnTo>
                    <a:pt x="1549372" y="317499"/>
                  </a:lnTo>
                  <a:lnTo>
                    <a:pt x="1550229" y="304799"/>
                  </a:lnTo>
                  <a:lnTo>
                    <a:pt x="2428048" y="304799"/>
                  </a:lnTo>
                  <a:lnTo>
                    <a:pt x="2433017" y="317499"/>
                  </a:lnTo>
                  <a:close/>
                </a:path>
                <a:path w="2806700" h="2387600">
                  <a:moveTo>
                    <a:pt x="800348" y="330199"/>
                  </a:moveTo>
                  <a:lnTo>
                    <a:pt x="653991" y="330199"/>
                  </a:lnTo>
                  <a:lnTo>
                    <a:pt x="656476" y="317499"/>
                  </a:lnTo>
                  <a:lnTo>
                    <a:pt x="800348" y="317499"/>
                  </a:lnTo>
                  <a:lnTo>
                    <a:pt x="800348" y="330199"/>
                  </a:lnTo>
                  <a:close/>
                </a:path>
                <a:path w="2806700" h="2387600">
                  <a:moveTo>
                    <a:pt x="901379" y="330199"/>
                  </a:moveTo>
                  <a:lnTo>
                    <a:pt x="817572" y="330199"/>
                  </a:lnTo>
                  <a:lnTo>
                    <a:pt x="817572" y="317499"/>
                  </a:lnTo>
                  <a:lnTo>
                    <a:pt x="903693" y="317499"/>
                  </a:lnTo>
                  <a:lnTo>
                    <a:pt x="901379" y="330199"/>
                  </a:lnTo>
                  <a:close/>
                </a:path>
                <a:path w="2806700" h="2387600">
                  <a:moveTo>
                    <a:pt x="1529664" y="330199"/>
                  </a:moveTo>
                  <a:lnTo>
                    <a:pt x="1187844" y="330199"/>
                  </a:lnTo>
                  <a:lnTo>
                    <a:pt x="1193842" y="317499"/>
                  </a:lnTo>
                  <a:lnTo>
                    <a:pt x="1530778" y="317499"/>
                  </a:lnTo>
                  <a:lnTo>
                    <a:pt x="1529664" y="330199"/>
                  </a:lnTo>
                  <a:close/>
                </a:path>
                <a:path w="2806700" h="2387600">
                  <a:moveTo>
                    <a:pt x="2448956" y="330199"/>
                  </a:moveTo>
                  <a:lnTo>
                    <a:pt x="1548173" y="330199"/>
                  </a:lnTo>
                  <a:lnTo>
                    <a:pt x="1550744" y="317499"/>
                  </a:lnTo>
                  <a:lnTo>
                    <a:pt x="2448099" y="317499"/>
                  </a:lnTo>
                  <a:lnTo>
                    <a:pt x="2448956" y="330199"/>
                  </a:lnTo>
                  <a:close/>
                </a:path>
                <a:path w="2806700" h="2387600">
                  <a:moveTo>
                    <a:pt x="795377" y="342899"/>
                  </a:moveTo>
                  <a:lnTo>
                    <a:pt x="634539" y="342899"/>
                  </a:lnTo>
                  <a:lnTo>
                    <a:pt x="636510" y="330199"/>
                  </a:lnTo>
                  <a:lnTo>
                    <a:pt x="795720" y="330199"/>
                  </a:lnTo>
                  <a:lnTo>
                    <a:pt x="795377" y="342899"/>
                  </a:lnTo>
                  <a:close/>
                </a:path>
                <a:path w="2806700" h="2387600">
                  <a:moveTo>
                    <a:pt x="905835" y="342899"/>
                  </a:moveTo>
                  <a:lnTo>
                    <a:pt x="812687" y="342899"/>
                  </a:lnTo>
                  <a:lnTo>
                    <a:pt x="816115" y="330199"/>
                  </a:lnTo>
                  <a:lnTo>
                    <a:pt x="904464" y="330199"/>
                  </a:lnTo>
                  <a:lnTo>
                    <a:pt x="905835" y="342899"/>
                  </a:lnTo>
                  <a:close/>
                </a:path>
                <a:path w="2806700" h="2387600">
                  <a:moveTo>
                    <a:pt x="1522894" y="342899"/>
                  </a:moveTo>
                  <a:lnTo>
                    <a:pt x="1177390" y="342899"/>
                  </a:lnTo>
                  <a:lnTo>
                    <a:pt x="1180389" y="330199"/>
                  </a:lnTo>
                  <a:lnTo>
                    <a:pt x="1523751" y="330199"/>
                  </a:lnTo>
                  <a:lnTo>
                    <a:pt x="1522894" y="342899"/>
                  </a:lnTo>
                  <a:close/>
                </a:path>
                <a:path w="2806700" h="2387600">
                  <a:moveTo>
                    <a:pt x="2469693" y="342899"/>
                  </a:moveTo>
                  <a:lnTo>
                    <a:pt x="1541918" y="342899"/>
                  </a:lnTo>
                  <a:lnTo>
                    <a:pt x="1543375" y="330199"/>
                  </a:lnTo>
                  <a:lnTo>
                    <a:pt x="2464894" y="330199"/>
                  </a:lnTo>
                  <a:lnTo>
                    <a:pt x="2469693" y="342899"/>
                  </a:lnTo>
                  <a:close/>
                </a:path>
                <a:path w="2806700" h="2387600">
                  <a:moveTo>
                    <a:pt x="793750" y="355599"/>
                  </a:moveTo>
                  <a:lnTo>
                    <a:pt x="614916" y="355599"/>
                  </a:lnTo>
                  <a:lnTo>
                    <a:pt x="617315" y="342899"/>
                  </a:lnTo>
                  <a:lnTo>
                    <a:pt x="793235" y="342899"/>
                  </a:lnTo>
                  <a:lnTo>
                    <a:pt x="793750" y="355599"/>
                  </a:lnTo>
                  <a:close/>
                </a:path>
                <a:path w="2806700" h="2387600">
                  <a:moveTo>
                    <a:pt x="906435" y="355599"/>
                  </a:moveTo>
                  <a:lnTo>
                    <a:pt x="811401" y="355599"/>
                  </a:lnTo>
                  <a:lnTo>
                    <a:pt x="810802" y="342899"/>
                  </a:lnTo>
                  <a:lnTo>
                    <a:pt x="905064" y="342899"/>
                  </a:lnTo>
                  <a:lnTo>
                    <a:pt x="906435" y="355599"/>
                  </a:lnTo>
                  <a:close/>
                </a:path>
                <a:path w="2806700" h="2387600">
                  <a:moveTo>
                    <a:pt x="1518610" y="355599"/>
                  </a:moveTo>
                  <a:lnTo>
                    <a:pt x="1166078" y="355599"/>
                  </a:lnTo>
                  <a:lnTo>
                    <a:pt x="1169078" y="342899"/>
                  </a:lnTo>
                  <a:lnTo>
                    <a:pt x="1519638" y="342899"/>
                  </a:lnTo>
                  <a:lnTo>
                    <a:pt x="1518610" y="355599"/>
                  </a:lnTo>
                  <a:close/>
                </a:path>
                <a:path w="2806700" h="2387600">
                  <a:moveTo>
                    <a:pt x="2482804" y="355599"/>
                  </a:moveTo>
                  <a:lnTo>
                    <a:pt x="1537462" y="355599"/>
                  </a:lnTo>
                  <a:lnTo>
                    <a:pt x="1537805" y="342899"/>
                  </a:lnTo>
                  <a:lnTo>
                    <a:pt x="2478176" y="342899"/>
                  </a:lnTo>
                  <a:lnTo>
                    <a:pt x="2482804" y="355599"/>
                  </a:lnTo>
                  <a:close/>
                </a:path>
                <a:path w="2806700" h="2387600">
                  <a:moveTo>
                    <a:pt x="793406" y="368299"/>
                  </a:moveTo>
                  <a:lnTo>
                    <a:pt x="598892" y="368299"/>
                  </a:lnTo>
                  <a:lnTo>
                    <a:pt x="600263" y="355599"/>
                  </a:lnTo>
                  <a:lnTo>
                    <a:pt x="793749" y="355599"/>
                  </a:lnTo>
                  <a:lnTo>
                    <a:pt x="793406" y="368299"/>
                  </a:lnTo>
                  <a:close/>
                </a:path>
                <a:path w="2806700" h="2387600">
                  <a:moveTo>
                    <a:pt x="909263" y="368299"/>
                  </a:moveTo>
                  <a:lnTo>
                    <a:pt x="810802" y="368299"/>
                  </a:lnTo>
                  <a:lnTo>
                    <a:pt x="810887" y="355599"/>
                  </a:lnTo>
                  <a:lnTo>
                    <a:pt x="907892" y="355599"/>
                  </a:lnTo>
                  <a:lnTo>
                    <a:pt x="909263" y="368299"/>
                  </a:lnTo>
                  <a:close/>
                </a:path>
                <a:path w="2806700" h="2387600">
                  <a:moveTo>
                    <a:pt x="1515096" y="368299"/>
                  </a:moveTo>
                  <a:lnTo>
                    <a:pt x="1154510" y="368299"/>
                  </a:lnTo>
                  <a:lnTo>
                    <a:pt x="1157509" y="355599"/>
                  </a:lnTo>
                  <a:lnTo>
                    <a:pt x="1515953" y="355599"/>
                  </a:lnTo>
                  <a:lnTo>
                    <a:pt x="1515096" y="368299"/>
                  </a:lnTo>
                  <a:close/>
                </a:path>
                <a:path w="2806700" h="2387600">
                  <a:moveTo>
                    <a:pt x="2495400" y="368299"/>
                  </a:moveTo>
                  <a:lnTo>
                    <a:pt x="1534120" y="368299"/>
                  </a:lnTo>
                  <a:lnTo>
                    <a:pt x="1535148" y="355599"/>
                  </a:lnTo>
                  <a:lnTo>
                    <a:pt x="2493172" y="355599"/>
                  </a:lnTo>
                  <a:lnTo>
                    <a:pt x="2495400" y="368299"/>
                  </a:lnTo>
                  <a:close/>
                </a:path>
                <a:path w="2806700" h="2387600">
                  <a:moveTo>
                    <a:pt x="788522" y="380999"/>
                  </a:moveTo>
                  <a:lnTo>
                    <a:pt x="581497" y="380999"/>
                  </a:lnTo>
                  <a:lnTo>
                    <a:pt x="583896" y="368299"/>
                  </a:lnTo>
                  <a:lnTo>
                    <a:pt x="790064" y="368299"/>
                  </a:lnTo>
                  <a:lnTo>
                    <a:pt x="788522" y="380999"/>
                  </a:lnTo>
                  <a:close/>
                </a:path>
                <a:path w="2806700" h="2387600">
                  <a:moveTo>
                    <a:pt x="909777" y="380999"/>
                  </a:moveTo>
                  <a:lnTo>
                    <a:pt x="807545" y="380999"/>
                  </a:lnTo>
                  <a:lnTo>
                    <a:pt x="808231" y="368299"/>
                  </a:lnTo>
                  <a:lnTo>
                    <a:pt x="908406" y="368299"/>
                  </a:lnTo>
                  <a:lnTo>
                    <a:pt x="909777" y="380999"/>
                  </a:lnTo>
                  <a:close/>
                </a:path>
                <a:path w="2806700" h="2387600">
                  <a:moveTo>
                    <a:pt x="1146969" y="380999"/>
                  </a:moveTo>
                  <a:lnTo>
                    <a:pt x="1138143" y="380999"/>
                  </a:lnTo>
                  <a:lnTo>
                    <a:pt x="1144142" y="368299"/>
                  </a:lnTo>
                  <a:lnTo>
                    <a:pt x="1146969" y="380999"/>
                  </a:lnTo>
                  <a:close/>
                </a:path>
                <a:path w="2806700" h="2387600">
                  <a:moveTo>
                    <a:pt x="1509612" y="380999"/>
                  </a:moveTo>
                  <a:lnTo>
                    <a:pt x="1146969" y="380999"/>
                  </a:lnTo>
                  <a:lnTo>
                    <a:pt x="1152968" y="368299"/>
                  </a:lnTo>
                  <a:lnTo>
                    <a:pt x="1510726" y="368299"/>
                  </a:lnTo>
                  <a:lnTo>
                    <a:pt x="1509612" y="380999"/>
                  </a:lnTo>
                  <a:close/>
                </a:path>
                <a:path w="2806700" h="2387600">
                  <a:moveTo>
                    <a:pt x="2508682" y="380999"/>
                  </a:moveTo>
                  <a:lnTo>
                    <a:pt x="1528893" y="380999"/>
                  </a:lnTo>
                  <a:lnTo>
                    <a:pt x="1529493" y="368299"/>
                  </a:lnTo>
                  <a:lnTo>
                    <a:pt x="2504398" y="368299"/>
                  </a:lnTo>
                  <a:lnTo>
                    <a:pt x="2508682" y="380999"/>
                  </a:lnTo>
                  <a:close/>
                </a:path>
                <a:path w="2806700" h="2387600">
                  <a:moveTo>
                    <a:pt x="788008" y="393699"/>
                  </a:moveTo>
                  <a:lnTo>
                    <a:pt x="565901" y="393699"/>
                  </a:lnTo>
                  <a:lnTo>
                    <a:pt x="570700" y="380999"/>
                  </a:lnTo>
                  <a:lnTo>
                    <a:pt x="787922" y="380999"/>
                  </a:lnTo>
                  <a:lnTo>
                    <a:pt x="788008" y="393699"/>
                  </a:lnTo>
                  <a:close/>
                </a:path>
                <a:path w="2806700" h="2387600">
                  <a:moveTo>
                    <a:pt x="914833" y="393699"/>
                  </a:moveTo>
                  <a:lnTo>
                    <a:pt x="805575" y="393699"/>
                  </a:lnTo>
                  <a:lnTo>
                    <a:pt x="805060" y="380999"/>
                  </a:lnTo>
                  <a:lnTo>
                    <a:pt x="913462" y="380999"/>
                  </a:lnTo>
                  <a:lnTo>
                    <a:pt x="914833" y="393699"/>
                  </a:lnTo>
                  <a:close/>
                </a:path>
                <a:path w="2806700" h="2387600">
                  <a:moveTo>
                    <a:pt x="1506698" y="393699"/>
                  </a:moveTo>
                  <a:lnTo>
                    <a:pt x="1126061" y="393699"/>
                  </a:lnTo>
                  <a:lnTo>
                    <a:pt x="1132059" y="380999"/>
                  </a:lnTo>
                  <a:lnTo>
                    <a:pt x="1507213" y="380999"/>
                  </a:lnTo>
                  <a:lnTo>
                    <a:pt x="1506698" y="393699"/>
                  </a:lnTo>
                  <a:close/>
                </a:path>
                <a:path w="2806700" h="2387600">
                  <a:moveTo>
                    <a:pt x="2524364" y="393699"/>
                  </a:moveTo>
                  <a:lnTo>
                    <a:pt x="1525465" y="393699"/>
                  </a:lnTo>
                  <a:lnTo>
                    <a:pt x="1526579" y="380999"/>
                  </a:lnTo>
                  <a:lnTo>
                    <a:pt x="2522136" y="380999"/>
                  </a:lnTo>
                  <a:lnTo>
                    <a:pt x="2524364" y="393699"/>
                  </a:lnTo>
                  <a:close/>
                </a:path>
                <a:path w="2806700" h="2387600">
                  <a:moveTo>
                    <a:pt x="784666" y="406399"/>
                  </a:moveTo>
                  <a:lnTo>
                    <a:pt x="548934" y="406399"/>
                  </a:lnTo>
                  <a:lnTo>
                    <a:pt x="549962" y="393699"/>
                  </a:lnTo>
                  <a:lnTo>
                    <a:pt x="785009" y="393699"/>
                  </a:lnTo>
                  <a:lnTo>
                    <a:pt x="784666" y="406399"/>
                  </a:lnTo>
                  <a:close/>
                </a:path>
                <a:path w="2806700" h="2387600">
                  <a:moveTo>
                    <a:pt x="914833" y="406399"/>
                  </a:moveTo>
                  <a:lnTo>
                    <a:pt x="801804" y="406399"/>
                  </a:lnTo>
                  <a:lnTo>
                    <a:pt x="802319" y="393699"/>
                  </a:lnTo>
                  <a:lnTo>
                    <a:pt x="913462" y="393699"/>
                  </a:lnTo>
                  <a:lnTo>
                    <a:pt x="914833" y="406399"/>
                  </a:lnTo>
                  <a:close/>
                </a:path>
                <a:path w="2806700" h="2387600">
                  <a:moveTo>
                    <a:pt x="1499586" y="406399"/>
                  </a:moveTo>
                  <a:lnTo>
                    <a:pt x="1116121" y="406399"/>
                  </a:lnTo>
                  <a:lnTo>
                    <a:pt x="1122119" y="393699"/>
                  </a:lnTo>
                  <a:lnTo>
                    <a:pt x="1500957" y="393699"/>
                  </a:lnTo>
                  <a:lnTo>
                    <a:pt x="1499586" y="406399"/>
                  </a:lnTo>
                  <a:close/>
                </a:path>
                <a:path w="2806700" h="2387600">
                  <a:moveTo>
                    <a:pt x="2537217" y="406399"/>
                  </a:moveTo>
                  <a:lnTo>
                    <a:pt x="1519895" y="406399"/>
                  </a:lnTo>
                  <a:lnTo>
                    <a:pt x="1521009" y="393699"/>
                  </a:lnTo>
                  <a:lnTo>
                    <a:pt x="2534732" y="393699"/>
                  </a:lnTo>
                  <a:lnTo>
                    <a:pt x="2537217" y="406399"/>
                  </a:lnTo>
                  <a:close/>
                </a:path>
                <a:path w="2806700" h="2387600">
                  <a:moveTo>
                    <a:pt x="784152" y="419099"/>
                  </a:moveTo>
                  <a:lnTo>
                    <a:pt x="529225" y="419099"/>
                  </a:lnTo>
                  <a:lnTo>
                    <a:pt x="533853" y="406399"/>
                  </a:lnTo>
                  <a:lnTo>
                    <a:pt x="783638" y="406399"/>
                  </a:lnTo>
                  <a:lnTo>
                    <a:pt x="784152" y="419099"/>
                  </a:lnTo>
                  <a:close/>
                </a:path>
                <a:path w="2806700" h="2387600">
                  <a:moveTo>
                    <a:pt x="919031" y="419099"/>
                  </a:moveTo>
                  <a:lnTo>
                    <a:pt x="801462" y="419099"/>
                  </a:lnTo>
                  <a:lnTo>
                    <a:pt x="801205" y="406399"/>
                  </a:lnTo>
                  <a:lnTo>
                    <a:pt x="917661" y="406399"/>
                  </a:lnTo>
                  <a:lnTo>
                    <a:pt x="919031" y="419099"/>
                  </a:lnTo>
                  <a:close/>
                </a:path>
                <a:path w="2806700" h="2387600">
                  <a:moveTo>
                    <a:pt x="1496587" y="419099"/>
                  </a:moveTo>
                  <a:lnTo>
                    <a:pt x="1102153" y="419099"/>
                  </a:lnTo>
                  <a:lnTo>
                    <a:pt x="1106352" y="406399"/>
                  </a:lnTo>
                  <a:lnTo>
                    <a:pt x="1496415" y="406399"/>
                  </a:lnTo>
                  <a:lnTo>
                    <a:pt x="1496587" y="419099"/>
                  </a:lnTo>
                  <a:close/>
                </a:path>
                <a:path w="2806700" h="2387600">
                  <a:moveTo>
                    <a:pt x="2545701" y="419099"/>
                  </a:moveTo>
                  <a:lnTo>
                    <a:pt x="1513811" y="419099"/>
                  </a:lnTo>
                  <a:lnTo>
                    <a:pt x="1513897" y="406399"/>
                  </a:lnTo>
                  <a:lnTo>
                    <a:pt x="2541759" y="406399"/>
                  </a:lnTo>
                  <a:lnTo>
                    <a:pt x="2545701" y="419099"/>
                  </a:lnTo>
                  <a:close/>
                </a:path>
                <a:path w="2806700" h="2387600">
                  <a:moveTo>
                    <a:pt x="779782" y="431799"/>
                  </a:moveTo>
                  <a:lnTo>
                    <a:pt x="514144" y="431799"/>
                  </a:lnTo>
                  <a:lnTo>
                    <a:pt x="518771" y="419099"/>
                  </a:lnTo>
                  <a:lnTo>
                    <a:pt x="780467" y="419099"/>
                  </a:lnTo>
                  <a:lnTo>
                    <a:pt x="779782" y="431799"/>
                  </a:lnTo>
                  <a:close/>
                </a:path>
                <a:path w="2806700" h="2387600">
                  <a:moveTo>
                    <a:pt x="919288" y="431799"/>
                  </a:moveTo>
                  <a:lnTo>
                    <a:pt x="797348" y="431799"/>
                  </a:lnTo>
                  <a:lnTo>
                    <a:pt x="788951" y="419099"/>
                  </a:lnTo>
                  <a:lnTo>
                    <a:pt x="917918" y="419099"/>
                  </a:lnTo>
                  <a:lnTo>
                    <a:pt x="919288" y="431799"/>
                  </a:lnTo>
                  <a:close/>
                </a:path>
                <a:path w="2806700" h="2387600">
                  <a:moveTo>
                    <a:pt x="1491103" y="431799"/>
                  </a:moveTo>
                  <a:lnTo>
                    <a:pt x="1098982" y="431799"/>
                  </a:lnTo>
                  <a:lnTo>
                    <a:pt x="1097783" y="419099"/>
                  </a:lnTo>
                  <a:lnTo>
                    <a:pt x="1492474" y="419099"/>
                  </a:lnTo>
                  <a:lnTo>
                    <a:pt x="1491103" y="431799"/>
                  </a:lnTo>
                  <a:close/>
                </a:path>
                <a:path w="2806700" h="2387600">
                  <a:moveTo>
                    <a:pt x="1501043" y="431799"/>
                  </a:moveTo>
                  <a:lnTo>
                    <a:pt x="1492474" y="419099"/>
                  </a:lnTo>
                  <a:lnTo>
                    <a:pt x="1492988" y="419099"/>
                  </a:lnTo>
                  <a:lnTo>
                    <a:pt x="1501043" y="431799"/>
                  </a:lnTo>
                  <a:close/>
                </a:path>
                <a:path w="2806700" h="2387600">
                  <a:moveTo>
                    <a:pt x="2558983" y="431799"/>
                  </a:moveTo>
                  <a:lnTo>
                    <a:pt x="1510555" y="431799"/>
                  </a:lnTo>
                  <a:lnTo>
                    <a:pt x="1511240" y="419099"/>
                  </a:lnTo>
                  <a:lnTo>
                    <a:pt x="2558726" y="419099"/>
                  </a:lnTo>
                  <a:lnTo>
                    <a:pt x="2558983" y="431799"/>
                  </a:lnTo>
                  <a:close/>
                </a:path>
                <a:path w="2806700" h="2387600">
                  <a:moveTo>
                    <a:pt x="776269" y="444499"/>
                  </a:moveTo>
                  <a:lnTo>
                    <a:pt x="494092" y="444499"/>
                  </a:lnTo>
                  <a:lnTo>
                    <a:pt x="498719" y="431799"/>
                  </a:lnTo>
                  <a:lnTo>
                    <a:pt x="777211" y="431799"/>
                  </a:lnTo>
                  <a:lnTo>
                    <a:pt x="776269" y="444499"/>
                  </a:lnTo>
                  <a:close/>
                </a:path>
                <a:path w="2806700" h="2387600">
                  <a:moveTo>
                    <a:pt x="921945" y="444499"/>
                  </a:moveTo>
                  <a:lnTo>
                    <a:pt x="796749" y="444499"/>
                  </a:lnTo>
                  <a:lnTo>
                    <a:pt x="798291" y="431799"/>
                  </a:lnTo>
                  <a:lnTo>
                    <a:pt x="920574" y="431799"/>
                  </a:lnTo>
                  <a:lnTo>
                    <a:pt x="921945" y="444499"/>
                  </a:lnTo>
                  <a:close/>
                </a:path>
                <a:path w="2806700" h="2387600">
                  <a:moveTo>
                    <a:pt x="1487332" y="444499"/>
                  </a:moveTo>
                  <a:lnTo>
                    <a:pt x="1086214" y="444499"/>
                  </a:lnTo>
                  <a:lnTo>
                    <a:pt x="1092213" y="431799"/>
                  </a:lnTo>
                  <a:lnTo>
                    <a:pt x="1487075" y="431799"/>
                  </a:lnTo>
                  <a:lnTo>
                    <a:pt x="1487332" y="444499"/>
                  </a:lnTo>
                  <a:close/>
                </a:path>
                <a:path w="2806700" h="2387600">
                  <a:moveTo>
                    <a:pt x="2567894" y="444499"/>
                  </a:moveTo>
                  <a:lnTo>
                    <a:pt x="1504728" y="444499"/>
                  </a:lnTo>
                  <a:lnTo>
                    <a:pt x="1504471" y="431799"/>
                  </a:lnTo>
                  <a:lnTo>
                    <a:pt x="2564295" y="431799"/>
                  </a:lnTo>
                  <a:lnTo>
                    <a:pt x="2567894" y="444499"/>
                  </a:lnTo>
                  <a:close/>
                </a:path>
                <a:path w="2806700" h="2387600">
                  <a:moveTo>
                    <a:pt x="773355" y="457199"/>
                  </a:moveTo>
                  <a:lnTo>
                    <a:pt x="480896" y="457199"/>
                  </a:lnTo>
                  <a:lnTo>
                    <a:pt x="485352" y="444499"/>
                  </a:lnTo>
                  <a:lnTo>
                    <a:pt x="775669" y="444499"/>
                  </a:lnTo>
                  <a:lnTo>
                    <a:pt x="773355" y="457199"/>
                  </a:lnTo>
                  <a:close/>
                </a:path>
                <a:path w="2806700" h="2387600">
                  <a:moveTo>
                    <a:pt x="923744" y="457199"/>
                  </a:moveTo>
                  <a:lnTo>
                    <a:pt x="794521" y="457199"/>
                  </a:lnTo>
                  <a:lnTo>
                    <a:pt x="795292" y="444499"/>
                  </a:lnTo>
                  <a:lnTo>
                    <a:pt x="922374" y="444499"/>
                  </a:lnTo>
                  <a:lnTo>
                    <a:pt x="923744" y="457199"/>
                  </a:lnTo>
                  <a:close/>
                </a:path>
                <a:path w="2806700" h="2387600">
                  <a:moveTo>
                    <a:pt x="1481162" y="457199"/>
                  </a:moveTo>
                  <a:lnTo>
                    <a:pt x="1066934" y="457199"/>
                  </a:lnTo>
                  <a:lnTo>
                    <a:pt x="1072932" y="444499"/>
                  </a:lnTo>
                  <a:lnTo>
                    <a:pt x="1483990" y="444499"/>
                  </a:lnTo>
                  <a:lnTo>
                    <a:pt x="1481162" y="457199"/>
                  </a:lnTo>
                  <a:close/>
                </a:path>
                <a:path w="2806700" h="2387600">
                  <a:moveTo>
                    <a:pt x="2577749" y="457199"/>
                  </a:moveTo>
                  <a:lnTo>
                    <a:pt x="1501043" y="457199"/>
                  </a:lnTo>
                  <a:lnTo>
                    <a:pt x="1502414" y="444499"/>
                  </a:lnTo>
                  <a:lnTo>
                    <a:pt x="2574321" y="444499"/>
                  </a:lnTo>
                  <a:lnTo>
                    <a:pt x="2577749" y="457199"/>
                  </a:lnTo>
                  <a:close/>
                </a:path>
                <a:path w="2806700" h="2387600">
                  <a:moveTo>
                    <a:pt x="771127" y="469899"/>
                  </a:moveTo>
                  <a:lnTo>
                    <a:pt x="469413" y="469899"/>
                  </a:lnTo>
                  <a:lnTo>
                    <a:pt x="473869" y="457199"/>
                  </a:lnTo>
                  <a:lnTo>
                    <a:pt x="771641" y="457199"/>
                  </a:lnTo>
                  <a:lnTo>
                    <a:pt x="771127" y="469899"/>
                  </a:lnTo>
                  <a:close/>
                </a:path>
                <a:path w="2806700" h="2387600">
                  <a:moveTo>
                    <a:pt x="925373" y="469899"/>
                  </a:moveTo>
                  <a:lnTo>
                    <a:pt x="788780" y="469899"/>
                  </a:lnTo>
                  <a:lnTo>
                    <a:pt x="788951" y="457199"/>
                  </a:lnTo>
                  <a:lnTo>
                    <a:pt x="924002" y="457199"/>
                  </a:lnTo>
                  <a:lnTo>
                    <a:pt x="925373" y="469899"/>
                  </a:lnTo>
                  <a:close/>
                </a:path>
                <a:path w="2806700" h="2387600">
                  <a:moveTo>
                    <a:pt x="1477221" y="469899"/>
                  </a:moveTo>
                  <a:lnTo>
                    <a:pt x="1063164" y="469899"/>
                  </a:lnTo>
                  <a:lnTo>
                    <a:pt x="1066163" y="457199"/>
                  </a:lnTo>
                  <a:lnTo>
                    <a:pt x="1479020" y="457199"/>
                  </a:lnTo>
                  <a:lnTo>
                    <a:pt x="1477221" y="469899"/>
                  </a:lnTo>
                  <a:close/>
                </a:path>
                <a:path w="2806700" h="2387600">
                  <a:moveTo>
                    <a:pt x="2585718" y="469899"/>
                  </a:moveTo>
                  <a:lnTo>
                    <a:pt x="1497701" y="469899"/>
                  </a:lnTo>
                  <a:lnTo>
                    <a:pt x="1498901" y="457199"/>
                  </a:lnTo>
                  <a:lnTo>
                    <a:pt x="2585033" y="457199"/>
                  </a:lnTo>
                  <a:lnTo>
                    <a:pt x="2585718" y="469899"/>
                  </a:lnTo>
                  <a:close/>
                </a:path>
                <a:path w="2806700" h="2387600">
                  <a:moveTo>
                    <a:pt x="770698" y="482599"/>
                  </a:moveTo>
                  <a:lnTo>
                    <a:pt x="455617" y="482599"/>
                  </a:lnTo>
                  <a:lnTo>
                    <a:pt x="460073" y="469899"/>
                  </a:lnTo>
                  <a:lnTo>
                    <a:pt x="772155" y="469899"/>
                  </a:lnTo>
                  <a:lnTo>
                    <a:pt x="770698" y="482599"/>
                  </a:lnTo>
                  <a:close/>
                </a:path>
                <a:path w="2806700" h="2387600">
                  <a:moveTo>
                    <a:pt x="924944" y="482599"/>
                  </a:moveTo>
                  <a:lnTo>
                    <a:pt x="788437" y="482599"/>
                  </a:lnTo>
                  <a:lnTo>
                    <a:pt x="790236" y="469899"/>
                  </a:lnTo>
                  <a:lnTo>
                    <a:pt x="924344" y="469899"/>
                  </a:lnTo>
                  <a:lnTo>
                    <a:pt x="924944" y="482599"/>
                  </a:lnTo>
                  <a:close/>
                </a:path>
                <a:path w="2806700" h="2387600">
                  <a:moveTo>
                    <a:pt x="1473279" y="482599"/>
                  </a:moveTo>
                  <a:lnTo>
                    <a:pt x="1050910" y="482599"/>
                  </a:lnTo>
                  <a:lnTo>
                    <a:pt x="1049282" y="469899"/>
                  </a:lnTo>
                  <a:lnTo>
                    <a:pt x="1473450" y="469899"/>
                  </a:lnTo>
                  <a:lnTo>
                    <a:pt x="1473279" y="482599"/>
                  </a:lnTo>
                  <a:close/>
                </a:path>
                <a:path w="2806700" h="2387600">
                  <a:moveTo>
                    <a:pt x="2595658" y="482599"/>
                  </a:moveTo>
                  <a:lnTo>
                    <a:pt x="1491446" y="482599"/>
                  </a:lnTo>
                  <a:lnTo>
                    <a:pt x="1491788" y="469899"/>
                  </a:lnTo>
                  <a:lnTo>
                    <a:pt x="2593859" y="469899"/>
                  </a:lnTo>
                  <a:lnTo>
                    <a:pt x="2595658" y="482599"/>
                  </a:lnTo>
                  <a:close/>
                </a:path>
                <a:path w="2806700" h="2387600">
                  <a:moveTo>
                    <a:pt x="767100" y="495299"/>
                  </a:moveTo>
                  <a:lnTo>
                    <a:pt x="441135" y="495299"/>
                  </a:lnTo>
                  <a:lnTo>
                    <a:pt x="441049" y="482599"/>
                  </a:lnTo>
                  <a:lnTo>
                    <a:pt x="767100" y="482599"/>
                  </a:lnTo>
                  <a:lnTo>
                    <a:pt x="767100" y="495299"/>
                  </a:lnTo>
                  <a:close/>
                </a:path>
                <a:path w="2806700" h="2387600">
                  <a:moveTo>
                    <a:pt x="927858" y="495299"/>
                  </a:moveTo>
                  <a:lnTo>
                    <a:pt x="784324" y="495299"/>
                  </a:lnTo>
                  <a:lnTo>
                    <a:pt x="784324" y="482599"/>
                  </a:lnTo>
                  <a:lnTo>
                    <a:pt x="926487" y="482599"/>
                  </a:lnTo>
                  <a:lnTo>
                    <a:pt x="927858" y="495299"/>
                  </a:lnTo>
                  <a:close/>
                </a:path>
                <a:path w="2806700" h="2387600">
                  <a:moveTo>
                    <a:pt x="1468652" y="495299"/>
                  </a:moveTo>
                  <a:lnTo>
                    <a:pt x="1038056" y="495299"/>
                  </a:lnTo>
                  <a:lnTo>
                    <a:pt x="1036171" y="482599"/>
                  </a:lnTo>
                  <a:lnTo>
                    <a:pt x="1470280" y="482599"/>
                  </a:lnTo>
                  <a:lnTo>
                    <a:pt x="1468652" y="495299"/>
                  </a:lnTo>
                  <a:close/>
                </a:path>
                <a:path w="2806700" h="2387600">
                  <a:moveTo>
                    <a:pt x="2604484" y="495299"/>
                  </a:moveTo>
                  <a:lnTo>
                    <a:pt x="1488018" y="495299"/>
                  </a:lnTo>
                  <a:lnTo>
                    <a:pt x="1488704" y="482599"/>
                  </a:lnTo>
                  <a:lnTo>
                    <a:pt x="2602942" y="482599"/>
                  </a:lnTo>
                  <a:lnTo>
                    <a:pt x="2604484" y="495299"/>
                  </a:lnTo>
                  <a:close/>
                </a:path>
                <a:path w="2806700" h="2387600">
                  <a:moveTo>
                    <a:pt x="766500" y="507999"/>
                  </a:moveTo>
                  <a:lnTo>
                    <a:pt x="421426" y="507999"/>
                  </a:lnTo>
                  <a:lnTo>
                    <a:pt x="425711" y="495299"/>
                  </a:lnTo>
                  <a:lnTo>
                    <a:pt x="766842" y="495299"/>
                  </a:lnTo>
                  <a:lnTo>
                    <a:pt x="766500" y="507999"/>
                  </a:lnTo>
                  <a:close/>
                </a:path>
                <a:path w="2806700" h="2387600">
                  <a:moveTo>
                    <a:pt x="930857" y="507999"/>
                  </a:moveTo>
                  <a:lnTo>
                    <a:pt x="783724" y="507999"/>
                  </a:lnTo>
                  <a:lnTo>
                    <a:pt x="784409" y="495299"/>
                  </a:lnTo>
                  <a:lnTo>
                    <a:pt x="929486" y="495299"/>
                  </a:lnTo>
                  <a:lnTo>
                    <a:pt x="930857" y="507999"/>
                  </a:lnTo>
                  <a:close/>
                </a:path>
                <a:path w="2806700" h="2387600">
                  <a:moveTo>
                    <a:pt x="1465309" y="507999"/>
                  </a:moveTo>
                  <a:lnTo>
                    <a:pt x="1025374" y="507999"/>
                  </a:lnTo>
                  <a:lnTo>
                    <a:pt x="1025031" y="495299"/>
                  </a:lnTo>
                  <a:lnTo>
                    <a:pt x="1466423" y="495299"/>
                  </a:lnTo>
                  <a:lnTo>
                    <a:pt x="1465309" y="507999"/>
                  </a:lnTo>
                  <a:close/>
                </a:path>
                <a:path w="2806700" h="2387600">
                  <a:moveTo>
                    <a:pt x="2614082" y="507999"/>
                  </a:moveTo>
                  <a:lnTo>
                    <a:pt x="1482619" y="507999"/>
                  </a:lnTo>
                  <a:lnTo>
                    <a:pt x="1484590" y="495299"/>
                  </a:lnTo>
                  <a:lnTo>
                    <a:pt x="2610997" y="495299"/>
                  </a:lnTo>
                  <a:lnTo>
                    <a:pt x="2614082" y="507999"/>
                  </a:lnTo>
                  <a:close/>
                </a:path>
                <a:path w="2806700" h="2387600">
                  <a:moveTo>
                    <a:pt x="764357" y="520699"/>
                  </a:moveTo>
                  <a:lnTo>
                    <a:pt x="414314" y="520699"/>
                  </a:lnTo>
                  <a:lnTo>
                    <a:pt x="416884" y="507999"/>
                  </a:lnTo>
                  <a:lnTo>
                    <a:pt x="764272" y="507999"/>
                  </a:lnTo>
                  <a:lnTo>
                    <a:pt x="764357" y="520699"/>
                  </a:lnTo>
                  <a:close/>
                </a:path>
                <a:path w="2806700" h="2387600">
                  <a:moveTo>
                    <a:pt x="934713" y="520699"/>
                  </a:moveTo>
                  <a:lnTo>
                    <a:pt x="781496" y="520699"/>
                  </a:lnTo>
                  <a:lnTo>
                    <a:pt x="781410" y="507999"/>
                  </a:lnTo>
                  <a:lnTo>
                    <a:pt x="933342" y="507999"/>
                  </a:lnTo>
                  <a:lnTo>
                    <a:pt x="934713" y="520699"/>
                  </a:lnTo>
                  <a:close/>
                </a:path>
                <a:path w="2806700" h="2387600">
                  <a:moveTo>
                    <a:pt x="1459740" y="520699"/>
                  </a:moveTo>
                  <a:lnTo>
                    <a:pt x="1009521" y="520699"/>
                  </a:lnTo>
                  <a:lnTo>
                    <a:pt x="1012520" y="507999"/>
                  </a:lnTo>
                  <a:lnTo>
                    <a:pt x="1460168" y="507999"/>
                  </a:lnTo>
                  <a:lnTo>
                    <a:pt x="1459740" y="520699"/>
                  </a:lnTo>
                  <a:close/>
                </a:path>
                <a:path w="2806700" h="2387600">
                  <a:moveTo>
                    <a:pt x="2617338" y="520699"/>
                  </a:moveTo>
                  <a:lnTo>
                    <a:pt x="1479020" y="520699"/>
                  </a:lnTo>
                  <a:lnTo>
                    <a:pt x="1480477" y="507999"/>
                  </a:lnTo>
                  <a:lnTo>
                    <a:pt x="2615796" y="507999"/>
                  </a:lnTo>
                  <a:lnTo>
                    <a:pt x="2617338" y="520699"/>
                  </a:lnTo>
                  <a:close/>
                </a:path>
                <a:path w="2806700" h="2387600">
                  <a:moveTo>
                    <a:pt x="760073" y="533399"/>
                  </a:moveTo>
                  <a:lnTo>
                    <a:pt x="402317" y="533399"/>
                  </a:lnTo>
                  <a:lnTo>
                    <a:pt x="403945" y="520699"/>
                  </a:lnTo>
                  <a:lnTo>
                    <a:pt x="761530" y="520699"/>
                  </a:lnTo>
                  <a:lnTo>
                    <a:pt x="760073" y="533399"/>
                  </a:lnTo>
                  <a:close/>
                </a:path>
                <a:path w="2806700" h="2387600">
                  <a:moveTo>
                    <a:pt x="934542" y="533399"/>
                  </a:moveTo>
                  <a:lnTo>
                    <a:pt x="779011" y="533399"/>
                  </a:lnTo>
                  <a:lnTo>
                    <a:pt x="780296" y="520699"/>
                  </a:lnTo>
                  <a:lnTo>
                    <a:pt x="933171" y="520699"/>
                  </a:lnTo>
                  <a:lnTo>
                    <a:pt x="934542" y="533399"/>
                  </a:lnTo>
                  <a:close/>
                </a:path>
                <a:path w="2806700" h="2387600">
                  <a:moveTo>
                    <a:pt x="1455198" y="533399"/>
                  </a:moveTo>
                  <a:lnTo>
                    <a:pt x="1002666" y="533399"/>
                  </a:lnTo>
                  <a:lnTo>
                    <a:pt x="1008664" y="520699"/>
                  </a:lnTo>
                  <a:lnTo>
                    <a:pt x="1455198" y="520699"/>
                  </a:lnTo>
                  <a:lnTo>
                    <a:pt x="1455198" y="533399"/>
                  </a:lnTo>
                  <a:close/>
                </a:path>
                <a:path w="2806700" h="2387600">
                  <a:moveTo>
                    <a:pt x="2626335" y="533399"/>
                  </a:moveTo>
                  <a:lnTo>
                    <a:pt x="1472593" y="533399"/>
                  </a:lnTo>
                  <a:lnTo>
                    <a:pt x="1473193" y="520699"/>
                  </a:lnTo>
                  <a:lnTo>
                    <a:pt x="2623422" y="520699"/>
                  </a:lnTo>
                  <a:lnTo>
                    <a:pt x="2626335" y="533399"/>
                  </a:lnTo>
                  <a:close/>
                </a:path>
                <a:path w="2806700" h="2387600">
                  <a:moveTo>
                    <a:pt x="757759" y="546099"/>
                  </a:moveTo>
                  <a:lnTo>
                    <a:pt x="390406" y="546099"/>
                  </a:lnTo>
                  <a:lnTo>
                    <a:pt x="391349" y="533399"/>
                  </a:lnTo>
                  <a:lnTo>
                    <a:pt x="759130" y="533399"/>
                  </a:lnTo>
                  <a:lnTo>
                    <a:pt x="757759" y="546099"/>
                  </a:lnTo>
                  <a:close/>
                </a:path>
                <a:path w="2806700" h="2387600">
                  <a:moveTo>
                    <a:pt x="938655" y="546099"/>
                  </a:moveTo>
                  <a:lnTo>
                    <a:pt x="776869" y="546099"/>
                  </a:lnTo>
                  <a:lnTo>
                    <a:pt x="777554" y="533399"/>
                  </a:lnTo>
                  <a:lnTo>
                    <a:pt x="937284" y="533399"/>
                  </a:lnTo>
                  <a:lnTo>
                    <a:pt x="938655" y="546099"/>
                  </a:lnTo>
                  <a:close/>
                </a:path>
                <a:path w="2806700" h="2387600">
                  <a:moveTo>
                    <a:pt x="1450656" y="546099"/>
                  </a:moveTo>
                  <a:lnTo>
                    <a:pt x="990241" y="546099"/>
                  </a:lnTo>
                  <a:lnTo>
                    <a:pt x="988184" y="533399"/>
                  </a:lnTo>
                  <a:lnTo>
                    <a:pt x="1452542" y="533399"/>
                  </a:lnTo>
                  <a:lnTo>
                    <a:pt x="1450656" y="546099"/>
                  </a:lnTo>
                  <a:close/>
                </a:path>
                <a:path w="2806700" h="2387600">
                  <a:moveTo>
                    <a:pt x="2632077" y="546099"/>
                  </a:moveTo>
                  <a:lnTo>
                    <a:pt x="1469937" y="546099"/>
                  </a:lnTo>
                  <a:lnTo>
                    <a:pt x="1470537" y="533399"/>
                  </a:lnTo>
                  <a:lnTo>
                    <a:pt x="2630706" y="533399"/>
                  </a:lnTo>
                  <a:lnTo>
                    <a:pt x="2632077" y="546099"/>
                  </a:lnTo>
                  <a:close/>
                </a:path>
                <a:path w="2806700" h="2387600">
                  <a:moveTo>
                    <a:pt x="754332" y="558799"/>
                  </a:moveTo>
                  <a:lnTo>
                    <a:pt x="376953" y="558799"/>
                  </a:lnTo>
                  <a:lnTo>
                    <a:pt x="379609" y="546099"/>
                  </a:lnTo>
                  <a:lnTo>
                    <a:pt x="755274" y="546099"/>
                  </a:lnTo>
                  <a:lnTo>
                    <a:pt x="754332" y="558799"/>
                  </a:lnTo>
                  <a:close/>
                </a:path>
                <a:path w="2806700" h="2387600">
                  <a:moveTo>
                    <a:pt x="938912" y="558799"/>
                  </a:moveTo>
                  <a:lnTo>
                    <a:pt x="772241" y="558799"/>
                  </a:lnTo>
                  <a:lnTo>
                    <a:pt x="772927" y="546099"/>
                  </a:lnTo>
                  <a:lnTo>
                    <a:pt x="937541" y="546099"/>
                  </a:lnTo>
                  <a:lnTo>
                    <a:pt x="938912" y="558799"/>
                  </a:lnTo>
                  <a:close/>
                </a:path>
                <a:path w="2806700" h="2387600">
                  <a:moveTo>
                    <a:pt x="1446629" y="558799"/>
                  </a:moveTo>
                  <a:lnTo>
                    <a:pt x="977215" y="558799"/>
                  </a:lnTo>
                  <a:lnTo>
                    <a:pt x="980300" y="546099"/>
                  </a:lnTo>
                  <a:lnTo>
                    <a:pt x="1448257" y="546099"/>
                  </a:lnTo>
                  <a:lnTo>
                    <a:pt x="1446629" y="558799"/>
                  </a:lnTo>
                  <a:close/>
                </a:path>
                <a:path w="2806700" h="2387600">
                  <a:moveTo>
                    <a:pt x="2641246" y="558799"/>
                  </a:moveTo>
                  <a:lnTo>
                    <a:pt x="1465738" y="558799"/>
                  </a:lnTo>
                  <a:lnTo>
                    <a:pt x="1466681" y="546099"/>
                  </a:lnTo>
                  <a:lnTo>
                    <a:pt x="2639960" y="546099"/>
                  </a:lnTo>
                  <a:lnTo>
                    <a:pt x="2641246" y="558799"/>
                  </a:lnTo>
                  <a:close/>
                </a:path>
                <a:path w="2806700" h="2387600">
                  <a:moveTo>
                    <a:pt x="752532" y="571499"/>
                  </a:moveTo>
                  <a:lnTo>
                    <a:pt x="359643" y="571499"/>
                  </a:lnTo>
                  <a:lnTo>
                    <a:pt x="363585" y="558799"/>
                  </a:lnTo>
                  <a:lnTo>
                    <a:pt x="753389" y="558799"/>
                  </a:lnTo>
                  <a:lnTo>
                    <a:pt x="752532" y="571499"/>
                  </a:lnTo>
                  <a:close/>
                </a:path>
                <a:path w="2806700" h="2387600">
                  <a:moveTo>
                    <a:pt x="941483" y="571499"/>
                  </a:moveTo>
                  <a:lnTo>
                    <a:pt x="771041" y="571499"/>
                  </a:lnTo>
                  <a:lnTo>
                    <a:pt x="770356" y="558799"/>
                  </a:lnTo>
                  <a:lnTo>
                    <a:pt x="940112" y="558799"/>
                  </a:lnTo>
                  <a:lnTo>
                    <a:pt x="941483" y="571499"/>
                  </a:lnTo>
                  <a:close/>
                </a:path>
                <a:path w="2806700" h="2387600">
                  <a:moveTo>
                    <a:pt x="1440459" y="571499"/>
                  </a:moveTo>
                  <a:lnTo>
                    <a:pt x="966076" y="571499"/>
                  </a:lnTo>
                  <a:lnTo>
                    <a:pt x="972074" y="558799"/>
                  </a:lnTo>
                  <a:lnTo>
                    <a:pt x="1444658" y="558799"/>
                  </a:lnTo>
                  <a:lnTo>
                    <a:pt x="1440459" y="571499"/>
                  </a:lnTo>
                  <a:close/>
                </a:path>
                <a:path w="2806700" h="2387600">
                  <a:moveTo>
                    <a:pt x="2647587" y="571499"/>
                  </a:moveTo>
                  <a:lnTo>
                    <a:pt x="1462225" y="571499"/>
                  </a:lnTo>
                  <a:lnTo>
                    <a:pt x="1462139" y="558799"/>
                  </a:lnTo>
                  <a:lnTo>
                    <a:pt x="2645016" y="558799"/>
                  </a:lnTo>
                  <a:lnTo>
                    <a:pt x="2647587" y="571499"/>
                  </a:lnTo>
                  <a:close/>
                </a:path>
                <a:path w="2806700" h="2387600">
                  <a:moveTo>
                    <a:pt x="752103" y="584199"/>
                  </a:moveTo>
                  <a:lnTo>
                    <a:pt x="352788" y="584199"/>
                  </a:lnTo>
                  <a:lnTo>
                    <a:pt x="353731" y="571499"/>
                  </a:lnTo>
                  <a:lnTo>
                    <a:pt x="752618" y="571499"/>
                  </a:lnTo>
                  <a:lnTo>
                    <a:pt x="752103" y="584199"/>
                  </a:lnTo>
                  <a:close/>
                </a:path>
                <a:path w="2806700" h="2387600">
                  <a:moveTo>
                    <a:pt x="944311" y="584199"/>
                  </a:moveTo>
                  <a:lnTo>
                    <a:pt x="769413" y="584199"/>
                  </a:lnTo>
                  <a:lnTo>
                    <a:pt x="770356" y="571499"/>
                  </a:lnTo>
                  <a:lnTo>
                    <a:pt x="942940" y="571499"/>
                  </a:lnTo>
                  <a:lnTo>
                    <a:pt x="944311" y="584199"/>
                  </a:lnTo>
                  <a:close/>
                </a:path>
                <a:path w="2806700" h="2387600">
                  <a:moveTo>
                    <a:pt x="1436517" y="584199"/>
                  </a:moveTo>
                  <a:lnTo>
                    <a:pt x="952023" y="584199"/>
                  </a:lnTo>
                  <a:lnTo>
                    <a:pt x="955108" y="571499"/>
                  </a:lnTo>
                  <a:lnTo>
                    <a:pt x="1437031" y="571499"/>
                  </a:lnTo>
                  <a:lnTo>
                    <a:pt x="1436517" y="584199"/>
                  </a:lnTo>
                  <a:close/>
                </a:path>
                <a:path w="2806700" h="2387600">
                  <a:moveTo>
                    <a:pt x="2650586" y="584199"/>
                  </a:moveTo>
                  <a:lnTo>
                    <a:pt x="1455112" y="584199"/>
                  </a:lnTo>
                  <a:lnTo>
                    <a:pt x="1459311" y="571499"/>
                  </a:lnTo>
                  <a:lnTo>
                    <a:pt x="2649558" y="571499"/>
                  </a:lnTo>
                  <a:lnTo>
                    <a:pt x="2650586" y="584199"/>
                  </a:lnTo>
                  <a:close/>
                </a:path>
                <a:path w="2806700" h="2387600">
                  <a:moveTo>
                    <a:pt x="749361" y="596899"/>
                  </a:moveTo>
                  <a:lnTo>
                    <a:pt x="343191" y="596899"/>
                  </a:lnTo>
                  <a:lnTo>
                    <a:pt x="342848" y="584199"/>
                  </a:lnTo>
                  <a:lnTo>
                    <a:pt x="749361" y="584199"/>
                  </a:lnTo>
                  <a:lnTo>
                    <a:pt x="749361" y="596899"/>
                  </a:lnTo>
                  <a:close/>
                </a:path>
                <a:path w="2806700" h="2387600">
                  <a:moveTo>
                    <a:pt x="948510" y="596899"/>
                  </a:moveTo>
                  <a:lnTo>
                    <a:pt x="766928" y="596899"/>
                  </a:lnTo>
                  <a:lnTo>
                    <a:pt x="767271" y="584199"/>
                  </a:lnTo>
                  <a:lnTo>
                    <a:pt x="940026" y="584199"/>
                  </a:lnTo>
                  <a:lnTo>
                    <a:pt x="948510" y="596899"/>
                  </a:lnTo>
                  <a:close/>
                </a:path>
                <a:path w="2806700" h="2387600">
                  <a:moveTo>
                    <a:pt x="1433604" y="596899"/>
                  </a:moveTo>
                  <a:lnTo>
                    <a:pt x="948510" y="596899"/>
                  </a:lnTo>
                  <a:lnTo>
                    <a:pt x="946453" y="584199"/>
                  </a:lnTo>
                  <a:lnTo>
                    <a:pt x="1434632" y="584199"/>
                  </a:lnTo>
                  <a:lnTo>
                    <a:pt x="1433604" y="596899"/>
                  </a:lnTo>
                  <a:close/>
                </a:path>
                <a:path w="2806700" h="2387600">
                  <a:moveTo>
                    <a:pt x="2659841" y="596899"/>
                  </a:moveTo>
                  <a:lnTo>
                    <a:pt x="1452113" y="596899"/>
                  </a:lnTo>
                  <a:lnTo>
                    <a:pt x="1452113" y="584199"/>
                  </a:lnTo>
                  <a:lnTo>
                    <a:pt x="2658641" y="584199"/>
                  </a:lnTo>
                  <a:lnTo>
                    <a:pt x="2659841" y="596899"/>
                  </a:lnTo>
                  <a:close/>
                </a:path>
                <a:path w="2806700" h="2387600">
                  <a:moveTo>
                    <a:pt x="746534" y="609599"/>
                  </a:moveTo>
                  <a:lnTo>
                    <a:pt x="333508" y="609599"/>
                  </a:lnTo>
                  <a:lnTo>
                    <a:pt x="335393" y="596899"/>
                  </a:lnTo>
                  <a:lnTo>
                    <a:pt x="747133" y="596899"/>
                  </a:lnTo>
                  <a:lnTo>
                    <a:pt x="746534" y="609599"/>
                  </a:lnTo>
                  <a:close/>
                </a:path>
                <a:path w="2806700" h="2387600">
                  <a:moveTo>
                    <a:pt x="887667" y="609599"/>
                  </a:moveTo>
                  <a:lnTo>
                    <a:pt x="764872" y="609599"/>
                  </a:lnTo>
                  <a:lnTo>
                    <a:pt x="765557" y="596899"/>
                  </a:lnTo>
                  <a:lnTo>
                    <a:pt x="891437" y="596899"/>
                  </a:lnTo>
                  <a:lnTo>
                    <a:pt x="887667" y="609599"/>
                  </a:lnTo>
                  <a:close/>
                </a:path>
                <a:path w="2806700" h="2387600">
                  <a:moveTo>
                    <a:pt x="1425977" y="609599"/>
                  </a:moveTo>
                  <a:lnTo>
                    <a:pt x="912260" y="609599"/>
                  </a:lnTo>
                  <a:lnTo>
                    <a:pt x="908833" y="596899"/>
                  </a:lnTo>
                  <a:lnTo>
                    <a:pt x="1428548" y="596899"/>
                  </a:lnTo>
                  <a:lnTo>
                    <a:pt x="1425977" y="609599"/>
                  </a:lnTo>
                  <a:close/>
                </a:path>
                <a:path w="2806700" h="2387600">
                  <a:moveTo>
                    <a:pt x="2665411" y="609599"/>
                  </a:moveTo>
                  <a:lnTo>
                    <a:pt x="1447314" y="609599"/>
                  </a:lnTo>
                  <a:lnTo>
                    <a:pt x="1449885" y="596899"/>
                  </a:lnTo>
                  <a:lnTo>
                    <a:pt x="2664297" y="596899"/>
                  </a:lnTo>
                  <a:lnTo>
                    <a:pt x="2665411" y="609599"/>
                  </a:lnTo>
                  <a:close/>
                </a:path>
                <a:path w="2806700" h="2387600">
                  <a:moveTo>
                    <a:pt x="742078" y="622299"/>
                  </a:moveTo>
                  <a:lnTo>
                    <a:pt x="322368" y="622299"/>
                  </a:lnTo>
                  <a:lnTo>
                    <a:pt x="324082" y="609599"/>
                  </a:lnTo>
                  <a:lnTo>
                    <a:pt x="742335" y="609599"/>
                  </a:lnTo>
                  <a:lnTo>
                    <a:pt x="742078" y="622299"/>
                  </a:lnTo>
                  <a:close/>
                </a:path>
                <a:path w="2806700" h="2387600">
                  <a:moveTo>
                    <a:pt x="878241" y="622299"/>
                  </a:moveTo>
                  <a:lnTo>
                    <a:pt x="759902" y="622299"/>
                  </a:lnTo>
                  <a:lnTo>
                    <a:pt x="751504" y="609599"/>
                  </a:lnTo>
                  <a:lnTo>
                    <a:pt x="879784" y="609599"/>
                  </a:lnTo>
                  <a:lnTo>
                    <a:pt x="878241" y="622299"/>
                  </a:lnTo>
                  <a:close/>
                </a:path>
                <a:path w="2806700" h="2387600">
                  <a:moveTo>
                    <a:pt x="1008405" y="622299"/>
                  </a:moveTo>
                  <a:lnTo>
                    <a:pt x="905319" y="622299"/>
                  </a:lnTo>
                  <a:lnTo>
                    <a:pt x="909004" y="609599"/>
                  </a:lnTo>
                  <a:lnTo>
                    <a:pt x="1010205" y="609599"/>
                  </a:lnTo>
                  <a:lnTo>
                    <a:pt x="1008405" y="622299"/>
                  </a:lnTo>
                  <a:close/>
                </a:path>
                <a:path w="2806700" h="2387600">
                  <a:moveTo>
                    <a:pt x="1422635" y="622299"/>
                  </a:moveTo>
                  <a:lnTo>
                    <a:pt x="1035912" y="622299"/>
                  </a:lnTo>
                  <a:lnTo>
                    <a:pt x="1034626" y="609599"/>
                  </a:lnTo>
                  <a:lnTo>
                    <a:pt x="1423920" y="609599"/>
                  </a:lnTo>
                  <a:lnTo>
                    <a:pt x="1422635" y="622299"/>
                  </a:lnTo>
                  <a:close/>
                </a:path>
                <a:path w="2806700" h="2387600">
                  <a:moveTo>
                    <a:pt x="2669438" y="622299"/>
                  </a:moveTo>
                  <a:lnTo>
                    <a:pt x="1441230" y="622299"/>
                  </a:lnTo>
                  <a:lnTo>
                    <a:pt x="1441659" y="609599"/>
                  </a:lnTo>
                  <a:lnTo>
                    <a:pt x="2667039" y="609599"/>
                  </a:lnTo>
                  <a:lnTo>
                    <a:pt x="2669438" y="622299"/>
                  </a:lnTo>
                  <a:close/>
                </a:path>
                <a:path w="2806700" h="2387600">
                  <a:moveTo>
                    <a:pt x="738050" y="634999"/>
                  </a:moveTo>
                  <a:lnTo>
                    <a:pt x="314827" y="634999"/>
                  </a:lnTo>
                  <a:lnTo>
                    <a:pt x="316541" y="622299"/>
                  </a:lnTo>
                  <a:lnTo>
                    <a:pt x="740535" y="622299"/>
                  </a:lnTo>
                  <a:lnTo>
                    <a:pt x="738050" y="634999"/>
                  </a:lnTo>
                  <a:close/>
                </a:path>
                <a:path w="2806700" h="2387600">
                  <a:moveTo>
                    <a:pt x="866845" y="634999"/>
                  </a:moveTo>
                  <a:lnTo>
                    <a:pt x="755960" y="634999"/>
                  </a:lnTo>
                  <a:lnTo>
                    <a:pt x="757588" y="622299"/>
                  </a:lnTo>
                  <a:lnTo>
                    <a:pt x="869929" y="622299"/>
                  </a:lnTo>
                  <a:lnTo>
                    <a:pt x="866845" y="634999"/>
                  </a:lnTo>
                  <a:close/>
                </a:path>
                <a:path w="2806700" h="2387600">
                  <a:moveTo>
                    <a:pt x="1024515" y="634999"/>
                  </a:moveTo>
                  <a:lnTo>
                    <a:pt x="890152" y="634999"/>
                  </a:lnTo>
                  <a:lnTo>
                    <a:pt x="890837" y="622299"/>
                  </a:lnTo>
                  <a:lnTo>
                    <a:pt x="1022201" y="622299"/>
                  </a:lnTo>
                  <a:lnTo>
                    <a:pt x="1024515" y="634999"/>
                  </a:lnTo>
                  <a:close/>
                </a:path>
                <a:path w="2806700" h="2387600">
                  <a:moveTo>
                    <a:pt x="1421264" y="634999"/>
                  </a:moveTo>
                  <a:lnTo>
                    <a:pt x="1058877" y="634999"/>
                  </a:lnTo>
                  <a:lnTo>
                    <a:pt x="1056992" y="622299"/>
                  </a:lnTo>
                  <a:lnTo>
                    <a:pt x="1421350" y="622299"/>
                  </a:lnTo>
                  <a:lnTo>
                    <a:pt x="1421264" y="634999"/>
                  </a:lnTo>
                  <a:close/>
                </a:path>
                <a:path w="2806700" h="2387600">
                  <a:moveTo>
                    <a:pt x="2676550" y="634999"/>
                  </a:moveTo>
                  <a:lnTo>
                    <a:pt x="1438745" y="634999"/>
                  </a:lnTo>
                  <a:lnTo>
                    <a:pt x="1440545" y="622299"/>
                  </a:lnTo>
                  <a:lnTo>
                    <a:pt x="2674322" y="622299"/>
                  </a:lnTo>
                  <a:lnTo>
                    <a:pt x="2676550" y="634999"/>
                  </a:lnTo>
                  <a:close/>
                </a:path>
                <a:path w="2806700" h="2387600">
                  <a:moveTo>
                    <a:pt x="739336" y="647699"/>
                  </a:moveTo>
                  <a:lnTo>
                    <a:pt x="301716" y="647699"/>
                  </a:lnTo>
                  <a:lnTo>
                    <a:pt x="303345" y="634999"/>
                  </a:lnTo>
                  <a:lnTo>
                    <a:pt x="739935" y="634999"/>
                  </a:lnTo>
                  <a:lnTo>
                    <a:pt x="739336" y="647699"/>
                  </a:lnTo>
                  <a:close/>
                </a:path>
                <a:path w="2806700" h="2387600">
                  <a:moveTo>
                    <a:pt x="858704" y="647699"/>
                  </a:moveTo>
                  <a:lnTo>
                    <a:pt x="756988" y="647699"/>
                  </a:lnTo>
                  <a:lnTo>
                    <a:pt x="757845" y="634999"/>
                  </a:lnTo>
                  <a:lnTo>
                    <a:pt x="861018" y="634999"/>
                  </a:lnTo>
                  <a:lnTo>
                    <a:pt x="858704" y="647699"/>
                  </a:lnTo>
                  <a:close/>
                </a:path>
                <a:path w="2806700" h="2387600">
                  <a:moveTo>
                    <a:pt x="1046880" y="647699"/>
                  </a:moveTo>
                  <a:lnTo>
                    <a:pt x="880983" y="647699"/>
                  </a:lnTo>
                  <a:lnTo>
                    <a:pt x="881840" y="634999"/>
                  </a:lnTo>
                  <a:lnTo>
                    <a:pt x="1043966" y="634999"/>
                  </a:lnTo>
                  <a:lnTo>
                    <a:pt x="1046880" y="647699"/>
                  </a:lnTo>
                  <a:close/>
                </a:path>
                <a:path w="2806700" h="2387600">
                  <a:moveTo>
                    <a:pt x="1413894" y="647699"/>
                  </a:moveTo>
                  <a:lnTo>
                    <a:pt x="1084670" y="647699"/>
                  </a:lnTo>
                  <a:lnTo>
                    <a:pt x="1080728" y="634999"/>
                  </a:lnTo>
                  <a:lnTo>
                    <a:pt x="1415523" y="634999"/>
                  </a:lnTo>
                  <a:lnTo>
                    <a:pt x="1413894" y="647699"/>
                  </a:lnTo>
                  <a:close/>
                </a:path>
                <a:path w="2806700" h="2387600">
                  <a:moveTo>
                    <a:pt x="2679806" y="647699"/>
                  </a:moveTo>
                  <a:lnTo>
                    <a:pt x="1435146" y="647699"/>
                  </a:lnTo>
                  <a:lnTo>
                    <a:pt x="1435660" y="634999"/>
                  </a:lnTo>
                  <a:lnTo>
                    <a:pt x="2679378" y="634999"/>
                  </a:lnTo>
                  <a:lnTo>
                    <a:pt x="2679806" y="647699"/>
                  </a:lnTo>
                  <a:close/>
                </a:path>
                <a:path w="2806700" h="2387600">
                  <a:moveTo>
                    <a:pt x="737965" y="660399"/>
                  </a:moveTo>
                  <a:lnTo>
                    <a:pt x="295204" y="660399"/>
                  </a:lnTo>
                  <a:lnTo>
                    <a:pt x="295804" y="647699"/>
                  </a:lnTo>
                  <a:lnTo>
                    <a:pt x="738736" y="647699"/>
                  </a:lnTo>
                  <a:lnTo>
                    <a:pt x="737965" y="660399"/>
                  </a:lnTo>
                  <a:close/>
                </a:path>
                <a:path w="2806700" h="2387600">
                  <a:moveTo>
                    <a:pt x="841223" y="660399"/>
                  </a:moveTo>
                  <a:lnTo>
                    <a:pt x="755189" y="660399"/>
                  </a:lnTo>
                  <a:lnTo>
                    <a:pt x="755960" y="647699"/>
                  </a:lnTo>
                  <a:lnTo>
                    <a:pt x="843108" y="647699"/>
                  </a:lnTo>
                  <a:lnTo>
                    <a:pt x="841223" y="660399"/>
                  </a:lnTo>
                  <a:close/>
                </a:path>
                <a:path w="2806700" h="2387600">
                  <a:moveTo>
                    <a:pt x="951421" y="660399"/>
                  </a:moveTo>
                  <a:lnTo>
                    <a:pt x="869586" y="660399"/>
                  </a:lnTo>
                  <a:lnTo>
                    <a:pt x="871643" y="647699"/>
                  </a:lnTo>
                  <a:lnTo>
                    <a:pt x="951678" y="647699"/>
                  </a:lnTo>
                  <a:lnTo>
                    <a:pt x="951421" y="660399"/>
                  </a:lnTo>
                  <a:close/>
                </a:path>
                <a:path w="2806700" h="2387600">
                  <a:moveTo>
                    <a:pt x="1064446" y="660399"/>
                  </a:moveTo>
                  <a:lnTo>
                    <a:pt x="968474" y="660399"/>
                  </a:lnTo>
                  <a:lnTo>
                    <a:pt x="968731" y="647699"/>
                  </a:lnTo>
                  <a:lnTo>
                    <a:pt x="1062904" y="647699"/>
                  </a:lnTo>
                  <a:lnTo>
                    <a:pt x="1064446" y="660399"/>
                  </a:lnTo>
                  <a:close/>
                </a:path>
                <a:path w="2806700" h="2387600">
                  <a:moveTo>
                    <a:pt x="1077471" y="660399"/>
                  </a:moveTo>
                  <a:lnTo>
                    <a:pt x="1076614" y="660399"/>
                  </a:lnTo>
                  <a:lnTo>
                    <a:pt x="1080899" y="647699"/>
                  </a:lnTo>
                  <a:lnTo>
                    <a:pt x="1077471" y="660399"/>
                  </a:lnTo>
                  <a:close/>
                </a:path>
                <a:path w="2806700" h="2387600">
                  <a:moveTo>
                    <a:pt x="1087155" y="660399"/>
                  </a:moveTo>
                  <a:lnTo>
                    <a:pt x="1090582" y="647699"/>
                  </a:lnTo>
                  <a:lnTo>
                    <a:pt x="1091439" y="647699"/>
                  </a:lnTo>
                  <a:lnTo>
                    <a:pt x="1087155" y="660399"/>
                  </a:lnTo>
                  <a:close/>
                </a:path>
                <a:path w="2806700" h="2387600">
                  <a:moveTo>
                    <a:pt x="1411581" y="660399"/>
                  </a:moveTo>
                  <a:lnTo>
                    <a:pt x="1101037" y="660399"/>
                  </a:lnTo>
                  <a:lnTo>
                    <a:pt x="1100437" y="647699"/>
                  </a:lnTo>
                  <a:lnTo>
                    <a:pt x="1411495" y="647699"/>
                  </a:lnTo>
                  <a:lnTo>
                    <a:pt x="1411581" y="660399"/>
                  </a:lnTo>
                  <a:close/>
                </a:path>
                <a:path w="2806700" h="2387600">
                  <a:moveTo>
                    <a:pt x="2685119" y="660399"/>
                  </a:moveTo>
                  <a:lnTo>
                    <a:pt x="1428976" y="660399"/>
                  </a:lnTo>
                  <a:lnTo>
                    <a:pt x="1428891" y="647699"/>
                  </a:lnTo>
                  <a:lnTo>
                    <a:pt x="2683063" y="647699"/>
                  </a:lnTo>
                  <a:lnTo>
                    <a:pt x="2685119" y="660399"/>
                  </a:lnTo>
                  <a:close/>
                </a:path>
                <a:path w="2806700" h="2387600">
                  <a:moveTo>
                    <a:pt x="734794" y="673099"/>
                  </a:moveTo>
                  <a:lnTo>
                    <a:pt x="288006" y="673099"/>
                  </a:lnTo>
                  <a:lnTo>
                    <a:pt x="289463" y="660399"/>
                  </a:lnTo>
                  <a:lnTo>
                    <a:pt x="735308" y="660399"/>
                  </a:lnTo>
                  <a:lnTo>
                    <a:pt x="734794" y="673099"/>
                  </a:lnTo>
                  <a:close/>
                </a:path>
                <a:path w="2806700" h="2387600">
                  <a:moveTo>
                    <a:pt x="832482" y="673099"/>
                  </a:moveTo>
                  <a:lnTo>
                    <a:pt x="752704" y="673099"/>
                  </a:lnTo>
                  <a:lnTo>
                    <a:pt x="753647" y="660399"/>
                  </a:lnTo>
                  <a:lnTo>
                    <a:pt x="833168" y="660399"/>
                  </a:lnTo>
                  <a:lnTo>
                    <a:pt x="832482" y="673099"/>
                  </a:lnTo>
                  <a:close/>
                </a:path>
                <a:path w="2806700" h="2387600">
                  <a:moveTo>
                    <a:pt x="952107" y="673099"/>
                  </a:moveTo>
                  <a:lnTo>
                    <a:pt x="853819" y="673099"/>
                  </a:lnTo>
                  <a:lnTo>
                    <a:pt x="855705" y="660399"/>
                  </a:lnTo>
                  <a:lnTo>
                    <a:pt x="952535" y="660399"/>
                  </a:lnTo>
                  <a:lnTo>
                    <a:pt x="952107" y="673099"/>
                  </a:lnTo>
                  <a:close/>
                </a:path>
                <a:path w="2806700" h="2387600">
                  <a:moveTo>
                    <a:pt x="1089811" y="673099"/>
                  </a:moveTo>
                  <a:lnTo>
                    <a:pt x="969159" y="673099"/>
                  </a:lnTo>
                  <a:lnTo>
                    <a:pt x="969588" y="660399"/>
                  </a:lnTo>
                  <a:lnTo>
                    <a:pt x="1088268" y="660399"/>
                  </a:lnTo>
                  <a:lnTo>
                    <a:pt x="1089811" y="673099"/>
                  </a:lnTo>
                  <a:close/>
                </a:path>
                <a:path w="2806700" h="2387600">
                  <a:moveTo>
                    <a:pt x="1405582" y="673099"/>
                  </a:moveTo>
                  <a:lnTo>
                    <a:pt x="1122888" y="673099"/>
                  </a:lnTo>
                  <a:lnTo>
                    <a:pt x="1121945" y="660399"/>
                  </a:lnTo>
                  <a:lnTo>
                    <a:pt x="1406782" y="660399"/>
                  </a:lnTo>
                  <a:lnTo>
                    <a:pt x="1405582" y="673099"/>
                  </a:lnTo>
                  <a:close/>
                </a:path>
                <a:path w="2806700" h="2387600">
                  <a:moveTo>
                    <a:pt x="2690346" y="673099"/>
                  </a:moveTo>
                  <a:lnTo>
                    <a:pt x="1424349" y="673099"/>
                  </a:lnTo>
                  <a:lnTo>
                    <a:pt x="1426663" y="660399"/>
                  </a:lnTo>
                  <a:lnTo>
                    <a:pt x="2690346" y="660399"/>
                  </a:lnTo>
                  <a:lnTo>
                    <a:pt x="2690346" y="673099"/>
                  </a:lnTo>
                  <a:close/>
                </a:path>
                <a:path w="2806700" h="2387600">
                  <a:moveTo>
                    <a:pt x="732652" y="685799"/>
                  </a:moveTo>
                  <a:lnTo>
                    <a:pt x="279951" y="685799"/>
                  </a:lnTo>
                  <a:lnTo>
                    <a:pt x="281408" y="673099"/>
                  </a:lnTo>
                  <a:lnTo>
                    <a:pt x="733166" y="673099"/>
                  </a:lnTo>
                  <a:lnTo>
                    <a:pt x="732652" y="685799"/>
                  </a:lnTo>
                  <a:close/>
                </a:path>
                <a:path w="2806700" h="2387600">
                  <a:moveTo>
                    <a:pt x="817829" y="685799"/>
                  </a:moveTo>
                  <a:lnTo>
                    <a:pt x="750990" y="685799"/>
                  </a:lnTo>
                  <a:lnTo>
                    <a:pt x="751504" y="673099"/>
                  </a:lnTo>
                  <a:lnTo>
                    <a:pt x="820057" y="673099"/>
                  </a:lnTo>
                  <a:lnTo>
                    <a:pt x="817829" y="685799"/>
                  </a:lnTo>
                  <a:close/>
                </a:path>
                <a:path w="2806700" h="2387600">
                  <a:moveTo>
                    <a:pt x="828883" y="685799"/>
                  </a:moveTo>
                  <a:lnTo>
                    <a:pt x="821942" y="673099"/>
                  </a:lnTo>
                  <a:lnTo>
                    <a:pt x="822713" y="673099"/>
                  </a:lnTo>
                  <a:lnTo>
                    <a:pt x="828883" y="685799"/>
                  </a:lnTo>
                  <a:close/>
                </a:path>
                <a:path w="2806700" h="2387600">
                  <a:moveTo>
                    <a:pt x="949879" y="685799"/>
                  </a:moveTo>
                  <a:lnTo>
                    <a:pt x="843622" y="685799"/>
                  </a:lnTo>
                  <a:lnTo>
                    <a:pt x="844565" y="673099"/>
                  </a:lnTo>
                  <a:lnTo>
                    <a:pt x="950136" y="673099"/>
                  </a:lnTo>
                  <a:lnTo>
                    <a:pt x="949879" y="685799"/>
                  </a:lnTo>
                  <a:close/>
                </a:path>
                <a:path w="2806700" h="2387600">
                  <a:moveTo>
                    <a:pt x="1108663" y="685799"/>
                  </a:moveTo>
                  <a:lnTo>
                    <a:pt x="967617" y="685799"/>
                  </a:lnTo>
                  <a:lnTo>
                    <a:pt x="968217" y="673099"/>
                  </a:lnTo>
                  <a:lnTo>
                    <a:pt x="1100951" y="673099"/>
                  </a:lnTo>
                  <a:lnTo>
                    <a:pt x="1108663" y="685799"/>
                  </a:lnTo>
                  <a:close/>
                </a:path>
                <a:path w="2806700" h="2387600">
                  <a:moveTo>
                    <a:pt x="1403783" y="685799"/>
                  </a:moveTo>
                  <a:lnTo>
                    <a:pt x="1145767" y="685799"/>
                  </a:lnTo>
                  <a:lnTo>
                    <a:pt x="1142168" y="673099"/>
                  </a:lnTo>
                  <a:lnTo>
                    <a:pt x="1403783" y="673099"/>
                  </a:lnTo>
                  <a:lnTo>
                    <a:pt x="1403783" y="685799"/>
                  </a:lnTo>
                  <a:close/>
                </a:path>
                <a:path w="2806700" h="2387600">
                  <a:moveTo>
                    <a:pt x="2696002" y="685799"/>
                  </a:moveTo>
                  <a:lnTo>
                    <a:pt x="1421007" y="685799"/>
                  </a:lnTo>
                  <a:lnTo>
                    <a:pt x="1421007" y="673099"/>
                  </a:lnTo>
                  <a:lnTo>
                    <a:pt x="2694974" y="673099"/>
                  </a:lnTo>
                  <a:lnTo>
                    <a:pt x="2696002" y="685799"/>
                  </a:lnTo>
                  <a:close/>
                </a:path>
                <a:path w="2806700" h="2387600">
                  <a:moveTo>
                    <a:pt x="728110" y="698499"/>
                  </a:moveTo>
                  <a:lnTo>
                    <a:pt x="274124" y="698499"/>
                  </a:lnTo>
                  <a:lnTo>
                    <a:pt x="274724" y="685799"/>
                  </a:lnTo>
                  <a:lnTo>
                    <a:pt x="728539" y="685799"/>
                  </a:lnTo>
                  <a:lnTo>
                    <a:pt x="728110" y="698499"/>
                  </a:lnTo>
                  <a:close/>
                </a:path>
                <a:path w="2806700" h="2387600">
                  <a:moveTo>
                    <a:pt x="807461" y="698499"/>
                  </a:moveTo>
                  <a:lnTo>
                    <a:pt x="747134" y="698499"/>
                  </a:lnTo>
                  <a:lnTo>
                    <a:pt x="748505" y="685799"/>
                  </a:lnTo>
                  <a:lnTo>
                    <a:pt x="808318" y="685799"/>
                  </a:lnTo>
                  <a:lnTo>
                    <a:pt x="807461" y="698499"/>
                  </a:lnTo>
                  <a:close/>
                </a:path>
                <a:path w="2806700" h="2387600">
                  <a:moveTo>
                    <a:pt x="827940" y="698499"/>
                  </a:moveTo>
                  <a:lnTo>
                    <a:pt x="827169" y="698499"/>
                  </a:lnTo>
                  <a:lnTo>
                    <a:pt x="820999" y="685799"/>
                  </a:lnTo>
                  <a:lnTo>
                    <a:pt x="827940" y="698499"/>
                  </a:lnTo>
                  <a:close/>
                </a:path>
                <a:path w="2806700" h="2387600">
                  <a:moveTo>
                    <a:pt x="949108" y="698499"/>
                  </a:moveTo>
                  <a:lnTo>
                    <a:pt x="832054" y="698499"/>
                  </a:lnTo>
                  <a:lnTo>
                    <a:pt x="834624" y="685799"/>
                  </a:lnTo>
                  <a:lnTo>
                    <a:pt x="948765" y="685799"/>
                  </a:lnTo>
                  <a:lnTo>
                    <a:pt x="949108" y="698499"/>
                  </a:lnTo>
                  <a:close/>
                </a:path>
                <a:path w="2806700" h="2387600">
                  <a:moveTo>
                    <a:pt x="1131114" y="698499"/>
                  </a:moveTo>
                  <a:lnTo>
                    <a:pt x="966075" y="698499"/>
                  </a:lnTo>
                  <a:lnTo>
                    <a:pt x="965903" y="685799"/>
                  </a:lnTo>
                  <a:lnTo>
                    <a:pt x="1125287" y="685799"/>
                  </a:lnTo>
                  <a:lnTo>
                    <a:pt x="1131114" y="698499"/>
                  </a:lnTo>
                  <a:close/>
                </a:path>
                <a:path w="2806700" h="2387600">
                  <a:moveTo>
                    <a:pt x="1397613" y="698499"/>
                  </a:moveTo>
                  <a:lnTo>
                    <a:pt x="1171560" y="698499"/>
                  </a:lnTo>
                  <a:lnTo>
                    <a:pt x="1164448" y="685799"/>
                  </a:lnTo>
                  <a:lnTo>
                    <a:pt x="1397613" y="685799"/>
                  </a:lnTo>
                  <a:lnTo>
                    <a:pt x="1397613" y="698499"/>
                  </a:lnTo>
                  <a:close/>
                </a:path>
                <a:path w="2806700" h="2387600">
                  <a:moveTo>
                    <a:pt x="1415694" y="698499"/>
                  </a:moveTo>
                  <a:lnTo>
                    <a:pt x="1415094" y="698499"/>
                  </a:lnTo>
                  <a:lnTo>
                    <a:pt x="1407039" y="685799"/>
                  </a:lnTo>
                  <a:lnTo>
                    <a:pt x="1415694" y="698499"/>
                  </a:lnTo>
                  <a:close/>
                </a:path>
                <a:path w="2806700" h="2387600">
                  <a:moveTo>
                    <a:pt x="2698316" y="698499"/>
                  </a:moveTo>
                  <a:lnTo>
                    <a:pt x="1415694" y="698499"/>
                  </a:lnTo>
                  <a:lnTo>
                    <a:pt x="1418436" y="685799"/>
                  </a:lnTo>
                  <a:lnTo>
                    <a:pt x="2695745" y="685799"/>
                  </a:lnTo>
                  <a:lnTo>
                    <a:pt x="2698316" y="698499"/>
                  </a:lnTo>
                  <a:close/>
                </a:path>
                <a:path w="2806700" h="2387600">
                  <a:moveTo>
                    <a:pt x="725797" y="711199"/>
                  </a:moveTo>
                  <a:lnTo>
                    <a:pt x="270097" y="711199"/>
                  </a:lnTo>
                  <a:lnTo>
                    <a:pt x="271468" y="698499"/>
                  </a:lnTo>
                  <a:lnTo>
                    <a:pt x="724683" y="698499"/>
                  </a:lnTo>
                  <a:lnTo>
                    <a:pt x="725797" y="711199"/>
                  </a:lnTo>
                  <a:close/>
                </a:path>
                <a:path w="2806700" h="2387600">
                  <a:moveTo>
                    <a:pt x="796235" y="711199"/>
                  </a:moveTo>
                  <a:lnTo>
                    <a:pt x="744478" y="711199"/>
                  </a:lnTo>
                  <a:lnTo>
                    <a:pt x="743364" y="698499"/>
                  </a:lnTo>
                  <a:lnTo>
                    <a:pt x="798120" y="698499"/>
                  </a:lnTo>
                  <a:lnTo>
                    <a:pt x="796235" y="711199"/>
                  </a:lnTo>
                  <a:close/>
                </a:path>
                <a:path w="2806700" h="2387600">
                  <a:moveTo>
                    <a:pt x="950908" y="711199"/>
                  </a:moveTo>
                  <a:lnTo>
                    <a:pt x="819028" y="711199"/>
                  </a:lnTo>
                  <a:lnTo>
                    <a:pt x="819885" y="698499"/>
                  </a:lnTo>
                  <a:lnTo>
                    <a:pt x="949537" y="698499"/>
                  </a:lnTo>
                  <a:lnTo>
                    <a:pt x="950908" y="711199"/>
                  </a:lnTo>
                  <a:close/>
                </a:path>
                <a:path w="2806700" h="2387600">
                  <a:moveTo>
                    <a:pt x="1150994" y="711199"/>
                  </a:moveTo>
                  <a:lnTo>
                    <a:pt x="968388" y="711199"/>
                  </a:lnTo>
                  <a:lnTo>
                    <a:pt x="967017" y="698499"/>
                  </a:lnTo>
                  <a:lnTo>
                    <a:pt x="1146967" y="698499"/>
                  </a:lnTo>
                  <a:lnTo>
                    <a:pt x="1150994" y="711199"/>
                  </a:lnTo>
                  <a:close/>
                </a:path>
                <a:path w="2806700" h="2387600">
                  <a:moveTo>
                    <a:pt x="1161106" y="711199"/>
                  </a:moveTo>
                  <a:lnTo>
                    <a:pt x="1160078" y="711199"/>
                  </a:lnTo>
                  <a:lnTo>
                    <a:pt x="1164362" y="698499"/>
                  </a:lnTo>
                  <a:lnTo>
                    <a:pt x="1161106" y="711199"/>
                  </a:lnTo>
                  <a:close/>
                </a:path>
                <a:path w="2806700" h="2387600">
                  <a:moveTo>
                    <a:pt x="1170618" y="711199"/>
                  </a:moveTo>
                  <a:lnTo>
                    <a:pt x="1174045" y="698499"/>
                  </a:lnTo>
                  <a:lnTo>
                    <a:pt x="1174902" y="698499"/>
                  </a:lnTo>
                  <a:lnTo>
                    <a:pt x="1170618" y="711199"/>
                  </a:lnTo>
                  <a:close/>
                </a:path>
                <a:path w="2806700" h="2387600">
                  <a:moveTo>
                    <a:pt x="1390758" y="711199"/>
                  </a:moveTo>
                  <a:lnTo>
                    <a:pt x="1192897" y="711199"/>
                  </a:lnTo>
                  <a:lnTo>
                    <a:pt x="1188955" y="698499"/>
                  </a:lnTo>
                  <a:lnTo>
                    <a:pt x="1392129" y="698499"/>
                  </a:lnTo>
                  <a:lnTo>
                    <a:pt x="1390758" y="711199"/>
                  </a:lnTo>
                  <a:close/>
                </a:path>
                <a:path w="2806700" h="2387600">
                  <a:moveTo>
                    <a:pt x="2703114" y="711199"/>
                  </a:moveTo>
                  <a:lnTo>
                    <a:pt x="1412523" y="711199"/>
                  </a:lnTo>
                  <a:lnTo>
                    <a:pt x="1413980" y="698499"/>
                  </a:lnTo>
                  <a:lnTo>
                    <a:pt x="2701229" y="698499"/>
                  </a:lnTo>
                  <a:lnTo>
                    <a:pt x="2703114" y="711199"/>
                  </a:lnTo>
                  <a:close/>
                </a:path>
                <a:path w="2806700" h="2387600">
                  <a:moveTo>
                    <a:pt x="725711" y="723899"/>
                  </a:moveTo>
                  <a:lnTo>
                    <a:pt x="261185" y="723899"/>
                  </a:lnTo>
                  <a:lnTo>
                    <a:pt x="261956" y="711199"/>
                  </a:lnTo>
                  <a:lnTo>
                    <a:pt x="725968" y="711199"/>
                  </a:lnTo>
                  <a:lnTo>
                    <a:pt x="725711" y="723899"/>
                  </a:lnTo>
                  <a:close/>
                </a:path>
                <a:path w="2806700" h="2387600">
                  <a:moveTo>
                    <a:pt x="784067" y="723899"/>
                  </a:moveTo>
                  <a:lnTo>
                    <a:pt x="743449" y="723899"/>
                  </a:lnTo>
                  <a:lnTo>
                    <a:pt x="743364" y="711199"/>
                  </a:lnTo>
                  <a:lnTo>
                    <a:pt x="786038" y="711199"/>
                  </a:lnTo>
                  <a:lnTo>
                    <a:pt x="784067" y="723899"/>
                  </a:lnTo>
                  <a:close/>
                </a:path>
                <a:path w="2806700" h="2387600">
                  <a:moveTo>
                    <a:pt x="946966" y="723899"/>
                  </a:moveTo>
                  <a:lnTo>
                    <a:pt x="806261" y="723899"/>
                  </a:lnTo>
                  <a:lnTo>
                    <a:pt x="808917" y="711199"/>
                  </a:lnTo>
                  <a:lnTo>
                    <a:pt x="950222" y="711199"/>
                  </a:lnTo>
                  <a:lnTo>
                    <a:pt x="946966" y="723899"/>
                  </a:lnTo>
                  <a:close/>
                </a:path>
                <a:path w="2806700" h="2387600">
                  <a:moveTo>
                    <a:pt x="1177473" y="723899"/>
                  </a:moveTo>
                  <a:lnTo>
                    <a:pt x="967617" y="723899"/>
                  </a:lnTo>
                  <a:lnTo>
                    <a:pt x="968217" y="711199"/>
                  </a:lnTo>
                  <a:lnTo>
                    <a:pt x="1175416" y="711199"/>
                  </a:lnTo>
                  <a:lnTo>
                    <a:pt x="1177473" y="723899"/>
                  </a:lnTo>
                  <a:close/>
                </a:path>
                <a:path w="2806700" h="2387600">
                  <a:moveTo>
                    <a:pt x="1384931" y="723899"/>
                  </a:moveTo>
                  <a:lnTo>
                    <a:pt x="1216548" y="723899"/>
                  </a:lnTo>
                  <a:lnTo>
                    <a:pt x="1206008" y="711199"/>
                  </a:lnTo>
                  <a:lnTo>
                    <a:pt x="1387330" y="711199"/>
                  </a:lnTo>
                  <a:lnTo>
                    <a:pt x="1384931" y="723899"/>
                  </a:lnTo>
                  <a:close/>
                </a:path>
                <a:path w="2806700" h="2387600">
                  <a:moveTo>
                    <a:pt x="2709027" y="723899"/>
                  </a:moveTo>
                  <a:lnTo>
                    <a:pt x="1408324" y="723899"/>
                  </a:lnTo>
                  <a:lnTo>
                    <a:pt x="1409781" y="711199"/>
                  </a:lnTo>
                  <a:lnTo>
                    <a:pt x="2707913" y="711199"/>
                  </a:lnTo>
                  <a:lnTo>
                    <a:pt x="2709027" y="723899"/>
                  </a:lnTo>
                  <a:close/>
                </a:path>
                <a:path w="2806700" h="2387600">
                  <a:moveTo>
                    <a:pt x="720569" y="736599"/>
                  </a:moveTo>
                  <a:lnTo>
                    <a:pt x="254587" y="736599"/>
                  </a:lnTo>
                  <a:lnTo>
                    <a:pt x="257157" y="723899"/>
                  </a:lnTo>
                  <a:lnTo>
                    <a:pt x="722540" y="723899"/>
                  </a:lnTo>
                  <a:lnTo>
                    <a:pt x="720569" y="736599"/>
                  </a:lnTo>
                  <a:close/>
                </a:path>
                <a:path w="2806700" h="2387600">
                  <a:moveTo>
                    <a:pt x="769671" y="736599"/>
                  </a:moveTo>
                  <a:lnTo>
                    <a:pt x="737365" y="736599"/>
                  </a:lnTo>
                  <a:lnTo>
                    <a:pt x="739679" y="723899"/>
                  </a:lnTo>
                  <a:lnTo>
                    <a:pt x="775412" y="723899"/>
                  </a:lnTo>
                  <a:lnTo>
                    <a:pt x="769671" y="736599"/>
                  </a:lnTo>
                  <a:close/>
                </a:path>
                <a:path w="2806700" h="2387600">
                  <a:moveTo>
                    <a:pt x="945766" y="736599"/>
                  </a:moveTo>
                  <a:lnTo>
                    <a:pt x="794264" y="736599"/>
                  </a:lnTo>
                  <a:lnTo>
                    <a:pt x="796406" y="723899"/>
                  </a:lnTo>
                  <a:lnTo>
                    <a:pt x="946109" y="723899"/>
                  </a:lnTo>
                  <a:lnTo>
                    <a:pt x="945766" y="736599"/>
                  </a:lnTo>
                  <a:close/>
                </a:path>
                <a:path w="2806700" h="2387600">
                  <a:moveTo>
                    <a:pt x="1198038" y="736599"/>
                  </a:moveTo>
                  <a:lnTo>
                    <a:pt x="963161" y="736599"/>
                  </a:lnTo>
                  <a:lnTo>
                    <a:pt x="963418" y="723899"/>
                  </a:lnTo>
                  <a:lnTo>
                    <a:pt x="1195296" y="723899"/>
                  </a:lnTo>
                  <a:lnTo>
                    <a:pt x="1198038" y="736599"/>
                  </a:lnTo>
                  <a:close/>
                </a:path>
                <a:path w="2806700" h="2387600">
                  <a:moveTo>
                    <a:pt x="1381760" y="736599"/>
                  </a:moveTo>
                  <a:lnTo>
                    <a:pt x="1240542" y="736599"/>
                  </a:lnTo>
                  <a:lnTo>
                    <a:pt x="1233686" y="723899"/>
                  </a:lnTo>
                  <a:lnTo>
                    <a:pt x="1383131" y="723899"/>
                  </a:lnTo>
                  <a:lnTo>
                    <a:pt x="1381760" y="736599"/>
                  </a:lnTo>
                  <a:close/>
                </a:path>
                <a:path w="2806700" h="2387600">
                  <a:moveTo>
                    <a:pt x="2713140" y="736599"/>
                  </a:moveTo>
                  <a:lnTo>
                    <a:pt x="1400955" y="736599"/>
                  </a:lnTo>
                  <a:lnTo>
                    <a:pt x="1401212" y="723899"/>
                  </a:lnTo>
                  <a:lnTo>
                    <a:pt x="2711426" y="723899"/>
                  </a:lnTo>
                  <a:lnTo>
                    <a:pt x="2713140" y="736599"/>
                  </a:lnTo>
                  <a:close/>
                </a:path>
                <a:path w="2806700" h="2387600">
                  <a:moveTo>
                    <a:pt x="717827" y="749299"/>
                  </a:moveTo>
                  <a:lnTo>
                    <a:pt x="247046" y="749299"/>
                  </a:lnTo>
                  <a:lnTo>
                    <a:pt x="249445" y="736599"/>
                  </a:lnTo>
                  <a:lnTo>
                    <a:pt x="718855" y="736599"/>
                  </a:lnTo>
                  <a:lnTo>
                    <a:pt x="717827" y="749299"/>
                  </a:lnTo>
                  <a:close/>
                </a:path>
                <a:path w="2806700" h="2387600">
                  <a:moveTo>
                    <a:pt x="758445" y="749299"/>
                  </a:moveTo>
                  <a:lnTo>
                    <a:pt x="735651" y="749299"/>
                  </a:lnTo>
                  <a:lnTo>
                    <a:pt x="736680" y="736599"/>
                  </a:lnTo>
                  <a:lnTo>
                    <a:pt x="759302" y="736599"/>
                  </a:lnTo>
                  <a:lnTo>
                    <a:pt x="758445" y="749299"/>
                  </a:lnTo>
                  <a:close/>
                </a:path>
                <a:path w="2806700" h="2387600">
                  <a:moveTo>
                    <a:pt x="948680" y="749299"/>
                  </a:moveTo>
                  <a:lnTo>
                    <a:pt x="783810" y="749299"/>
                  </a:lnTo>
                  <a:lnTo>
                    <a:pt x="784495" y="736599"/>
                  </a:lnTo>
                  <a:lnTo>
                    <a:pt x="948337" y="736599"/>
                  </a:lnTo>
                  <a:lnTo>
                    <a:pt x="948680" y="749299"/>
                  </a:lnTo>
                  <a:close/>
                </a:path>
                <a:path w="2806700" h="2387600">
                  <a:moveTo>
                    <a:pt x="1218176" y="749299"/>
                  </a:moveTo>
                  <a:lnTo>
                    <a:pt x="965903" y="749299"/>
                  </a:lnTo>
                  <a:lnTo>
                    <a:pt x="966160" y="736599"/>
                  </a:lnTo>
                  <a:lnTo>
                    <a:pt x="1216891" y="736599"/>
                  </a:lnTo>
                  <a:lnTo>
                    <a:pt x="1218176" y="749299"/>
                  </a:lnTo>
                  <a:close/>
                </a:path>
                <a:path w="2806700" h="2387600">
                  <a:moveTo>
                    <a:pt x="1376019" y="749299"/>
                  </a:moveTo>
                  <a:lnTo>
                    <a:pt x="1251253" y="749299"/>
                  </a:lnTo>
                  <a:lnTo>
                    <a:pt x="1250396" y="736599"/>
                  </a:lnTo>
                  <a:lnTo>
                    <a:pt x="1378504" y="736599"/>
                  </a:lnTo>
                  <a:lnTo>
                    <a:pt x="1376019" y="749299"/>
                  </a:lnTo>
                  <a:close/>
                </a:path>
                <a:path w="2806700" h="2387600">
                  <a:moveTo>
                    <a:pt x="2716225" y="749299"/>
                  </a:moveTo>
                  <a:lnTo>
                    <a:pt x="1399326" y="749299"/>
                  </a:lnTo>
                  <a:lnTo>
                    <a:pt x="1400869" y="736599"/>
                  </a:lnTo>
                  <a:lnTo>
                    <a:pt x="2713654" y="736599"/>
                  </a:lnTo>
                  <a:lnTo>
                    <a:pt x="2716225" y="749299"/>
                  </a:lnTo>
                  <a:close/>
                </a:path>
                <a:path w="2806700" h="2387600">
                  <a:moveTo>
                    <a:pt x="716028" y="761999"/>
                  </a:moveTo>
                  <a:lnTo>
                    <a:pt x="242761" y="761999"/>
                  </a:lnTo>
                  <a:lnTo>
                    <a:pt x="244047" y="749299"/>
                  </a:lnTo>
                  <a:lnTo>
                    <a:pt x="716371" y="749299"/>
                  </a:lnTo>
                  <a:lnTo>
                    <a:pt x="716028" y="761999"/>
                  </a:lnTo>
                  <a:close/>
                </a:path>
                <a:path w="2806700" h="2387600">
                  <a:moveTo>
                    <a:pt x="741393" y="761999"/>
                  </a:moveTo>
                  <a:lnTo>
                    <a:pt x="733509" y="761999"/>
                  </a:lnTo>
                  <a:lnTo>
                    <a:pt x="733938" y="749299"/>
                  </a:lnTo>
                  <a:lnTo>
                    <a:pt x="744820" y="749299"/>
                  </a:lnTo>
                  <a:lnTo>
                    <a:pt x="741393" y="761999"/>
                  </a:lnTo>
                  <a:close/>
                </a:path>
                <a:path w="2806700" h="2387600">
                  <a:moveTo>
                    <a:pt x="946366" y="774699"/>
                  </a:moveTo>
                  <a:lnTo>
                    <a:pt x="758616" y="774699"/>
                  </a:lnTo>
                  <a:lnTo>
                    <a:pt x="761873" y="761999"/>
                  </a:lnTo>
                  <a:lnTo>
                    <a:pt x="770099" y="761999"/>
                  </a:lnTo>
                  <a:lnTo>
                    <a:pt x="770870" y="749299"/>
                  </a:lnTo>
                  <a:lnTo>
                    <a:pt x="947480" y="749299"/>
                  </a:lnTo>
                  <a:lnTo>
                    <a:pt x="946366" y="774699"/>
                  </a:lnTo>
                  <a:close/>
                </a:path>
                <a:path w="2806700" h="2387600">
                  <a:moveTo>
                    <a:pt x="1263593" y="774699"/>
                  </a:moveTo>
                  <a:lnTo>
                    <a:pt x="963504" y="774699"/>
                  </a:lnTo>
                  <a:lnTo>
                    <a:pt x="964532" y="749299"/>
                  </a:lnTo>
                  <a:lnTo>
                    <a:pt x="1238313" y="749299"/>
                  </a:lnTo>
                  <a:lnTo>
                    <a:pt x="1239856" y="761999"/>
                  </a:lnTo>
                  <a:lnTo>
                    <a:pt x="1260679" y="761999"/>
                  </a:lnTo>
                  <a:lnTo>
                    <a:pt x="1263593" y="774699"/>
                  </a:lnTo>
                  <a:close/>
                </a:path>
                <a:path w="2806700" h="2387600">
                  <a:moveTo>
                    <a:pt x="1373876" y="761999"/>
                  </a:moveTo>
                  <a:lnTo>
                    <a:pt x="1272590" y="761999"/>
                  </a:lnTo>
                  <a:lnTo>
                    <a:pt x="1271991" y="749299"/>
                  </a:lnTo>
                  <a:lnTo>
                    <a:pt x="1375419" y="749299"/>
                  </a:lnTo>
                  <a:lnTo>
                    <a:pt x="1373876" y="761999"/>
                  </a:lnTo>
                  <a:close/>
                </a:path>
                <a:path w="2806700" h="2387600">
                  <a:moveTo>
                    <a:pt x="2719652" y="761999"/>
                  </a:moveTo>
                  <a:lnTo>
                    <a:pt x="1392299" y="761999"/>
                  </a:lnTo>
                  <a:lnTo>
                    <a:pt x="1392814" y="749299"/>
                  </a:lnTo>
                  <a:lnTo>
                    <a:pt x="2717938" y="749299"/>
                  </a:lnTo>
                  <a:lnTo>
                    <a:pt x="2719652" y="761999"/>
                  </a:lnTo>
                  <a:close/>
                </a:path>
                <a:path w="2806700" h="2387600">
                  <a:moveTo>
                    <a:pt x="715171" y="774699"/>
                  </a:moveTo>
                  <a:lnTo>
                    <a:pt x="239934" y="774699"/>
                  </a:lnTo>
                  <a:lnTo>
                    <a:pt x="241133" y="761999"/>
                  </a:lnTo>
                  <a:lnTo>
                    <a:pt x="715171" y="761999"/>
                  </a:lnTo>
                  <a:lnTo>
                    <a:pt x="715171" y="774699"/>
                  </a:lnTo>
                  <a:close/>
                </a:path>
                <a:path w="2806700" h="2387600">
                  <a:moveTo>
                    <a:pt x="733852" y="774699"/>
                  </a:moveTo>
                  <a:lnTo>
                    <a:pt x="732738" y="774699"/>
                  </a:lnTo>
                  <a:lnTo>
                    <a:pt x="732310" y="761999"/>
                  </a:lnTo>
                  <a:lnTo>
                    <a:pt x="734795" y="761999"/>
                  </a:lnTo>
                  <a:lnTo>
                    <a:pt x="733852" y="774699"/>
                  </a:lnTo>
                  <a:close/>
                </a:path>
                <a:path w="2806700" h="2387600">
                  <a:moveTo>
                    <a:pt x="1371134" y="774699"/>
                  </a:moveTo>
                  <a:lnTo>
                    <a:pt x="1309094" y="774699"/>
                  </a:lnTo>
                  <a:lnTo>
                    <a:pt x="1298812" y="761999"/>
                  </a:lnTo>
                  <a:lnTo>
                    <a:pt x="1371734" y="761999"/>
                  </a:lnTo>
                  <a:lnTo>
                    <a:pt x="1371134" y="774699"/>
                  </a:lnTo>
                  <a:close/>
                </a:path>
                <a:path w="2806700" h="2387600">
                  <a:moveTo>
                    <a:pt x="2723680" y="774699"/>
                  </a:moveTo>
                  <a:lnTo>
                    <a:pt x="1389986" y="774699"/>
                  </a:lnTo>
                  <a:lnTo>
                    <a:pt x="1391100" y="761999"/>
                  </a:lnTo>
                  <a:lnTo>
                    <a:pt x="2721795" y="761999"/>
                  </a:lnTo>
                  <a:lnTo>
                    <a:pt x="2723680" y="774699"/>
                  </a:lnTo>
                  <a:close/>
                </a:path>
                <a:path w="2806700" h="2387600">
                  <a:moveTo>
                    <a:pt x="710801" y="787399"/>
                  </a:moveTo>
                  <a:lnTo>
                    <a:pt x="233421" y="787399"/>
                  </a:lnTo>
                  <a:lnTo>
                    <a:pt x="234878" y="774699"/>
                  </a:lnTo>
                  <a:lnTo>
                    <a:pt x="711572" y="774699"/>
                  </a:lnTo>
                  <a:lnTo>
                    <a:pt x="710801" y="787399"/>
                  </a:lnTo>
                  <a:close/>
                </a:path>
                <a:path w="2806700" h="2387600">
                  <a:moveTo>
                    <a:pt x="946195" y="787399"/>
                  </a:moveTo>
                  <a:lnTo>
                    <a:pt x="746705" y="787399"/>
                  </a:lnTo>
                  <a:lnTo>
                    <a:pt x="747991" y="774699"/>
                  </a:lnTo>
                  <a:lnTo>
                    <a:pt x="946109" y="774699"/>
                  </a:lnTo>
                  <a:lnTo>
                    <a:pt x="946195" y="787399"/>
                  </a:lnTo>
                  <a:close/>
                </a:path>
                <a:path w="2806700" h="2387600">
                  <a:moveTo>
                    <a:pt x="1285786" y="787399"/>
                  </a:moveTo>
                  <a:lnTo>
                    <a:pt x="963590" y="787399"/>
                  </a:lnTo>
                  <a:lnTo>
                    <a:pt x="963247" y="774699"/>
                  </a:lnTo>
                  <a:lnTo>
                    <a:pt x="1281759" y="774699"/>
                  </a:lnTo>
                  <a:lnTo>
                    <a:pt x="1285786" y="787399"/>
                  </a:lnTo>
                  <a:close/>
                </a:path>
                <a:path w="2806700" h="2387600">
                  <a:moveTo>
                    <a:pt x="1367621" y="787399"/>
                  </a:moveTo>
                  <a:lnTo>
                    <a:pt x="1319891" y="787399"/>
                  </a:lnTo>
                  <a:lnTo>
                    <a:pt x="1318692" y="774699"/>
                  </a:lnTo>
                  <a:lnTo>
                    <a:pt x="1368135" y="774699"/>
                  </a:lnTo>
                  <a:lnTo>
                    <a:pt x="1367621" y="787399"/>
                  </a:lnTo>
                  <a:close/>
                </a:path>
                <a:path w="2806700" h="2387600">
                  <a:moveTo>
                    <a:pt x="2727879" y="787399"/>
                  </a:moveTo>
                  <a:lnTo>
                    <a:pt x="1385873" y="787399"/>
                  </a:lnTo>
                  <a:lnTo>
                    <a:pt x="1386130" y="774699"/>
                  </a:lnTo>
                  <a:lnTo>
                    <a:pt x="2726336" y="774699"/>
                  </a:lnTo>
                  <a:lnTo>
                    <a:pt x="2727879" y="787399"/>
                  </a:lnTo>
                  <a:close/>
                </a:path>
                <a:path w="2806700" h="2387600">
                  <a:moveTo>
                    <a:pt x="707888" y="800099"/>
                  </a:moveTo>
                  <a:lnTo>
                    <a:pt x="227166" y="800099"/>
                  </a:lnTo>
                  <a:lnTo>
                    <a:pt x="228280" y="787399"/>
                  </a:lnTo>
                  <a:lnTo>
                    <a:pt x="707116" y="787399"/>
                  </a:lnTo>
                  <a:lnTo>
                    <a:pt x="707888" y="800099"/>
                  </a:lnTo>
                  <a:close/>
                </a:path>
                <a:path w="2806700" h="2387600">
                  <a:moveTo>
                    <a:pt x="946195" y="800099"/>
                  </a:moveTo>
                  <a:lnTo>
                    <a:pt x="731881" y="800099"/>
                  </a:lnTo>
                  <a:lnTo>
                    <a:pt x="732738" y="787399"/>
                  </a:lnTo>
                  <a:lnTo>
                    <a:pt x="946538" y="787399"/>
                  </a:lnTo>
                  <a:lnTo>
                    <a:pt x="946195" y="800099"/>
                  </a:lnTo>
                  <a:close/>
                </a:path>
                <a:path w="2806700" h="2387600">
                  <a:moveTo>
                    <a:pt x="1309180" y="800099"/>
                  </a:moveTo>
                  <a:lnTo>
                    <a:pt x="963247" y="800099"/>
                  </a:lnTo>
                  <a:lnTo>
                    <a:pt x="963675" y="787399"/>
                  </a:lnTo>
                  <a:lnTo>
                    <a:pt x="1307638" y="787399"/>
                  </a:lnTo>
                  <a:lnTo>
                    <a:pt x="1309180" y="800099"/>
                  </a:lnTo>
                  <a:close/>
                </a:path>
                <a:path w="2806700" h="2387600">
                  <a:moveTo>
                    <a:pt x="1362479" y="800099"/>
                  </a:moveTo>
                  <a:lnTo>
                    <a:pt x="1340457" y="800099"/>
                  </a:lnTo>
                  <a:lnTo>
                    <a:pt x="1339343" y="787399"/>
                  </a:lnTo>
                  <a:lnTo>
                    <a:pt x="1362479" y="787399"/>
                  </a:lnTo>
                  <a:lnTo>
                    <a:pt x="1362479" y="800099"/>
                  </a:lnTo>
                  <a:close/>
                </a:path>
                <a:path w="2806700" h="2387600">
                  <a:moveTo>
                    <a:pt x="2729849" y="800099"/>
                  </a:moveTo>
                  <a:lnTo>
                    <a:pt x="1379789" y="800099"/>
                  </a:lnTo>
                  <a:lnTo>
                    <a:pt x="1380046" y="787399"/>
                  </a:lnTo>
                  <a:lnTo>
                    <a:pt x="2729164" y="787399"/>
                  </a:lnTo>
                  <a:lnTo>
                    <a:pt x="2729849" y="800099"/>
                  </a:lnTo>
                  <a:close/>
                </a:path>
                <a:path w="2806700" h="2387600">
                  <a:moveTo>
                    <a:pt x="717399" y="812799"/>
                  </a:moveTo>
                  <a:lnTo>
                    <a:pt x="219710" y="812799"/>
                  </a:lnTo>
                  <a:lnTo>
                    <a:pt x="221938" y="800099"/>
                  </a:lnTo>
                  <a:lnTo>
                    <a:pt x="715600" y="800099"/>
                  </a:lnTo>
                  <a:lnTo>
                    <a:pt x="717399" y="812799"/>
                  </a:lnTo>
                  <a:close/>
                </a:path>
                <a:path w="2806700" h="2387600">
                  <a:moveTo>
                    <a:pt x="944995" y="812799"/>
                  </a:moveTo>
                  <a:lnTo>
                    <a:pt x="720399" y="812799"/>
                  </a:lnTo>
                  <a:lnTo>
                    <a:pt x="721598" y="800099"/>
                  </a:lnTo>
                  <a:lnTo>
                    <a:pt x="945852" y="800099"/>
                  </a:lnTo>
                  <a:lnTo>
                    <a:pt x="944995" y="812799"/>
                  </a:lnTo>
                  <a:close/>
                </a:path>
                <a:path w="2806700" h="2387600">
                  <a:moveTo>
                    <a:pt x="1329146" y="812799"/>
                  </a:moveTo>
                  <a:lnTo>
                    <a:pt x="962561" y="812799"/>
                  </a:lnTo>
                  <a:lnTo>
                    <a:pt x="962904" y="800099"/>
                  </a:lnTo>
                  <a:lnTo>
                    <a:pt x="1327689" y="800099"/>
                  </a:lnTo>
                  <a:lnTo>
                    <a:pt x="1329146" y="812799"/>
                  </a:lnTo>
                  <a:close/>
                </a:path>
                <a:path w="2806700" h="2387600">
                  <a:moveTo>
                    <a:pt x="2731992" y="812799"/>
                  </a:moveTo>
                  <a:lnTo>
                    <a:pt x="1375761" y="812799"/>
                  </a:lnTo>
                  <a:lnTo>
                    <a:pt x="1377389" y="800099"/>
                  </a:lnTo>
                  <a:lnTo>
                    <a:pt x="2731306" y="800099"/>
                  </a:lnTo>
                  <a:lnTo>
                    <a:pt x="2731992" y="812799"/>
                  </a:lnTo>
                  <a:close/>
                </a:path>
                <a:path w="2806700" h="2387600">
                  <a:moveTo>
                    <a:pt x="940882" y="825499"/>
                  </a:moveTo>
                  <a:lnTo>
                    <a:pt x="217568" y="825499"/>
                  </a:lnTo>
                  <a:lnTo>
                    <a:pt x="219796" y="812799"/>
                  </a:lnTo>
                  <a:lnTo>
                    <a:pt x="941139" y="812799"/>
                  </a:lnTo>
                  <a:lnTo>
                    <a:pt x="940882" y="825499"/>
                  </a:lnTo>
                  <a:close/>
                </a:path>
                <a:path w="2806700" h="2387600">
                  <a:moveTo>
                    <a:pt x="1354681" y="825499"/>
                  </a:moveTo>
                  <a:lnTo>
                    <a:pt x="959648" y="825499"/>
                  </a:lnTo>
                  <a:lnTo>
                    <a:pt x="961705" y="812799"/>
                  </a:lnTo>
                  <a:lnTo>
                    <a:pt x="1351854" y="812799"/>
                  </a:lnTo>
                  <a:lnTo>
                    <a:pt x="1354681" y="825499"/>
                  </a:lnTo>
                  <a:close/>
                </a:path>
                <a:path w="2806700" h="2387600">
                  <a:moveTo>
                    <a:pt x="2738161" y="825499"/>
                  </a:moveTo>
                  <a:lnTo>
                    <a:pt x="1371391" y="825499"/>
                  </a:lnTo>
                  <a:lnTo>
                    <a:pt x="1374133" y="812799"/>
                  </a:lnTo>
                  <a:lnTo>
                    <a:pt x="2737047" y="812799"/>
                  </a:lnTo>
                  <a:lnTo>
                    <a:pt x="2738161" y="825499"/>
                  </a:lnTo>
                  <a:close/>
                </a:path>
                <a:path w="2806700" h="2387600">
                  <a:moveTo>
                    <a:pt x="942510" y="838199"/>
                  </a:moveTo>
                  <a:lnTo>
                    <a:pt x="209342" y="838199"/>
                  </a:lnTo>
                  <a:lnTo>
                    <a:pt x="210456" y="825499"/>
                  </a:lnTo>
                  <a:lnTo>
                    <a:pt x="942681" y="825499"/>
                  </a:lnTo>
                  <a:lnTo>
                    <a:pt x="942510" y="838199"/>
                  </a:lnTo>
                  <a:close/>
                </a:path>
                <a:path w="2806700" h="2387600">
                  <a:moveTo>
                    <a:pt x="2739018" y="838199"/>
                  </a:moveTo>
                  <a:lnTo>
                    <a:pt x="960933" y="838199"/>
                  </a:lnTo>
                  <a:lnTo>
                    <a:pt x="959562" y="825499"/>
                  </a:lnTo>
                  <a:lnTo>
                    <a:pt x="2737647" y="825499"/>
                  </a:lnTo>
                  <a:lnTo>
                    <a:pt x="2739018" y="838199"/>
                  </a:lnTo>
                  <a:close/>
                </a:path>
                <a:path w="2806700" h="2387600">
                  <a:moveTo>
                    <a:pt x="940111" y="850899"/>
                  </a:moveTo>
                  <a:lnTo>
                    <a:pt x="206685" y="850899"/>
                  </a:lnTo>
                  <a:lnTo>
                    <a:pt x="207714" y="838199"/>
                  </a:lnTo>
                  <a:lnTo>
                    <a:pt x="940282" y="838199"/>
                  </a:lnTo>
                  <a:lnTo>
                    <a:pt x="940111" y="850899"/>
                  </a:lnTo>
                  <a:close/>
                </a:path>
                <a:path w="2806700" h="2387600">
                  <a:moveTo>
                    <a:pt x="2740046" y="850899"/>
                  </a:moveTo>
                  <a:lnTo>
                    <a:pt x="957591" y="850899"/>
                  </a:lnTo>
                  <a:lnTo>
                    <a:pt x="960590" y="838199"/>
                  </a:lnTo>
                  <a:lnTo>
                    <a:pt x="2738676" y="838199"/>
                  </a:lnTo>
                  <a:lnTo>
                    <a:pt x="2740046" y="850899"/>
                  </a:lnTo>
                  <a:close/>
                </a:path>
                <a:path w="2806700" h="2387600">
                  <a:moveTo>
                    <a:pt x="942081" y="863599"/>
                  </a:moveTo>
                  <a:lnTo>
                    <a:pt x="200259" y="863599"/>
                  </a:lnTo>
                  <a:lnTo>
                    <a:pt x="201287" y="850899"/>
                  </a:lnTo>
                  <a:lnTo>
                    <a:pt x="942167" y="850899"/>
                  </a:lnTo>
                  <a:lnTo>
                    <a:pt x="942081" y="863599"/>
                  </a:lnTo>
                  <a:close/>
                </a:path>
                <a:path w="2806700" h="2387600">
                  <a:moveTo>
                    <a:pt x="2746559" y="863599"/>
                  </a:moveTo>
                  <a:lnTo>
                    <a:pt x="958962" y="863599"/>
                  </a:lnTo>
                  <a:lnTo>
                    <a:pt x="959219" y="850899"/>
                  </a:lnTo>
                  <a:lnTo>
                    <a:pt x="2745959" y="850899"/>
                  </a:lnTo>
                  <a:lnTo>
                    <a:pt x="2746559" y="863599"/>
                  </a:lnTo>
                  <a:close/>
                </a:path>
                <a:path w="2806700" h="2387600">
                  <a:moveTo>
                    <a:pt x="941739" y="876299"/>
                  </a:moveTo>
                  <a:lnTo>
                    <a:pt x="197174" y="876299"/>
                  </a:lnTo>
                  <a:lnTo>
                    <a:pt x="197945" y="863599"/>
                  </a:lnTo>
                  <a:lnTo>
                    <a:pt x="941225" y="863599"/>
                  </a:lnTo>
                  <a:lnTo>
                    <a:pt x="941739" y="876299"/>
                  </a:lnTo>
                  <a:close/>
                </a:path>
                <a:path w="2806700" h="2387600">
                  <a:moveTo>
                    <a:pt x="2748530" y="876299"/>
                  </a:moveTo>
                  <a:lnTo>
                    <a:pt x="958534" y="876299"/>
                  </a:lnTo>
                  <a:lnTo>
                    <a:pt x="958277" y="863599"/>
                  </a:lnTo>
                  <a:lnTo>
                    <a:pt x="2747159" y="863599"/>
                  </a:lnTo>
                  <a:lnTo>
                    <a:pt x="2748530" y="876299"/>
                  </a:lnTo>
                  <a:close/>
                </a:path>
                <a:path w="2806700" h="2387600">
                  <a:moveTo>
                    <a:pt x="937626" y="901699"/>
                  </a:moveTo>
                  <a:lnTo>
                    <a:pt x="455957" y="901699"/>
                  </a:lnTo>
                  <a:lnTo>
                    <a:pt x="456643" y="888999"/>
                  </a:lnTo>
                  <a:lnTo>
                    <a:pt x="190062" y="888999"/>
                  </a:lnTo>
                  <a:lnTo>
                    <a:pt x="192118" y="876299"/>
                  </a:lnTo>
                  <a:lnTo>
                    <a:pt x="937711" y="876299"/>
                  </a:lnTo>
                  <a:lnTo>
                    <a:pt x="937197" y="888999"/>
                  </a:lnTo>
                  <a:lnTo>
                    <a:pt x="937626" y="901699"/>
                  </a:lnTo>
                  <a:close/>
                </a:path>
                <a:path w="2806700" h="2387600">
                  <a:moveTo>
                    <a:pt x="2750586" y="888999"/>
                  </a:moveTo>
                  <a:lnTo>
                    <a:pt x="955106" y="888999"/>
                  </a:lnTo>
                  <a:lnTo>
                    <a:pt x="958362" y="876299"/>
                  </a:lnTo>
                  <a:lnTo>
                    <a:pt x="2749387" y="876299"/>
                  </a:lnTo>
                  <a:lnTo>
                    <a:pt x="2750586" y="888999"/>
                  </a:lnTo>
                  <a:close/>
                </a:path>
                <a:path w="2806700" h="2387600">
                  <a:moveTo>
                    <a:pt x="438134" y="914399"/>
                  </a:moveTo>
                  <a:lnTo>
                    <a:pt x="182692" y="914399"/>
                  </a:lnTo>
                  <a:lnTo>
                    <a:pt x="190918" y="888999"/>
                  </a:lnTo>
                  <a:lnTo>
                    <a:pt x="439676" y="888999"/>
                  </a:lnTo>
                  <a:lnTo>
                    <a:pt x="438648" y="901699"/>
                  </a:lnTo>
                  <a:lnTo>
                    <a:pt x="438476" y="901699"/>
                  </a:lnTo>
                  <a:lnTo>
                    <a:pt x="438134" y="914399"/>
                  </a:lnTo>
                  <a:close/>
                </a:path>
                <a:path w="2806700" h="2387600">
                  <a:moveTo>
                    <a:pt x="2753500" y="901699"/>
                  </a:moveTo>
                  <a:lnTo>
                    <a:pt x="954763" y="901699"/>
                  </a:lnTo>
                  <a:lnTo>
                    <a:pt x="954335" y="888999"/>
                  </a:lnTo>
                  <a:lnTo>
                    <a:pt x="2752300" y="888999"/>
                  </a:lnTo>
                  <a:lnTo>
                    <a:pt x="2753500" y="901699"/>
                  </a:lnTo>
                  <a:close/>
                </a:path>
                <a:path w="2806700" h="2387600">
                  <a:moveTo>
                    <a:pt x="939082" y="914399"/>
                  </a:moveTo>
                  <a:lnTo>
                    <a:pt x="455272" y="914399"/>
                  </a:lnTo>
                  <a:lnTo>
                    <a:pt x="455529" y="901699"/>
                  </a:lnTo>
                  <a:lnTo>
                    <a:pt x="937540" y="901699"/>
                  </a:lnTo>
                  <a:lnTo>
                    <a:pt x="939082" y="914399"/>
                  </a:lnTo>
                  <a:close/>
                </a:path>
                <a:path w="2806700" h="2387600">
                  <a:moveTo>
                    <a:pt x="2755642" y="914399"/>
                  </a:moveTo>
                  <a:lnTo>
                    <a:pt x="955877" y="914399"/>
                  </a:lnTo>
                  <a:lnTo>
                    <a:pt x="956220" y="901699"/>
                  </a:lnTo>
                  <a:lnTo>
                    <a:pt x="2755128" y="901699"/>
                  </a:lnTo>
                  <a:lnTo>
                    <a:pt x="2755642" y="914399"/>
                  </a:lnTo>
                  <a:close/>
                </a:path>
                <a:path w="2806700" h="2387600">
                  <a:moveTo>
                    <a:pt x="435991" y="927099"/>
                  </a:moveTo>
                  <a:lnTo>
                    <a:pt x="176094" y="927099"/>
                  </a:lnTo>
                  <a:lnTo>
                    <a:pt x="176779" y="914399"/>
                  </a:lnTo>
                  <a:lnTo>
                    <a:pt x="436505" y="914399"/>
                  </a:lnTo>
                  <a:lnTo>
                    <a:pt x="435991" y="927099"/>
                  </a:lnTo>
                  <a:close/>
                </a:path>
                <a:path w="2806700" h="2387600">
                  <a:moveTo>
                    <a:pt x="936512" y="927099"/>
                  </a:moveTo>
                  <a:lnTo>
                    <a:pt x="453129" y="927099"/>
                  </a:lnTo>
                  <a:lnTo>
                    <a:pt x="453815" y="914399"/>
                  </a:lnTo>
                  <a:lnTo>
                    <a:pt x="936340" y="914399"/>
                  </a:lnTo>
                  <a:lnTo>
                    <a:pt x="936512" y="927099"/>
                  </a:lnTo>
                  <a:close/>
                </a:path>
                <a:path w="2806700" h="2387600">
                  <a:moveTo>
                    <a:pt x="2758556" y="927099"/>
                  </a:moveTo>
                  <a:lnTo>
                    <a:pt x="953563" y="927099"/>
                  </a:lnTo>
                  <a:lnTo>
                    <a:pt x="953392" y="914399"/>
                  </a:lnTo>
                  <a:lnTo>
                    <a:pt x="2757356" y="914399"/>
                  </a:lnTo>
                  <a:lnTo>
                    <a:pt x="2758556" y="927099"/>
                  </a:lnTo>
                  <a:close/>
                </a:path>
                <a:path w="2806700" h="2387600">
                  <a:moveTo>
                    <a:pt x="432649" y="939799"/>
                  </a:moveTo>
                  <a:lnTo>
                    <a:pt x="171895" y="939799"/>
                  </a:lnTo>
                  <a:lnTo>
                    <a:pt x="173952" y="927099"/>
                  </a:lnTo>
                  <a:lnTo>
                    <a:pt x="434535" y="927099"/>
                  </a:lnTo>
                  <a:lnTo>
                    <a:pt x="432649" y="939799"/>
                  </a:lnTo>
                  <a:close/>
                </a:path>
                <a:path w="2806700" h="2387600">
                  <a:moveTo>
                    <a:pt x="935740" y="939799"/>
                  </a:moveTo>
                  <a:lnTo>
                    <a:pt x="451587" y="939799"/>
                  </a:lnTo>
                  <a:lnTo>
                    <a:pt x="452272" y="927099"/>
                  </a:lnTo>
                  <a:lnTo>
                    <a:pt x="936254" y="927099"/>
                  </a:lnTo>
                  <a:lnTo>
                    <a:pt x="935740" y="939799"/>
                  </a:lnTo>
                  <a:close/>
                </a:path>
                <a:path w="2806700" h="2387600">
                  <a:moveTo>
                    <a:pt x="2759584" y="939799"/>
                  </a:moveTo>
                  <a:lnTo>
                    <a:pt x="953049" y="939799"/>
                  </a:lnTo>
                  <a:lnTo>
                    <a:pt x="953135" y="927099"/>
                  </a:lnTo>
                  <a:lnTo>
                    <a:pt x="2760098" y="927099"/>
                  </a:lnTo>
                  <a:lnTo>
                    <a:pt x="2759584" y="939799"/>
                  </a:lnTo>
                  <a:close/>
                </a:path>
                <a:path w="2806700" h="2387600">
                  <a:moveTo>
                    <a:pt x="431535" y="952499"/>
                  </a:moveTo>
                  <a:lnTo>
                    <a:pt x="168896" y="952499"/>
                  </a:lnTo>
                  <a:lnTo>
                    <a:pt x="169924" y="939799"/>
                  </a:lnTo>
                  <a:lnTo>
                    <a:pt x="431707" y="939799"/>
                  </a:lnTo>
                  <a:lnTo>
                    <a:pt x="431535" y="952499"/>
                  </a:lnTo>
                  <a:close/>
                </a:path>
                <a:path w="2806700" h="2387600">
                  <a:moveTo>
                    <a:pt x="935312" y="952499"/>
                  </a:moveTo>
                  <a:lnTo>
                    <a:pt x="448416" y="952499"/>
                  </a:lnTo>
                  <a:lnTo>
                    <a:pt x="448588" y="939799"/>
                  </a:lnTo>
                  <a:lnTo>
                    <a:pt x="936854" y="939799"/>
                  </a:lnTo>
                  <a:lnTo>
                    <a:pt x="935312" y="952499"/>
                  </a:lnTo>
                  <a:close/>
                </a:path>
                <a:path w="2806700" h="2387600">
                  <a:moveTo>
                    <a:pt x="2764982" y="952499"/>
                  </a:moveTo>
                  <a:lnTo>
                    <a:pt x="954334" y="952499"/>
                  </a:lnTo>
                  <a:lnTo>
                    <a:pt x="954677" y="939799"/>
                  </a:lnTo>
                  <a:lnTo>
                    <a:pt x="2764468" y="939799"/>
                  </a:lnTo>
                  <a:lnTo>
                    <a:pt x="2764982" y="952499"/>
                  </a:lnTo>
                  <a:close/>
                </a:path>
                <a:path w="2806700" h="2387600">
                  <a:moveTo>
                    <a:pt x="429565" y="965199"/>
                  </a:moveTo>
                  <a:lnTo>
                    <a:pt x="163240" y="965199"/>
                  </a:lnTo>
                  <a:lnTo>
                    <a:pt x="164269" y="952499"/>
                  </a:lnTo>
                  <a:lnTo>
                    <a:pt x="429907" y="952499"/>
                  </a:lnTo>
                  <a:lnTo>
                    <a:pt x="429565" y="965199"/>
                  </a:lnTo>
                  <a:close/>
                </a:path>
                <a:path w="2806700" h="2387600">
                  <a:moveTo>
                    <a:pt x="936940" y="965199"/>
                  </a:moveTo>
                  <a:lnTo>
                    <a:pt x="446531" y="965199"/>
                  </a:lnTo>
                  <a:lnTo>
                    <a:pt x="446788" y="952499"/>
                  </a:lnTo>
                  <a:lnTo>
                    <a:pt x="934969" y="952499"/>
                  </a:lnTo>
                  <a:lnTo>
                    <a:pt x="936940" y="965199"/>
                  </a:lnTo>
                  <a:close/>
                </a:path>
                <a:path w="2806700" h="2387600">
                  <a:moveTo>
                    <a:pt x="2766182" y="965199"/>
                  </a:moveTo>
                  <a:lnTo>
                    <a:pt x="954677" y="965199"/>
                  </a:lnTo>
                  <a:lnTo>
                    <a:pt x="953563" y="952499"/>
                  </a:lnTo>
                  <a:lnTo>
                    <a:pt x="2763097" y="952499"/>
                  </a:lnTo>
                  <a:lnTo>
                    <a:pt x="2766182" y="965199"/>
                  </a:lnTo>
                  <a:close/>
                </a:path>
                <a:path w="2806700" h="2387600">
                  <a:moveTo>
                    <a:pt x="427337" y="977899"/>
                  </a:moveTo>
                  <a:lnTo>
                    <a:pt x="156299" y="977899"/>
                  </a:lnTo>
                  <a:lnTo>
                    <a:pt x="158184" y="965199"/>
                  </a:lnTo>
                  <a:lnTo>
                    <a:pt x="428451" y="965199"/>
                  </a:lnTo>
                  <a:lnTo>
                    <a:pt x="427337" y="977899"/>
                  </a:lnTo>
                  <a:close/>
                </a:path>
                <a:path w="2806700" h="2387600">
                  <a:moveTo>
                    <a:pt x="717145" y="977899"/>
                  </a:moveTo>
                  <a:lnTo>
                    <a:pt x="445246" y="977899"/>
                  </a:lnTo>
                  <a:lnTo>
                    <a:pt x="446360" y="965199"/>
                  </a:lnTo>
                  <a:lnTo>
                    <a:pt x="720144" y="965199"/>
                  </a:lnTo>
                  <a:lnTo>
                    <a:pt x="717145" y="977899"/>
                  </a:lnTo>
                  <a:close/>
                </a:path>
                <a:path w="2806700" h="2387600">
                  <a:moveTo>
                    <a:pt x="933855" y="977899"/>
                  </a:moveTo>
                  <a:lnTo>
                    <a:pt x="725457" y="977899"/>
                  </a:lnTo>
                  <a:lnTo>
                    <a:pt x="720144" y="965199"/>
                  </a:lnTo>
                  <a:lnTo>
                    <a:pt x="934112" y="965199"/>
                  </a:lnTo>
                  <a:lnTo>
                    <a:pt x="933855" y="977899"/>
                  </a:lnTo>
                  <a:close/>
                </a:path>
                <a:path w="2806700" h="2387600">
                  <a:moveTo>
                    <a:pt x="2769953" y="977899"/>
                  </a:moveTo>
                  <a:lnTo>
                    <a:pt x="951421" y="977899"/>
                  </a:lnTo>
                  <a:lnTo>
                    <a:pt x="951592" y="965199"/>
                  </a:lnTo>
                  <a:lnTo>
                    <a:pt x="2768924" y="965199"/>
                  </a:lnTo>
                  <a:lnTo>
                    <a:pt x="2769953" y="977899"/>
                  </a:lnTo>
                  <a:close/>
                </a:path>
                <a:path w="2806700" h="2387600">
                  <a:moveTo>
                    <a:pt x="424680" y="990599"/>
                  </a:moveTo>
                  <a:lnTo>
                    <a:pt x="155100" y="990599"/>
                  </a:lnTo>
                  <a:lnTo>
                    <a:pt x="156985" y="977899"/>
                  </a:lnTo>
                  <a:lnTo>
                    <a:pt x="425194" y="977899"/>
                  </a:lnTo>
                  <a:lnTo>
                    <a:pt x="424680" y="990599"/>
                  </a:lnTo>
                  <a:close/>
                </a:path>
                <a:path w="2806700" h="2387600">
                  <a:moveTo>
                    <a:pt x="694437" y="990599"/>
                  </a:moveTo>
                  <a:lnTo>
                    <a:pt x="441476" y="990599"/>
                  </a:lnTo>
                  <a:lnTo>
                    <a:pt x="441818" y="977899"/>
                  </a:lnTo>
                  <a:lnTo>
                    <a:pt x="696151" y="977899"/>
                  </a:lnTo>
                  <a:lnTo>
                    <a:pt x="694437" y="990599"/>
                  </a:lnTo>
                  <a:close/>
                </a:path>
                <a:path w="2806700" h="2387600">
                  <a:moveTo>
                    <a:pt x="932570" y="990599"/>
                  </a:moveTo>
                  <a:lnTo>
                    <a:pt x="739682" y="990599"/>
                  </a:lnTo>
                  <a:lnTo>
                    <a:pt x="738739" y="977899"/>
                  </a:lnTo>
                  <a:lnTo>
                    <a:pt x="933255" y="977899"/>
                  </a:lnTo>
                  <a:lnTo>
                    <a:pt x="932570" y="990599"/>
                  </a:lnTo>
                  <a:close/>
                </a:path>
                <a:path w="2806700" h="2387600">
                  <a:moveTo>
                    <a:pt x="2771752" y="990599"/>
                  </a:moveTo>
                  <a:lnTo>
                    <a:pt x="950135" y="990599"/>
                  </a:lnTo>
                  <a:lnTo>
                    <a:pt x="950821" y="977899"/>
                  </a:lnTo>
                  <a:lnTo>
                    <a:pt x="2767296" y="977899"/>
                  </a:lnTo>
                  <a:lnTo>
                    <a:pt x="2771752" y="990599"/>
                  </a:lnTo>
                  <a:close/>
                </a:path>
                <a:path w="2806700" h="2387600">
                  <a:moveTo>
                    <a:pt x="424081" y="1003299"/>
                  </a:moveTo>
                  <a:lnTo>
                    <a:pt x="153472" y="1003299"/>
                  </a:lnTo>
                  <a:lnTo>
                    <a:pt x="151415" y="990599"/>
                  </a:lnTo>
                  <a:lnTo>
                    <a:pt x="424081" y="990599"/>
                  </a:lnTo>
                  <a:lnTo>
                    <a:pt x="424081" y="1003299"/>
                  </a:lnTo>
                  <a:close/>
                </a:path>
                <a:path w="2806700" h="2387600">
                  <a:moveTo>
                    <a:pt x="681498" y="1003299"/>
                  </a:moveTo>
                  <a:lnTo>
                    <a:pt x="441047" y="1003299"/>
                  </a:lnTo>
                  <a:lnTo>
                    <a:pt x="441047" y="990599"/>
                  </a:lnTo>
                  <a:lnTo>
                    <a:pt x="685954" y="990599"/>
                  </a:lnTo>
                  <a:lnTo>
                    <a:pt x="681498" y="1003299"/>
                  </a:lnTo>
                  <a:close/>
                </a:path>
                <a:path w="2806700" h="2387600">
                  <a:moveTo>
                    <a:pt x="932741" y="1003299"/>
                  </a:moveTo>
                  <a:lnTo>
                    <a:pt x="746623" y="1003299"/>
                  </a:lnTo>
                  <a:lnTo>
                    <a:pt x="746623" y="990599"/>
                  </a:lnTo>
                  <a:lnTo>
                    <a:pt x="932826" y="990599"/>
                  </a:lnTo>
                  <a:lnTo>
                    <a:pt x="932741" y="1003299"/>
                  </a:lnTo>
                  <a:close/>
                </a:path>
                <a:path w="2806700" h="2387600">
                  <a:moveTo>
                    <a:pt x="2772952" y="1003299"/>
                  </a:moveTo>
                  <a:lnTo>
                    <a:pt x="949964" y="1003299"/>
                  </a:lnTo>
                  <a:lnTo>
                    <a:pt x="950050" y="990599"/>
                  </a:lnTo>
                  <a:lnTo>
                    <a:pt x="2772438" y="990599"/>
                  </a:lnTo>
                  <a:lnTo>
                    <a:pt x="2772952" y="1003299"/>
                  </a:lnTo>
                  <a:close/>
                </a:path>
                <a:path w="2806700" h="2387600">
                  <a:moveTo>
                    <a:pt x="421081" y="1015999"/>
                  </a:moveTo>
                  <a:lnTo>
                    <a:pt x="145674" y="1015999"/>
                  </a:lnTo>
                  <a:lnTo>
                    <a:pt x="147559" y="1003299"/>
                  </a:lnTo>
                  <a:lnTo>
                    <a:pt x="421681" y="1003299"/>
                  </a:lnTo>
                  <a:lnTo>
                    <a:pt x="421081" y="1015999"/>
                  </a:lnTo>
                  <a:close/>
                </a:path>
                <a:path w="2806700" h="2387600">
                  <a:moveTo>
                    <a:pt x="647050" y="1015999"/>
                  </a:moveTo>
                  <a:lnTo>
                    <a:pt x="438219" y="1015999"/>
                  </a:lnTo>
                  <a:lnTo>
                    <a:pt x="438562" y="1003299"/>
                  </a:lnTo>
                  <a:lnTo>
                    <a:pt x="649107" y="1003299"/>
                  </a:lnTo>
                  <a:lnTo>
                    <a:pt x="647050" y="1015999"/>
                  </a:lnTo>
                  <a:close/>
                </a:path>
                <a:path w="2806700" h="2387600">
                  <a:moveTo>
                    <a:pt x="932055" y="1015999"/>
                  </a:moveTo>
                  <a:lnTo>
                    <a:pt x="745594" y="1015999"/>
                  </a:lnTo>
                  <a:lnTo>
                    <a:pt x="746451" y="1003299"/>
                  </a:lnTo>
                  <a:lnTo>
                    <a:pt x="932655" y="1003299"/>
                  </a:lnTo>
                  <a:lnTo>
                    <a:pt x="932055" y="1015999"/>
                  </a:lnTo>
                  <a:close/>
                </a:path>
                <a:path w="2806700" h="2387600">
                  <a:moveTo>
                    <a:pt x="1915612" y="1015999"/>
                  </a:moveTo>
                  <a:lnTo>
                    <a:pt x="949621" y="1015999"/>
                  </a:lnTo>
                  <a:lnTo>
                    <a:pt x="949792" y="1003299"/>
                  </a:lnTo>
                  <a:lnTo>
                    <a:pt x="1919297" y="1003299"/>
                  </a:lnTo>
                  <a:lnTo>
                    <a:pt x="1915612" y="1015999"/>
                  </a:lnTo>
                  <a:close/>
                </a:path>
                <a:path w="2806700" h="2387600">
                  <a:moveTo>
                    <a:pt x="2772780" y="1015999"/>
                  </a:moveTo>
                  <a:lnTo>
                    <a:pt x="1933007" y="1015999"/>
                  </a:lnTo>
                  <a:lnTo>
                    <a:pt x="1932750" y="1003299"/>
                  </a:lnTo>
                  <a:lnTo>
                    <a:pt x="2774323" y="1003299"/>
                  </a:lnTo>
                  <a:lnTo>
                    <a:pt x="2772780" y="1015999"/>
                  </a:lnTo>
                  <a:close/>
                </a:path>
                <a:path w="2806700" h="2387600">
                  <a:moveTo>
                    <a:pt x="421253" y="1028699"/>
                  </a:moveTo>
                  <a:lnTo>
                    <a:pt x="143874" y="1028699"/>
                  </a:lnTo>
                  <a:lnTo>
                    <a:pt x="144817" y="1015999"/>
                  </a:lnTo>
                  <a:lnTo>
                    <a:pt x="420996" y="1015999"/>
                  </a:lnTo>
                  <a:lnTo>
                    <a:pt x="421253" y="1028699"/>
                  </a:lnTo>
                  <a:close/>
                </a:path>
                <a:path w="2806700" h="2387600">
                  <a:moveTo>
                    <a:pt x="627170" y="1028699"/>
                  </a:moveTo>
                  <a:lnTo>
                    <a:pt x="438476" y="1028699"/>
                  </a:lnTo>
                  <a:lnTo>
                    <a:pt x="438219" y="1015999"/>
                  </a:lnTo>
                  <a:lnTo>
                    <a:pt x="631883" y="1015999"/>
                  </a:lnTo>
                  <a:lnTo>
                    <a:pt x="627170" y="1028699"/>
                  </a:lnTo>
                  <a:close/>
                </a:path>
                <a:path w="2806700" h="2387600">
                  <a:moveTo>
                    <a:pt x="933341" y="1028699"/>
                  </a:moveTo>
                  <a:lnTo>
                    <a:pt x="743880" y="1028699"/>
                  </a:lnTo>
                  <a:lnTo>
                    <a:pt x="745080" y="1015999"/>
                  </a:lnTo>
                  <a:lnTo>
                    <a:pt x="932569" y="1015999"/>
                  </a:lnTo>
                  <a:lnTo>
                    <a:pt x="933341" y="1028699"/>
                  </a:lnTo>
                  <a:close/>
                </a:path>
                <a:path w="2806700" h="2387600">
                  <a:moveTo>
                    <a:pt x="1917497" y="1028699"/>
                  </a:moveTo>
                  <a:lnTo>
                    <a:pt x="950906" y="1028699"/>
                  </a:lnTo>
                  <a:lnTo>
                    <a:pt x="951163" y="1015999"/>
                  </a:lnTo>
                  <a:lnTo>
                    <a:pt x="1916554" y="1015999"/>
                  </a:lnTo>
                  <a:lnTo>
                    <a:pt x="1917497" y="1028699"/>
                  </a:lnTo>
                  <a:close/>
                </a:path>
                <a:path w="2806700" h="2387600">
                  <a:moveTo>
                    <a:pt x="2777065" y="1028699"/>
                  </a:moveTo>
                  <a:lnTo>
                    <a:pt x="1934807" y="1028699"/>
                  </a:lnTo>
                  <a:lnTo>
                    <a:pt x="1934635" y="1015999"/>
                  </a:lnTo>
                  <a:lnTo>
                    <a:pt x="2776208" y="1015999"/>
                  </a:lnTo>
                  <a:lnTo>
                    <a:pt x="2777065" y="1028699"/>
                  </a:lnTo>
                  <a:close/>
                </a:path>
                <a:path w="2806700" h="2387600">
                  <a:moveTo>
                    <a:pt x="419196" y="1041399"/>
                  </a:moveTo>
                  <a:lnTo>
                    <a:pt x="139075" y="1041399"/>
                  </a:lnTo>
                  <a:lnTo>
                    <a:pt x="140018" y="1028699"/>
                  </a:lnTo>
                  <a:lnTo>
                    <a:pt x="419453" y="1028699"/>
                  </a:lnTo>
                  <a:lnTo>
                    <a:pt x="419196" y="1041399"/>
                  </a:lnTo>
                  <a:close/>
                </a:path>
                <a:path w="2806700" h="2387600">
                  <a:moveTo>
                    <a:pt x="616630" y="1041399"/>
                  </a:moveTo>
                  <a:lnTo>
                    <a:pt x="436506" y="1041399"/>
                  </a:lnTo>
                  <a:lnTo>
                    <a:pt x="437448" y="1028699"/>
                  </a:lnTo>
                  <a:lnTo>
                    <a:pt x="622285" y="1028699"/>
                  </a:lnTo>
                  <a:lnTo>
                    <a:pt x="616630" y="1041399"/>
                  </a:lnTo>
                  <a:close/>
                </a:path>
                <a:path w="2806700" h="2387600">
                  <a:moveTo>
                    <a:pt x="933169" y="1041399"/>
                  </a:moveTo>
                  <a:lnTo>
                    <a:pt x="728885" y="1041399"/>
                  </a:lnTo>
                  <a:lnTo>
                    <a:pt x="731712" y="1028699"/>
                  </a:lnTo>
                  <a:lnTo>
                    <a:pt x="932741" y="1028699"/>
                  </a:lnTo>
                  <a:lnTo>
                    <a:pt x="933169" y="1041399"/>
                  </a:lnTo>
                  <a:close/>
                </a:path>
                <a:path w="2806700" h="2387600">
                  <a:moveTo>
                    <a:pt x="1915612" y="1041399"/>
                  </a:moveTo>
                  <a:lnTo>
                    <a:pt x="950049" y="1041399"/>
                  </a:lnTo>
                  <a:lnTo>
                    <a:pt x="949878" y="1028699"/>
                  </a:lnTo>
                  <a:lnTo>
                    <a:pt x="1916040" y="1028699"/>
                  </a:lnTo>
                  <a:lnTo>
                    <a:pt x="1915612" y="1041399"/>
                  </a:lnTo>
                  <a:close/>
                </a:path>
                <a:path w="2806700" h="2387600">
                  <a:moveTo>
                    <a:pt x="2775522" y="1041399"/>
                  </a:moveTo>
                  <a:lnTo>
                    <a:pt x="1933007" y="1041399"/>
                  </a:lnTo>
                  <a:lnTo>
                    <a:pt x="1933350" y="1028699"/>
                  </a:lnTo>
                  <a:lnTo>
                    <a:pt x="2774666" y="1028699"/>
                  </a:lnTo>
                  <a:lnTo>
                    <a:pt x="2775522" y="1041399"/>
                  </a:lnTo>
                  <a:close/>
                </a:path>
                <a:path w="2806700" h="2387600">
                  <a:moveTo>
                    <a:pt x="417997" y="1054099"/>
                  </a:moveTo>
                  <a:lnTo>
                    <a:pt x="131106" y="1054099"/>
                  </a:lnTo>
                  <a:lnTo>
                    <a:pt x="132991" y="1041399"/>
                  </a:lnTo>
                  <a:lnTo>
                    <a:pt x="416368" y="1041399"/>
                  </a:lnTo>
                  <a:lnTo>
                    <a:pt x="417997" y="1054099"/>
                  </a:lnTo>
                  <a:close/>
                </a:path>
                <a:path w="2806700" h="2387600">
                  <a:moveTo>
                    <a:pt x="604805" y="1054099"/>
                  </a:moveTo>
                  <a:lnTo>
                    <a:pt x="435563" y="1054099"/>
                  </a:lnTo>
                  <a:lnTo>
                    <a:pt x="433764" y="1041399"/>
                  </a:lnTo>
                  <a:lnTo>
                    <a:pt x="610460" y="1041399"/>
                  </a:lnTo>
                  <a:lnTo>
                    <a:pt x="604805" y="1054099"/>
                  </a:lnTo>
                  <a:close/>
                </a:path>
                <a:path w="2806700" h="2387600">
                  <a:moveTo>
                    <a:pt x="933169" y="1054099"/>
                  </a:moveTo>
                  <a:lnTo>
                    <a:pt x="730084" y="1054099"/>
                  </a:lnTo>
                  <a:lnTo>
                    <a:pt x="729227" y="1041399"/>
                  </a:lnTo>
                  <a:lnTo>
                    <a:pt x="933169" y="1041399"/>
                  </a:lnTo>
                  <a:lnTo>
                    <a:pt x="933169" y="1054099"/>
                  </a:lnTo>
                  <a:close/>
                </a:path>
                <a:path w="2806700" h="2387600">
                  <a:moveTo>
                    <a:pt x="1916555" y="1054099"/>
                  </a:moveTo>
                  <a:lnTo>
                    <a:pt x="950306" y="1054099"/>
                  </a:lnTo>
                  <a:lnTo>
                    <a:pt x="950306" y="1041399"/>
                  </a:lnTo>
                  <a:lnTo>
                    <a:pt x="1915698" y="1041399"/>
                  </a:lnTo>
                  <a:lnTo>
                    <a:pt x="1916555" y="1054099"/>
                  </a:lnTo>
                  <a:close/>
                </a:path>
                <a:path w="2806700" h="2387600">
                  <a:moveTo>
                    <a:pt x="2778693" y="1054099"/>
                  </a:moveTo>
                  <a:lnTo>
                    <a:pt x="1933693" y="1054099"/>
                  </a:lnTo>
                  <a:lnTo>
                    <a:pt x="1932836" y="1041399"/>
                  </a:lnTo>
                  <a:lnTo>
                    <a:pt x="2778350" y="1041399"/>
                  </a:lnTo>
                  <a:lnTo>
                    <a:pt x="2778693" y="1054099"/>
                  </a:lnTo>
                  <a:close/>
                </a:path>
                <a:path w="2806700" h="2387600">
                  <a:moveTo>
                    <a:pt x="417568" y="1066799"/>
                  </a:moveTo>
                  <a:lnTo>
                    <a:pt x="131535" y="1066799"/>
                  </a:lnTo>
                  <a:lnTo>
                    <a:pt x="133420" y="1054099"/>
                  </a:lnTo>
                  <a:lnTo>
                    <a:pt x="417568" y="1054099"/>
                  </a:lnTo>
                  <a:lnTo>
                    <a:pt x="417568" y="1066799"/>
                  </a:lnTo>
                  <a:close/>
                </a:path>
                <a:path w="2806700" h="2387600">
                  <a:moveTo>
                    <a:pt x="592808" y="1066799"/>
                  </a:moveTo>
                  <a:lnTo>
                    <a:pt x="434621" y="1066799"/>
                  </a:lnTo>
                  <a:lnTo>
                    <a:pt x="434706" y="1054099"/>
                  </a:lnTo>
                  <a:lnTo>
                    <a:pt x="598463" y="1054099"/>
                  </a:lnTo>
                  <a:lnTo>
                    <a:pt x="592808" y="1066799"/>
                  </a:lnTo>
                  <a:close/>
                </a:path>
                <a:path w="2806700" h="2387600">
                  <a:moveTo>
                    <a:pt x="929742" y="1066799"/>
                  </a:moveTo>
                  <a:lnTo>
                    <a:pt x="729827" y="1066799"/>
                  </a:lnTo>
                  <a:lnTo>
                    <a:pt x="729998" y="1054099"/>
                  </a:lnTo>
                  <a:lnTo>
                    <a:pt x="930084" y="1054099"/>
                  </a:lnTo>
                  <a:lnTo>
                    <a:pt x="929742" y="1066799"/>
                  </a:lnTo>
                  <a:close/>
                </a:path>
                <a:path w="2806700" h="2387600">
                  <a:moveTo>
                    <a:pt x="1917411" y="1066799"/>
                  </a:moveTo>
                  <a:lnTo>
                    <a:pt x="947221" y="1066799"/>
                  </a:lnTo>
                  <a:lnTo>
                    <a:pt x="947050" y="1054099"/>
                  </a:lnTo>
                  <a:lnTo>
                    <a:pt x="1917583" y="1054099"/>
                  </a:lnTo>
                  <a:lnTo>
                    <a:pt x="1917411" y="1066799"/>
                  </a:lnTo>
                  <a:close/>
                </a:path>
                <a:path w="2806700" h="2387600">
                  <a:moveTo>
                    <a:pt x="2779721" y="1066799"/>
                  </a:moveTo>
                  <a:lnTo>
                    <a:pt x="1934892" y="1066799"/>
                  </a:lnTo>
                  <a:lnTo>
                    <a:pt x="1934721" y="1054099"/>
                  </a:lnTo>
                  <a:lnTo>
                    <a:pt x="2778864" y="1054099"/>
                  </a:lnTo>
                  <a:lnTo>
                    <a:pt x="2779721" y="1066799"/>
                  </a:lnTo>
                  <a:close/>
                </a:path>
                <a:path w="2806700" h="2387600">
                  <a:moveTo>
                    <a:pt x="414312" y="1079499"/>
                  </a:moveTo>
                  <a:lnTo>
                    <a:pt x="123308" y="1079499"/>
                  </a:lnTo>
                  <a:lnTo>
                    <a:pt x="125022" y="1066799"/>
                  </a:lnTo>
                  <a:lnTo>
                    <a:pt x="413969" y="1066799"/>
                  </a:lnTo>
                  <a:lnTo>
                    <a:pt x="414312" y="1079499"/>
                  </a:lnTo>
                  <a:close/>
                </a:path>
                <a:path w="2806700" h="2387600">
                  <a:moveTo>
                    <a:pt x="587238" y="1079499"/>
                  </a:moveTo>
                  <a:lnTo>
                    <a:pt x="431621" y="1079499"/>
                  </a:lnTo>
                  <a:lnTo>
                    <a:pt x="431364" y="1066799"/>
                  </a:lnTo>
                  <a:lnTo>
                    <a:pt x="592893" y="1066799"/>
                  </a:lnTo>
                  <a:lnTo>
                    <a:pt x="587238" y="1079499"/>
                  </a:lnTo>
                  <a:close/>
                </a:path>
                <a:path w="2806700" h="2387600">
                  <a:moveTo>
                    <a:pt x="928970" y="1079499"/>
                  </a:moveTo>
                  <a:lnTo>
                    <a:pt x="726742" y="1079499"/>
                  </a:lnTo>
                  <a:lnTo>
                    <a:pt x="725971" y="1066799"/>
                  </a:lnTo>
                  <a:lnTo>
                    <a:pt x="929228" y="1066799"/>
                  </a:lnTo>
                  <a:lnTo>
                    <a:pt x="928970" y="1079499"/>
                  </a:lnTo>
                  <a:close/>
                </a:path>
                <a:path w="2806700" h="2387600">
                  <a:moveTo>
                    <a:pt x="1917411" y="1079499"/>
                  </a:moveTo>
                  <a:lnTo>
                    <a:pt x="947307" y="1079499"/>
                  </a:lnTo>
                  <a:lnTo>
                    <a:pt x="948336" y="1066799"/>
                  </a:lnTo>
                  <a:lnTo>
                    <a:pt x="1916983" y="1066799"/>
                  </a:lnTo>
                  <a:lnTo>
                    <a:pt x="1917411" y="1079499"/>
                  </a:lnTo>
                  <a:close/>
                </a:path>
                <a:path w="2806700" h="2387600">
                  <a:moveTo>
                    <a:pt x="2783835" y="1079499"/>
                  </a:moveTo>
                  <a:lnTo>
                    <a:pt x="1934978" y="1079499"/>
                  </a:lnTo>
                  <a:lnTo>
                    <a:pt x="1934635" y="1066799"/>
                  </a:lnTo>
                  <a:lnTo>
                    <a:pt x="2783149" y="1066799"/>
                  </a:lnTo>
                  <a:lnTo>
                    <a:pt x="2783835" y="1079499"/>
                  </a:lnTo>
                  <a:close/>
                </a:path>
                <a:path w="2806700" h="2387600">
                  <a:moveTo>
                    <a:pt x="416026" y="1092199"/>
                  </a:moveTo>
                  <a:lnTo>
                    <a:pt x="122966" y="1092199"/>
                  </a:lnTo>
                  <a:lnTo>
                    <a:pt x="124679" y="1079499"/>
                  </a:lnTo>
                  <a:lnTo>
                    <a:pt x="415254" y="1079499"/>
                  </a:lnTo>
                  <a:lnTo>
                    <a:pt x="416026" y="1092199"/>
                  </a:lnTo>
                  <a:close/>
                </a:path>
                <a:path w="2806700" h="2387600">
                  <a:moveTo>
                    <a:pt x="577212" y="1092199"/>
                  </a:moveTo>
                  <a:lnTo>
                    <a:pt x="433507" y="1092199"/>
                  </a:lnTo>
                  <a:lnTo>
                    <a:pt x="432735" y="1079499"/>
                  </a:lnTo>
                  <a:lnTo>
                    <a:pt x="580040" y="1079499"/>
                  </a:lnTo>
                  <a:lnTo>
                    <a:pt x="577212" y="1092199"/>
                  </a:lnTo>
                  <a:close/>
                </a:path>
                <a:path w="2806700" h="2387600">
                  <a:moveTo>
                    <a:pt x="928114" y="1092199"/>
                  </a:moveTo>
                  <a:lnTo>
                    <a:pt x="718687" y="1092199"/>
                  </a:lnTo>
                  <a:lnTo>
                    <a:pt x="720230" y="1079499"/>
                  </a:lnTo>
                  <a:lnTo>
                    <a:pt x="928199" y="1079499"/>
                  </a:lnTo>
                  <a:lnTo>
                    <a:pt x="928114" y="1092199"/>
                  </a:lnTo>
                  <a:close/>
                </a:path>
                <a:path w="2806700" h="2387600">
                  <a:moveTo>
                    <a:pt x="1919811" y="1092199"/>
                  </a:moveTo>
                  <a:lnTo>
                    <a:pt x="945080" y="1092199"/>
                  </a:lnTo>
                  <a:lnTo>
                    <a:pt x="945165" y="1079499"/>
                  </a:lnTo>
                  <a:lnTo>
                    <a:pt x="1919811" y="1079499"/>
                  </a:lnTo>
                  <a:lnTo>
                    <a:pt x="1919811" y="1092199"/>
                  </a:lnTo>
                  <a:close/>
                </a:path>
                <a:path w="2806700" h="2387600">
                  <a:moveTo>
                    <a:pt x="2785292" y="1092199"/>
                  </a:moveTo>
                  <a:lnTo>
                    <a:pt x="1937035" y="1092199"/>
                  </a:lnTo>
                  <a:lnTo>
                    <a:pt x="1936949" y="1079499"/>
                  </a:lnTo>
                  <a:lnTo>
                    <a:pt x="2784606" y="1079499"/>
                  </a:lnTo>
                  <a:lnTo>
                    <a:pt x="2785292" y="1092199"/>
                  </a:lnTo>
                  <a:close/>
                </a:path>
                <a:path w="2806700" h="2387600">
                  <a:moveTo>
                    <a:pt x="413198" y="1104899"/>
                  </a:moveTo>
                  <a:lnTo>
                    <a:pt x="116282" y="1104899"/>
                  </a:lnTo>
                  <a:lnTo>
                    <a:pt x="117996" y="1092199"/>
                  </a:lnTo>
                  <a:lnTo>
                    <a:pt x="413541" y="1092199"/>
                  </a:lnTo>
                  <a:lnTo>
                    <a:pt x="413198" y="1104899"/>
                  </a:lnTo>
                  <a:close/>
                </a:path>
                <a:path w="2806700" h="2387600">
                  <a:moveTo>
                    <a:pt x="566929" y="1104899"/>
                  </a:moveTo>
                  <a:lnTo>
                    <a:pt x="430507" y="1104899"/>
                  </a:lnTo>
                  <a:lnTo>
                    <a:pt x="430593" y="1092199"/>
                  </a:lnTo>
                  <a:lnTo>
                    <a:pt x="572585" y="1092199"/>
                  </a:lnTo>
                  <a:lnTo>
                    <a:pt x="566929" y="1104899"/>
                  </a:lnTo>
                  <a:close/>
                </a:path>
                <a:path w="2806700" h="2387600">
                  <a:moveTo>
                    <a:pt x="928542" y="1104899"/>
                  </a:moveTo>
                  <a:lnTo>
                    <a:pt x="710204" y="1104899"/>
                  </a:lnTo>
                  <a:lnTo>
                    <a:pt x="713032" y="1092199"/>
                  </a:lnTo>
                  <a:lnTo>
                    <a:pt x="926914" y="1092199"/>
                  </a:lnTo>
                  <a:lnTo>
                    <a:pt x="928542" y="1104899"/>
                  </a:lnTo>
                  <a:close/>
                </a:path>
                <a:path w="2806700" h="2387600">
                  <a:moveTo>
                    <a:pt x="1918011" y="1104899"/>
                  </a:moveTo>
                  <a:lnTo>
                    <a:pt x="947821" y="1104899"/>
                  </a:lnTo>
                  <a:lnTo>
                    <a:pt x="945851" y="1092199"/>
                  </a:lnTo>
                  <a:lnTo>
                    <a:pt x="1918354" y="1092199"/>
                  </a:lnTo>
                  <a:lnTo>
                    <a:pt x="1918011" y="1104899"/>
                  </a:lnTo>
                  <a:close/>
                </a:path>
                <a:path w="2806700" h="2387600">
                  <a:moveTo>
                    <a:pt x="2786748" y="1104899"/>
                  </a:moveTo>
                  <a:lnTo>
                    <a:pt x="1935578" y="1104899"/>
                  </a:lnTo>
                  <a:lnTo>
                    <a:pt x="1936092" y="1092199"/>
                  </a:lnTo>
                  <a:lnTo>
                    <a:pt x="2787177" y="1092199"/>
                  </a:lnTo>
                  <a:lnTo>
                    <a:pt x="2786748" y="1104899"/>
                  </a:lnTo>
                  <a:close/>
                </a:path>
                <a:path w="2806700" h="2387600">
                  <a:moveTo>
                    <a:pt x="408999" y="1130299"/>
                  </a:moveTo>
                  <a:lnTo>
                    <a:pt x="109769" y="1130299"/>
                  </a:lnTo>
                  <a:lnTo>
                    <a:pt x="111483" y="1117599"/>
                  </a:lnTo>
                  <a:lnTo>
                    <a:pt x="112940" y="1104899"/>
                  </a:lnTo>
                  <a:lnTo>
                    <a:pt x="410541" y="1104899"/>
                  </a:lnTo>
                  <a:lnTo>
                    <a:pt x="410284" y="1117599"/>
                  </a:lnTo>
                  <a:lnTo>
                    <a:pt x="409342" y="1117599"/>
                  </a:lnTo>
                  <a:lnTo>
                    <a:pt x="408999" y="1130299"/>
                  </a:lnTo>
                  <a:close/>
                </a:path>
                <a:path w="2806700" h="2387600">
                  <a:moveTo>
                    <a:pt x="554161" y="1117599"/>
                  </a:moveTo>
                  <a:lnTo>
                    <a:pt x="427765" y="1117599"/>
                  </a:lnTo>
                  <a:lnTo>
                    <a:pt x="428622" y="1104899"/>
                  </a:lnTo>
                  <a:lnTo>
                    <a:pt x="559817" y="1104899"/>
                  </a:lnTo>
                  <a:lnTo>
                    <a:pt x="554161" y="1117599"/>
                  </a:lnTo>
                  <a:close/>
                </a:path>
                <a:path w="2806700" h="2387600">
                  <a:moveTo>
                    <a:pt x="925971" y="1117599"/>
                  </a:moveTo>
                  <a:lnTo>
                    <a:pt x="700949" y="1117599"/>
                  </a:lnTo>
                  <a:lnTo>
                    <a:pt x="703777" y="1104899"/>
                  </a:lnTo>
                  <a:lnTo>
                    <a:pt x="926057" y="1104899"/>
                  </a:lnTo>
                  <a:lnTo>
                    <a:pt x="925971" y="1117599"/>
                  </a:lnTo>
                  <a:close/>
                </a:path>
                <a:path w="2806700" h="2387600">
                  <a:moveTo>
                    <a:pt x="1920496" y="1117599"/>
                  </a:moveTo>
                  <a:lnTo>
                    <a:pt x="943537" y="1117599"/>
                  </a:lnTo>
                  <a:lnTo>
                    <a:pt x="945079" y="1104899"/>
                  </a:lnTo>
                  <a:lnTo>
                    <a:pt x="1919039" y="1104899"/>
                  </a:lnTo>
                  <a:lnTo>
                    <a:pt x="1920496" y="1117599"/>
                  </a:lnTo>
                  <a:close/>
                </a:path>
                <a:path w="2806700" h="2387600">
                  <a:moveTo>
                    <a:pt x="2789662" y="1130299"/>
                  </a:moveTo>
                  <a:lnTo>
                    <a:pt x="1938491" y="1130299"/>
                  </a:lnTo>
                  <a:lnTo>
                    <a:pt x="1937635" y="1104899"/>
                  </a:lnTo>
                  <a:lnTo>
                    <a:pt x="2788034" y="1104899"/>
                  </a:lnTo>
                  <a:lnTo>
                    <a:pt x="2788719" y="1117599"/>
                  </a:lnTo>
                  <a:lnTo>
                    <a:pt x="2786663" y="1117599"/>
                  </a:lnTo>
                  <a:lnTo>
                    <a:pt x="2789662" y="1130299"/>
                  </a:lnTo>
                  <a:close/>
                </a:path>
                <a:path w="2806700" h="2387600">
                  <a:moveTo>
                    <a:pt x="541479" y="1130299"/>
                  </a:moveTo>
                  <a:lnTo>
                    <a:pt x="426052" y="1130299"/>
                  </a:lnTo>
                  <a:lnTo>
                    <a:pt x="426223" y="1117599"/>
                  </a:lnTo>
                  <a:lnTo>
                    <a:pt x="547135" y="1117599"/>
                  </a:lnTo>
                  <a:lnTo>
                    <a:pt x="541479" y="1130299"/>
                  </a:lnTo>
                  <a:close/>
                </a:path>
                <a:path w="2806700" h="2387600">
                  <a:moveTo>
                    <a:pt x="927857" y="1130299"/>
                  </a:moveTo>
                  <a:lnTo>
                    <a:pt x="692380" y="1130299"/>
                  </a:lnTo>
                  <a:lnTo>
                    <a:pt x="690067" y="1117599"/>
                  </a:lnTo>
                  <a:lnTo>
                    <a:pt x="926743" y="1117599"/>
                  </a:lnTo>
                  <a:lnTo>
                    <a:pt x="927857" y="1130299"/>
                  </a:lnTo>
                  <a:close/>
                </a:path>
                <a:path w="2806700" h="2387600">
                  <a:moveTo>
                    <a:pt x="1918954" y="1130299"/>
                  </a:moveTo>
                  <a:lnTo>
                    <a:pt x="945165" y="1130299"/>
                  </a:lnTo>
                  <a:lnTo>
                    <a:pt x="944394" y="1117599"/>
                  </a:lnTo>
                  <a:lnTo>
                    <a:pt x="1920753" y="1117599"/>
                  </a:lnTo>
                  <a:lnTo>
                    <a:pt x="1918954" y="1130299"/>
                  </a:lnTo>
                  <a:close/>
                </a:path>
                <a:path w="2806700" h="2387600">
                  <a:moveTo>
                    <a:pt x="410541" y="1142999"/>
                  </a:moveTo>
                  <a:lnTo>
                    <a:pt x="106770" y="1142999"/>
                  </a:lnTo>
                  <a:lnTo>
                    <a:pt x="104970" y="1130299"/>
                  </a:lnTo>
                  <a:lnTo>
                    <a:pt x="409256" y="1130299"/>
                  </a:lnTo>
                  <a:lnTo>
                    <a:pt x="410541" y="1142999"/>
                  </a:lnTo>
                  <a:close/>
                </a:path>
                <a:path w="2806700" h="2387600">
                  <a:moveTo>
                    <a:pt x="535738" y="1142999"/>
                  </a:moveTo>
                  <a:lnTo>
                    <a:pt x="429051" y="1142999"/>
                  </a:lnTo>
                  <a:lnTo>
                    <a:pt x="427766" y="1130299"/>
                  </a:lnTo>
                  <a:lnTo>
                    <a:pt x="538566" y="1130299"/>
                  </a:lnTo>
                  <a:lnTo>
                    <a:pt x="535738" y="1142999"/>
                  </a:lnTo>
                  <a:close/>
                </a:path>
                <a:path w="2806700" h="2387600">
                  <a:moveTo>
                    <a:pt x="681412" y="1142999"/>
                  </a:moveTo>
                  <a:lnTo>
                    <a:pt x="673014" y="1142999"/>
                  </a:lnTo>
                  <a:lnTo>
                    <a:pt x="678670" y="1130299"/>
                  </a:lnTo>
                  <a:lnTo>
                    <a:pt x="681412" y="1142999"/>
                  </a:lnTo>
                  <a:close/>
                </a:path>
                <a:path w="2806700" h="2387600">
                  <a:moveTo>
                    <a:pt x="925115" y="1142999"/>
                  </a:moveTo>
                  <a:lnTo>
                    <a:pt x="681412" y="1142999"/>
                  </a:lnTo>
                  <a:lnTo>
                    <a:pt x="684154" y="1130299"/>
                  </a:lnTo>
                  <a:lnTo>
                    <a:pt x="925458" y="1130299"/>
                  </a:lnTo>
                  <a:lnTo>
                    <a:pt x="925115" y="1142999"/>
                  </a:lnTo>
                  <a:close/>
                </a:path>
                <a:path w="2806700" h="2387600">
                  <a:moveTo>
                    <a:pt x="1920325" y="1142999"/>
                  </a:moveTo>
                  <a:lnTo>
                    <a:pt x="944051" y="1142999"/>
                  </a:lnTo>
                  <a:lnTo>
                    <a:pt x="945936" y="1130299"/>
                  </a:lnTo>
                  <a:lnTo>
                    <a:pt x="1919810" y="1130299"/>
                  </a:lnTo>
                  <a:lnTo>
                    <a:pt x="1920325" y="1142999"/>
                  </a:lnTo>
                  <a:close/>
                </a:path>
                <a:path w="2806700" h="2387600">
                  <a:moveTo>
                    <a:pt x="2789062" y="1142999"/>
                  </a:moveTo>
                  <a:lnTo>
                    <a:pt x="1938149" y="1142999"/>
                  </a:lnTo>
                  <a:lnTo>
                    <a:pt x="1938063" y="1130299"/>
                  </a:lnTo>
                  <a:lnTo>
                    <a:pt x="2788805" y="1130299"/>
                  </a:lnTo>
                  <a:lnTo>
                    <a:pt x="2789062" y="1142999"/>
                  </a:lnTo>
                  <a:close/>
                </a:path>
                <a:path w="2806700" h="2387600">
                  <a:moveTo>
                    <a:pt x="408571" y="1155699"/>
                  </a:moveTo>
                  <a:lnTo>
                    <a:pt x="100857" y="1155699"/>
                  </a:lnTo>
                  <a:lnTo>
                    <a:pt x="102571" y="1142999"/>
                  </a:lnTo>
                  <a:lnTo>
                    <a:pt x="409171" y="1142999"/>
                  </a:lnTo>
                  <a:lnTo>
                    <a:pt x="408571" y="1155699"/>
                  </a:lnTo>
                  <a:close/>
                </a:path>
                <a:path w="2806700" h="2387600">
                  <a:moveTo>
                    <a:pt x="519628" y="1155699"/>
                  </a:moveTo>
                  <a:lnTo>
                    <a:pt x="426223" y="1155699"/>
                  </a:lnTo>
                  <a:lnTo>
                    <a:pt x="426309" y="1142999"/>
                  </a:lnTo>
                  <a:lnTo>
                    <a:pt x="525284" y="1142999"/>
                  </a:lnTo>
                  <a:lnTo>
                    <a:pt x="519628" y="1155699"/>
                  </a:lnTo>
                  <a:close/>
                </a:path>
                <a:path w="2806700" h="2387600">
                  <a:moveTo>
                    <a:pt x="926571" y="1155699"/>
                  </a:moveTo>
                  <a:lnTo>
                    <a:pt x="669758" y="1155699"/>
                  </a:lnTo>
                  <a:lnTo>
                    <a:pt x="672586" y="1142999"/>
                  </a:lnTo>
                  <a:lnTo>
                    <a:pt x="927086" y="1142999"/>
                  </a:lnTo>
                  <a:lnTo>
                    <a:pt x="926571" y="1155699"/>
                  </a:lnTo>
                  <a:close/>
                </a:path>
                <a:path w="2806700" h="2387600">
                  <a:moveTo>
                    <a:pt x="1922724" y="1155699"/>
                  </a:moveTo>
                  <a:lnTo>
                    <a:pt x="944308" y="1155699"/>
                  </a:lnTo>
                  <a:lnTo>
                    <a:pt x="944479" y="1142999"/>
                  </a:lnTo>
                  <a:lnTo>
                    <a:pt x="1923667" y="1142999"/>
                  </a:lnTo>
                  <a:lnTo>
                    <a:pt x="1922724" y="1155699"/>
                  </a:lnTo>
                  <a:close/>
                </a:path>
                <a:path w="2806700" h="2387600">
                  <a:moveTo>
                    <a:pt x="2792318" y="1155699"/>
                  </a:moveTo>
                  <a:lnTo>
                    <a:pt x="1940977" y="1155699"/>
                  </a:lnTo>
                  <a:lnTo>
                    <a:pt x="1940891" y="1142999"/>
                  </a:lnTo>
                  <a:lnTo>
                    <a:pt x="2792404" y="1142999"/>
                  </a:lnTo>
                  <a:lnTo>
                    <a:pt x="2792318" y="1155699"/>
                  </a:lnTo>
                  <a:close/>
                </a:path>
                <a:path w="2806700" h="2387600">
                  <a:moveTo>
                    <a:pt x="405743" y="1181099"/>
                  </a:moveTo>
                  <a:lnTo>
                    <a:pt x="94259" y="1181099"/>
                  </a:lnTo>
                  <a:lnTo>
                    <a:pt x="95973" y="1168399"/>
                  </a:lnTo>
                  <a:lnTo>
                    <a:pt x="97944" y="1168399"/>
                  </a:lnTo>
                  <a:lnTo>
                    <a:pt x="98458" y="1155699"/>
                  </a:lnTo>
                  <a:lnTo>
                    <a:pt x="406343" y="1155699"/>
                  </a:lnTo>
                  <a:lnTo>
                    <a:pt x="405829" y="1168399"/>
                  </a:lnTo>
                  <a:lnTo>
                    <a:pt x="405743" y="1181099"/>
                  </a:lnTo>
                  <a:close/>
                </a:path>
                <a:path w="2806700" h="2387600">
                  <a:moveTo>
                    <a:pt x="507374" y="1168399"/>
                  </a:moveTo>
                  <a:lnTo>
                    <a:pt x="423309" y="1168399"/>
                  </a:lnTo>
                  <a:lnTo>
                    <a:pt x="423652" y="1155699"/>
                  </a:lnTo>
                  <a:lnTo>
                    <a:pt x="513030" y="1155699"/>
                  </a:lnTo>
                  <a:lnTo>
                    <a:pt x="507374" y="1168399"/>
                  </a:lnTo>
                  <a:close/>
                </a:path>
                <a:path w="2806700" h="2387600">
                  <a:moveTo>
                    <a:pt x="514401" y="1168399"/>
                  </a:moveTo>
                  <a:lnTo>
                    <a:pt x="513030" y="1155699"/>
                  </a:lnTo>
                  <a:lnTo>
                    <a:pt x="520056" y="1155699"/>
                  </a:lnTo>
                  <a:lnTo>
                    <a:pt x="514401" y="1168399"/>
                  </a:lnTo>
                  <a:close/>
                </a:path>
                <a:path w="2806700" h="2387600">
                  <a:moveTo>
                    <a:pt x="925543" y="1168399"/>
                  </a:moveTo>
                  <a:lnTo>
                    <a:pt x="657847" y="1168399"/>
                  </a:lnTo>
                  <a:lnTo>
                    <a:pt x="663502" y="1155699"/>
                  </a:lnTo>
                  <a:lnTo>
                    <a:pt x="926057" y="1155699"/>
                  </a:lnTo>
                  <a:lnTo>
                    <a:pt x="925543" y="1168399"/>
                  </a:lnTo>
                  <a:close/>
                </a:path>
                <a:path w="2806700" h="2387600">
                  <a:moveTo>
                    <a:pt x="1922296" y="1168399"/>
                  </a:moveTo>
                  <a:lnTo>
                    <a:pt x="942508" y="1168399"/>
                  </a:lnTo>
                  <a:lnTo>
                    <a:pt x="942937" y="1155699"/>
                  </a:lnTo>
                  <a:lnTo>
                    <a:pt x="1922296" y="1155699"/>
                  </a:lnTo>
                  <a:lnTo>
                    <a:pt x="1922296" y="1168399"/>
                  </a:lnTo>
                  <a:close/>
                </a:path>
                <a:path w="2806700" h="2387600">
                  <a:moveTo>
                    <a:pt x="2794203" y="1168399"/>
                  </a:moveTo>
                  <a:lnTo>
                    <a:pt x="1939520" y="1168399"/>
                  </a:lnTo>
                  <a:lnTo>
                    <a:pt x="1939520" y="1155699"/>
                  </a:lnTo>
                  <a:lnTo>
                    <a:pt x="2793861" y="1155699"/>
                  </a:lnTo>
                  <a:lnTo>
                    <a:pt x="2794203" y="1168399"/>
                  </a:lnTo>
                  <a:close/>
                </a:path>
                <a:path w="2806700" h="2387600">
                  <a:moveTo>
                    <a:pt x="503775" y="1181099"/>
                  </a:moveTo>
                  <a:lnTo>
                    <a:pt x="422881" y="1181099"/>
                  </a:lnTo>
                  <a:lnTo>
                    <a:pt x="422967" y="1168399"/>
                  </a:lnTo>
                  <a:lnTo>
                    <a:pt x="509431" y="1168399"/>
                  </a:lnTo>
                  <a:lnTo>
                    <a:pt x="503775" y="1181099"/>
                  </a:lnTo>
                  <a:close/>
                </a:path>
                <a:path w="2806700" h="2387600">
                  <a:moveTo>
                    <a:pt x="925800" y="1181099"/>
                  </a:moveTo>
                  <a:lnTo>
                    <a:pt x="649278" y="1181099"/>
                  </a:lnTo>
                  <a:lnTo>
                    <a:pt x="652106" y="1168399"/>
                  </a:lnTo>
                  <a:lnTo>
                    <a:pt x="925715" y="1168399"/>
                  </a:lnTo>
                  <a:lnTo>
                    <a:pt x="925800" y="1181099"/>
                  </a:lnTo>
                  <a:close/>
                </a:path>
                <a:path w="2806700" h="2387600">
                  <a:moveTo>
                    <a:pt x="1922296" y="1193799"/>
                  </a:moveTo>
                  <a:lnTo>
                    <a:pt x="941652" y="1193799"/>
                  </a:lnTo>
                  <a:lnTo>
                    <a:pt x="942937" y="1181099"/>
                  </a:lnTo>
                  <a:lnTo>
                    <a:pt x="942766" y="1181099"/>
                  </a:lnTo>
                  <a:lnTo>
                    <a:pt x="942594" y="1168399"/>
                  </a:lnTo>
                  <a:lnTo>
                    <a:pt x="1921354" y="1168399"/>
                  </a:lnTo>
                  <a:lnTo>
                    <a:pt x="1921439" y="1181099"/>
                  </a:lnTo>
                  <a:lnTo>
                    <a:pt x="1922296" y="1193799"/>
                  </a:lnTo>
                  <a:close/>
                </a:path>
                <a:path w="2806700" h="2387600">
                  <a:moveTo>
                    <a:pt x="2793175" y="1181099"/>
                  </a:moveTo>
                  <a:lnTo>
                    <a:pt x="1938663" y="1181099"/>
                  </a:lnTo>
                  <a:lnTo>
                    <a:pt x="1938577" y="1168399"/>
                  </a:lnTo>
                  <a:lnTo>
                    <a:pt x="2792661" y="1168399"/>
                  </a:lnTo>
                  <a:lnTo>
                    <a:pt x="2793175" y="1181099"/>
                  </a:lnTo>
                  <a:close/>
                </a:path>
                <a:path w="2806700" h="2387600">
                  <a:moveTo>
                    <a:pt x="406514" y="1193799"/>
                  </a:moveTo>
                  <a:lnTo>
                    <a:pt x="88689" y="1193799"/>
                  </a:lnTo>
                  <a:lnTo>
                    <a:pt x="89889" y="1181099"/>
                  </a:lnTo>
                  <a:lnTo>
                    <a:pt x="405400" y="1181099"/>
                  </a:lnTo>
                  <a:lnTo>
                    <a:pt x="406514" y="1193799"/>
                  </a:lnTo>
                  <a:close/>
                </a:path>
                <a:path w="2806700" h="2387600">
                  <a:moveTo>
                    <a:pt x="491521" y="1193799"/>
                  </a:moveTo>
                  <a:lnTo>
                    <a:pt x="425109" y="1193799"/>
                  </a:lnTo>
                  <a:lnTo>
                    <a:pt x="423995" y="1181099"/>
                  </a:lnTo>
                  <a:lnTo>
                    <a:pt x="497177" y="1181099"/>
                  </a:lnTo>
                  <a:lnTo>
                    <a:pt x="491521" y="1193799"/>
                  </a:lnTo>
                  <a:close/>
                </a:path>
                <a:path w="2806700" h="2387600">
                  <a:moveTo>
                    <a:pt x="924258" y="1193799"/>
                  </a:moveTo>
                  <a:lnTo>
                    <a:pt x="634710" y="1193799"/>
                  </a:lnTo>
                  <a:lnTo>
                    <a:pt x="640366" y="1181099"/>
                  </a:lnTo>
                  <a:lnTo>
                    <a:pt x="925543" y="1181099"/>
                  </a:lnTo>
                  <a:lnTo>
                    <a:pt x="924258" y="1193799"/>
                  </a:lnTo>
                  <a:close/>
                </a:path>
                <a:path w="2806700" h="2387600">
                  <a:moveTo>
                    <a:pt x="2798231" y="1206499"/>
                  </a:moveTo>
                  <a:lnTo>
                    <a:pt x="1943547" y="1206499"/>
                  </a:lnTo>
                  <a:lnTo>
                    <a:pt x="1943376" y="1193799"/>
                  </a:lnTo>
                  <a:lnTo>
                    <a:pt x="1939520" y="1193799"/>
                  </a:lnTo>
                  <a:lnTo>
                    <a:pt x="1939092" y="1181099"/>
                  </a:lnTo>
                  <a:lnTo>
                    <a:pt x="2796945" y="1181099"/>
                  </a:lnTo>
                  <a:lnTo>
                    <a:pt x="2798231" y="1206499"/>
                  </a:lnTo>
                  <a:close/>
                </a:path>
                <a:path w="2806700" h="2387600">
                  <a:moveTo>
                    <a:pt x="405571" y="1206499"/>
                  </a:moveTo>
                  <a:lnTo>
                    <a:pt x="87061" y="1206499"/>
                  </a:lnTo>
                  <a:lnTo>
                    <a:pt x="88775" y="1193799"/>
                  </a:lnTo>
                  <a:lnTo>
                    <a:pt x="405914" y="1193799"/>
                  </a:lnTo>
                  <a:lnTo>
                    <a:pt x="405571" y="1206499"/>
                  </a:lnTo>
                  <a:close/>
                </a:path>
                <a:path w="2806700" h="2387600">
                  <a:moveTo>
                    <a:pt x="480296" y="1206499"/>
                  </a:moveTo>
                  <a:lnTo>
                    <a:pt x="422795" y="1206499"/>
                  </a:lnTo>
                  <a:lnTo>
                    <a:pt x="423395" y="1193799"/>
                  </a:lnTo>
                  <a:lnTo>
                    <a:pt x="485951" y="1193799"/>
                  </a:lnTo>
                  <a:lnTo>
                    <a:pt x="480296" y="1206499"/>
                  </a:lnTo>
                  <a:close/>
                </a:path>
                <a:path w="2806700" h="2387600">
                  <a:moveTo>
                    <a:pt x="924772" y="1206499"/>
                  </a:moveTo>
                  <a:lnTo>
                    <a:pt x="623399" y="1206499"/>
                  </a:lnTo>
                  <a:lnTo>
                    <a:pt x="629055" y="1193799"/>
                  </a:lnTo>
                  <a:lnTo>
                    <a:pt x="924858" y="1193799"/>
                  </a:lnTo>
                  <a:lnTo>
                    <a:pt x="924772" y="1206499"/>
                  </a:lnTo>
                  <a:close/>
                </a:path>
                <a:path w="2806700" h="2387600">
                  <a:moveTo>
                    <a:pt x="1925895" y="1206499"/>
                  </a:moveTo>
                  <a:lnTo>
                    <a:pt x="941737" y="1206499"/>
                  </a:lnTo>
                  <a:lnTo>
                    <a:pt x="941737" y="1193799"/>
                  </a:lnTo>
                  <a:lnTo>
                    <a:pt x="1924524" y="1193799"/>
                  </a:lnTo>
                  <a:lnTo>
                    <a:pt x="1925895" y="1206499"/>
                  </a:lnTo>
                  <a:close/>
                </a:path>
                <a:path w="2806700" h="2387600">
                  <a:moveTo>
                    <a:pt x="404629" y="1219199"/>
                  </a:moveTo>
                  <a:lnTo>
                    <a:pt x="81491" y="1219199"/>
                  </a:lnTo>
                  <a:lnTo>
                    <a:pt x="82605" y="1206499"/>
                  </a:lnTo>
                  <a:lnTo>
                    <a:pt x="405229" y="1206499"/>
                  </a:lnTo>
                  <a:lnTo>
                    <a:pt x="404629" y="1219199"/>
                  </a:lnTo>
                  <a:close/>
                </a:path>
                <a:path w="2806700" h="2387600">
                  <a:moveTo>
                    <a:pt x="471984" y="1219199"/>
                  </a:moveTo>
                  <a:lnTo>
                    <a:pt x="421681" y="1219199"/>
                  </a:lnTo>
                  <a:lnTo>
                    <a:pt x="422196" y="1206499"/>
                  </a:lnTo>
                  <a:lnTo>
                    <a:pt x="474812" y="1206499"/>
                  </a:lnTo>
                  <a:lnTo>
                    <a:pt x="471984" y="1219199"/>
                  </a:lnTo>
                  <a:close/>
                </a:path>
                <a:path w="2806700" h="2387600">
                  <a:moveTo>
                    <a:pt x="922458" y="1219199"/>
                  </a:moveTo>
                  <a:lnTo>
                    <a:pt x="615258" y="1219199"/>
                  </a:lnTo>
                  <a:lnTo>
                    <a:pt x="618086" y="1206499"/>
                  </a:lnTo>
                  <a:lnTo>
                    <a:pt x="923058" y="1206499"/>
                  </a:lnTo>
                  <a:lnTo>
                    <a:pt x="922458" y="1219199"/>
                  </a:lnTo>
                  <a:close/>
                </a:path>
                <a:path w="2806700" h="2387600">
                  <a:moveTo>
                    <a:pt x="1923924" y="1219199"/>
                  </a:moveTo>
                  <a:lnTo>
                    <a:pt x="940280" y="1219199"/>
                  </a:lnTo>
                  <a:lnTo>
                    <a:pt x="940880" y="1206499"/>
                  </a:lnTo>
                  <a:lnTo>
                    <a:pt x="1924610" y="1206499"/>
                  </a:lnTo>
                  <a:lnTo>
                    <a:pt x="1923924" y="1219199"/>
                  </a:lnTo>
                  <a:close/>
                </a:path>
                <a:path w="2806700" h="2387600">
                  <a:moveTo>
                    <a:pt x="2796945" y="1231899"/>
                  </a:moveTo>
                  <a:lnTo>
                    <a:pt x="1940806" y="1231899"/>
                  </a:lnTo>
                  <a:lnTo>
                    <a:pt x="1940806" y="1219199"/>
                  </a:lnTo>
                  <a:lnTo>
                    <a:pt x="1941663" y="1219199"/>
                  </a:lnTo>
                  <a:lnTo>
                    <a:pt x="1942262" y="1206499"/>
                  </a:lnTo>
                  <a:lnTo>
                    <a:pt x="2795403" y="1206499"/>
                  </a:lnTo>
                  <a:lnTo>
                    <a:pt x="2796603" y="1219199"/>
                  </a:lnTo>
                  <a:lnTo>
                    <a:pt x="2796945" y="1231899"/>
                  </a:lnTo>
                  <a:close/>
                </a:path>
                <a:path w="2806700" h="2387600">
                  <a:moveTo>
                    <a:pt x="405486" y="1231899"/>
                  </a:moveTo>
                  <a:lnTo>
                    <a:pt x="78749" y="1231899"/>
                  </a:lnTo>
                  <a:lnTo>
                    <a:pt x="80463" y="1219199"/>
                  </a:lnTo>
                  <a:lnTo>
                    <a:pt x="404458" y="1219199"/>
                  </a:lnTo>
                  <a:lnTo>
                    <a:pt x="405486" y="1231899"/>
                  </a:lnTo>
                  <a:close/>
                </a:path>
                <a:path w="2806700" h="2387600">
                  <a:moveTo>
                    <a:pt x="457502" y="1231899"/>
                  </a:moveTo>
                  <a:lnTo>
                    <a:pt x="422624" y="1231899"/>
                  </a:lnTo>
                  <a:lnTo>
                    <a:pt x="422796" y="1219199"/>
                  </a:lnTo>
                  <a:lnTo>
                    <a:pt x="463158" y="1219199"/>
                  </a:lnTo>
                  <a:lnTo>
                    <a:pt x="457502" y="1231899"/>
                  </a:lnTo>
                  <a:close/>
                </a:path>
                <a:path w="2806700" h="2387600">
                  <a:moveTo>
                    <a:pt x="921173" y="1231899"/>
                  </a:moveTo>
                  <a:lnTo>
                    <a:pt x="608489" y="1231899"/>
                  </a:lnTo>
                  <a:lnTo>
                    <a:pt x="614144" y="1219199"/>
                  </a:lnTo>
                  <a:lnTo>
                    <a:pt x="921344" y="1219199"/>
                  </a:lnTo>
                  <a:lnTo>
                    <a:pt x="921173" y="1231899"/>
                  </a:lnTo>
                  <a:close/>
                </a:path>
                <a:path w="2806700" h="2387600">
                  <a:moveTo>
                    <a:pt x="1923582" y="1231899"/>
                  </a:moveTo>
                  <a:lnTo>
                    <a:pt x="938053" y="1231899"/>
                  </a:lnTo>
                  <a:lnTo>
                    <a:pt x="938224" y="1219199"/>
                  </a:lnTo>
                  <a:lnTo>
                    <a:pt x="1923582" y="1219199"/>
                  </a:lnTo>
                  <a:lnTo>
                    <a:pt x="1923582" y="1231899"/>
                  </a:lnTo>
                  <a:close/>
                </a:path>
                <a:path w="2806700" h="2387600">
                  <a:moveTo>
                    <a:pt x="401030" y="1244599"/>
                  </a:moveTo>
                  <a:lnTo>
                    <a:pt x="75836" y="1244599"/>
                  </a:lnTo>
                  <a:lnTo>
                    <a:pt x="74036" y="1231899"/>
                  </a:lnTo>
                  <a:lnTo>
                    <a:pt x="401287" y="1231899"/>
                  </a:lnTo>
                  <a:lnTo>
                    <a:pt x="401030" y="1244599"/>
                  </a:lnTo>
                  <a:close/>
                </a:path>
                <a:path w="2806700" h="2387600">
                  <a:moveTo>
                    <a:pt x="446705" y="1244599"/>
                  </a:moveTo>
                  <a:lnTo>
                    <a:pt x="417483" y="1244599"/>
                  </a:lnTo>
                  <a:lnTo>
                    <a:pt x="418254" y="1231899"/>
                  </a:lnTo>
                  <a:lnTo>
                    <a:pt x="452361" y="1231899"/>
                  </a:lnTo>
                  <a:lnTo>
                    <a:pt x="446705" y="1244599"/>
                  </a:lnTo>
                  <a:close/>
                </a:path>
                <a:path w="2806700" h="2387600">
                  <a:moveTo>
                    <a:pt x="922373" y="1257299"/>
                  </a:moveTo>
                  <a:lnTo>
                    <a:pt x="588608" y="1257299"/>
                  </a:lnTo>
                  <a:lnTo>
                    <a:pt x="588780" y="1244599"/>
                  </a:lnTo>
                  <a:lnTo>
                    <a:pt x="594950" y="1244599"/>
                  </a:lnTo>
                  <a:lnTo>
                    <a:pt x="600605" y="1231899"/>
                  </a:lnTo>
                  <a:lnTo>
                    <a:pt x="921259" y="1231899"/>
                  </a:lnTo>
                  <a:lnTo>
                    <a:pt x="922373" y="1244599"/>
                  </a:lnTo>
                  <a:lnTo>
                    <a:pt x="922373" y="1257299"/>
                  </a:lnTo>
                  <a:close/>
                </a:path>
                <a:path w="2806700" h="2387600">
                  <a:moveTo>
                    <a:pt x="1924781" y="1244599"/>
                  </a:moveTo>
                  <a:lnTo>
                    <a:pt x="940795" y="1244599"/>
                  </a:lnTo>
                  <a:lnTo>
                    <a:pt x="939681" y="1231899"/>
                  </a:lnTo>
                  <a:lnTo>
                    <a:pt x="1924696" y="1231899"/>
                  </a:lnTo>
                  <a:lnTo>
                    <a:pt x="1924781" y="1244599"/>
                  </a:lnTo>
                  <a:close/>
                </a:path>
                <a:path w="2806700" h="2387600">
                  <a:moveTo>
                    <a:pt x="2796945" y="1244599"/>
                  </a:moveTo>
                  <a:lnTo>
                    <a:pt x="1942263" y="1244599"/>
                  </a:lnTo>
                  <a:lnTo>
                    <a:pt x="1941920" y="1231899"/>
                  </a:lnTo>
                  <a:lnTo>
                    <a:pt x="2800030" y="1231899"/>
                  </a:lnTo>
                  <a:lnTo>
                    <a:pt x="2796945" y="1244599"/>
                  </a:lnTo>
                  <a:close/>
                </a:path>
                <a:path w="2806700" h="2387600">
                  <a:moveTo>
                    <a:pt x="442763" y="1257299"/>
                  </a:moveTo>
                  <a:lnTo>
                    <a:pt x="70523" y="1257299"/>
                  </a:lnTo>
                  <a:lnTo>
                    <a:pt x="71294" y="1244599"/>
                  </a:lnTo>
                  <a:lnTo>
                    <a:pt x="448419" y="1244599"/>
                  </a:lnTo>
                  <a:lnTo>
                    <a:pt x="442763" y="1257299"/>
                  </a:lnTo>
                  <a:close/>
                </a:path>
                <a:path w="2806700" h="2387600">
                  <a:moveTo>
                    <a:pt x="1927095" y="1257299"/>
                  </a:moveTo>
                  <a:lnTo>
                    <a:pt x="939167" y="1257299"/>
                  </a:lnTo>
                  <a:lnTo>
                    <a:pt x="939510" y="1244599"/>
                  </a:lnTo>
                  <a:lnTo>
                    <a:pt x="1925724" y="1244599"/>
                  </a:lnTo>
                  <a:lnTo>
                    <a:pt x="1927095" y="1257299"/>
                  </a:lnTo>
                  <a:close/>
                </a:path>
                <a:path w="2806700" h="2387600">
                  <a:moveTo>
                    <a:pt x="2799431" y="1257299"/>
                  </a:moveTo>
                  <a:lnTo>
                    <a:pt x="1945862" y="1257299"/>
                  </a:lnTo>
                  <a:lnTo>
                    <a:pt x="1945690" y="1244599"/>
                  </a:lnTo>
                  <a:lnTo>
                    <a:pt x="2799173" y="1244599"/>
                  </a:lnTo>
                  <a:lnTo>
                    <a:pt x="2799431" y="1257299"/>
                  </a:lnTo>
                  <a:close/>
                </a:path>
                <a:path w="2806700" h="2387600">
                  <a:moveTo>
                    <a:pt x="429738" y="1269999"/>
                  </a:moveTo>
                  <a:lnTo>
                    <a:pt x="67267" y="1269999"/>
                  </a:lnTo>
                  <a:lnTo>
                    <a:pt x="67952" y="1257299"/>
                  </a:lnTo>
                  <a:lnTo>
                    <a:pt x="430424" y="1257299"/>
                  </a:lnTo>
                  <a:lnTo>
                    <a:pt x="429738" y="1269999"/>
                  </a:lnTo>
                  <a:close/>
                </a:path>
                <a:path w="2806700" h="2387600">
                  <a:moveTo>
                    <a:pt x="919117" y="1269999"/>
                  </a:moveTo>
                  <a:lnTo>
                    <a:pt x="619543" y="1269999"/>
                  </a:lnTo>
                  <a:lnTo>
                    <a:pt x="616886" y="1257299"/>
                  </a:lnTo>
                  <a:lnTo>
                    <a:pt x="919031" y="1257299"/>
                  </a:lnTo>
                  <a:lnTo>
                    <a:pt x="919117" y="1269999"/>
                  </a:lnTo>
                  <a:close/>
                </a:path>
                <a:path w="2806700" h="2387600">
                  <a:moveTo>
                    <a:pt x="1928381" y="1282699"/>
                  </a:moveTo>
                  <a:lnTo>
                    <a:pt x="937882" y="1282699"/>
                  </a:lnTo>
                  <a:lnTo>
                    <a:pt x="938053" y="1269999"/>
                  </a:lnTo>
                  <a:lnTo>
                    <a:pt x="935996" y="1269999"/>
                  </a:lnTo>
                  <a:lnTo>
                    <a:pt x="935911" y="1257299"/>
                  </a:lnTo>
                  <a:lnTo>
                    <a:pt x="1927438" y="1257299"/>
                  </a:lnTo>
                  <a:lnTo>
                    <a:pt x="1927695" y="1269999"/>
                  </a:lnTo>
                  <a:lnTo>
                    <a:pt x="1928381" y="1282699"/>
                  </a:lnTo>
                  <a:close/>
                </a:path>
                <a:path w="2806700" h="2387600">
                  <a:moveTo>
                    <a:pt x="2799345" y="1282699"/>
                  </a:moveTo>
                  <a:lnTo>
                    <a:pt x="1945605" y="1282699"/>
                  </a:lnTo>
                  <a:lnTo>
                    <a:pt x="1945005" y="1269999"/>
                  </a:lnTo>
                  <a:lnTo>
                    <a:pt x="1944834" y="1257299"/>
                  </a:lnTo>
                  <a:lnTo>
                    <a:pt x="2802430" y="1257299"/>
                  </a:lnTo>
                  <a:lnTo>
                    <a:pt x="2799002" y="1269999"/>
                  </a:lnTo>
                  <a:lnTo>
                    <a:pt x="2799345" y="1282699"/>
                  </a:lnTo>
                  <a:close/>
                </a:path>
                <a:path w="2806700" h="2387600">
                  <a:moveTo>
                    <a:pt x="368127" y="1282699"/>
                  </a:moveTo>
                  <a:lnTo>
                    <a:pt x="64267" y="1282699"/>
                  </a:lnTo>
                  <a:lnTo>
                    <a:pt x="65124" y="1269999"/>
                  </a:lnTo>
                  <a:lnTo>
                    <a:pt x="373697" y="1269999"/>
                  </a:lnTo>
                  <a:lnTo>
                    <a:pt x="368127" y="1282699"/>
                  </a:lnTo>
                  <a:close/>
                </a:path>
                <a:path w="2806700" h="2387600">
                  <a:moveTo>
                    <a:pt x="920488" y="1282699"/>
                  </a:moveTo>
                  <a:lnTo>
                    <a:pt x="642679" y="1282699"/>
                  </a:lnTo>
                  <a:lnTo>
                    <a:pt x="640109" y="1269999"/>
                  </a:lnTo>
                  <a:lnTo>
                    <a:pt x="919802" y="1269999"/>
                  </a:lnTo>
                  <a:lnTo>
                    <a:pt x="920488" y="1282699"/>
                  </a:lnTo>
                  <a:close/>
                </a:path>
                <a:path w="2806700" h="2387600">
                  <a:moveTo>
                    <a:pt x="332394" y="1295399"/>
                  </a:moveTo>
                  <a:lnTo>
                    <a:pt x="61268" y="1295399"/>
                  </a:lnTo>
                  <a:lnTo>
                    <a:pt x="60926" y="1282699"/>
                  </a:lnTo>
                  <a:lnTo>
                    <a:pt x="334536" y="1282699"/>
                  </a:lnTo>
                  <a:lnTo>
                    <a:pt x="332394" y="1295399"/>
                  </a:lnTo>
                  <a:close/>
                </a:path>
                <a:path w="2806700" h="2387600">
                  <a:moveTo>
                    <a:pt x="919288" y="1295399"/>
                  </a:moveTo>
                  <a:lnTo>
                    <a:pt x="668986" y="1295399"/>
                  </a:lnTo>
                  <a:lnTo>
                    <a:pt x="666587" y="1282699"/>
                  </a:lnTo>
                  <a:lnTo>
                    <a:pt x="919802" y="1282699"/>
                  </a:lnTo>
                  <a:lnTo>
                    <a:pt x="919288" y="1295399"/>
                  </a:lnTo>
                  <a:close/>
                </a:path>
                <a:path w="2806700" h="2387600">
                  <a:moveTo>
                    <a:pt x="1927095" y="1308099"/>
                  </a:moveTo>
                  <a:lnTo>
                    <a:pt x="935225" y="1308099"/>
                  </a:lnTo>
                  <a:lnTo>
                    <a:pt x="936082" y="1295399"/>
                  </a:lnTo>
                  <a:lnTo>
                    <a:pt x="936596" y="1282699"/>
                  </a:lnTo>
                  <a:lnTo>
                    <a:pt x="1930094" y="1282699"/>
                  </a:lnTo>
                  <a:lnTo>
                    <a:pt x="1930008" y="1295399"/>
                  </a:lnTo>
                  <a:lnTo>
                    <a:pt x="1926924" y="1295399"/>
                  </a:lnTo>
                  <a:lnTo>
                    <a:pt x="1927095" y="1308099"/>
                  </a:lnTo>
                  <a:close/>
                </a:path>
                <a:path w="2806700" h="2387600">
                  <a:moveTo>
                    <a:pt x="2799945" y="1295399"/>
                  </a:moveTo>
                  <a:lnTo>
                    <a:pt x="1947490" y="1295399"/>
                  </a:lnTo>
                  <a:lnTo>
                    <a:pt x="1947404" y="1282699"/>
                  </a:lnTo>
                  <a:lnTo>
                    <a:pt x="2799773" y="1282699"/>
                  </a:lnTo>
                  <a:lnTo>
                    <a:pt x="2799945" y="1295399"/>
                  </a:lnTo>
                  <a:close/>
                </a:path>
                <a:path w="2806700" h="2387600">
                  <a:moveTo>
                    <a:pt x="251331" y="1320799"/>
                  </a:moveTo>
                  <a:lnTo>
                    <a:pt x="53042" y="1320799"/>
                  </a:lnTo>
                  <a:lnTo>
                    <a:pt x="52014" y="1308099"/>
                  </a:lnTo>
                  <a:lnTo>
                    <a:pt x="55870" y="1295399"/>
                  </a:lnTo>
                  <a:lnTo>
                    <a:pt x="286807" y="1295399"/>
                  </a:lnTo>
                  <a:lnTo>
                    <a:pt x="283807" y="1308099"/>
                  </a:lnTo>
                  <a:lnTo>
                    <a:pt x="256815" y="1308099"/>
                  </a:lnTo>
                  <a:lnTo>
                    <a:pt x="251331" y="1320799"/>
                  </a:lnTo>
                  <a:close/>
                </a:path>
                <a:path w="2806700" h="2387600">
                  <a:moveTo>
                    <a:pt x="917917" y="1308099"/>
                  </a:moveTo>
                  <a:lnTo>
                    <a:pt x="681840" y="1308099"/>
                  </a:lnTo>
                  <a:lnTo>
                    <a:pt x="677041" y="1295399"/>
                  </a:lnTo>
                  <a:lnTo>
                    <a:pt x="918774" y="1295399"/>
                  </a:lnTo>
                  <a:lnTo>
                    <a:pt x="917917" y="1308099"/>
                  </a:lnTo>
                  <a:close/>
                </a:path>
                <a:path w="2806700" h="2387600">
                  <a:moveTo>
                    <a:pt x="2801487" y="1308099"/>
                  </a:moveTo>
                  <a:lnTo>
                    <a:pt x="1947661" y="1308099"/>
                  </a:lnTo>
                  <a:lnTo>
                    <a:pt x="1945862" y="1295399"/>
                  </a:lnTo>
                  <a:lnTo>
                    <a:pt x="2801402" y="1295399"/>
                  </a:lnTo>
                  <a:lnTo>
                    <a:pt x="2801487" y="1308099"/>
                  </a:lnTo>
                  <a:close/>
                </a:path>
                <a:path w="2806700" h="2387600">
                  <a:moveTo>
                    <a:pt x="917660" y="1320799"/>
                  </a:moveTo>
                  <a:lnTo>
                    <a:pt x="701892" y="1320799"/>
                  </a:lnTo>
                  <a:lnTo>
                    <a:pt x="699578" y="1308099"/>
                  </a:lnTo>
                  <a:lnTo>
                    <a:pt x="917746" y="1308099"/>
                  </a:lnTo>
                  <a:lnTo>
                    <a:pt x="917660" y="1320799"/>
                  </a:lnTo>
                  <a:close/>
                </a:path>
                <a:path w="2806700" h="2387600">
                  <a:moveTo>
                    <a:pt x="1928381" y="1333499"/>
                  </a:moveTo>
                  <a:lnTo>
                    <a:pt x="934883" y="1333499"/>
                  </a:lnTo>
                  <a:lnTo>
                    <a:pt x="935225" y="1320799"/>
                  </a:lnTo>
                  <a:lnTo>
                    <a:pt x="934540" y="1320799"/>
                  </a:lnTo>
                  <a:lnTo>
                    <a:pt x="934626" y="1308099"/>
                  </a:lnTo>
                  <a:lnTo>
                    <a:pt x="1928123" y="1308099"/>
                  </a:lnTo>
                  <a:lnTo>
                    <a:pt x="1928295" y="1320799"/>
                  </a:lnTo>
                  <a:lnTo>
                    <a:pt x="1928381" y="1333499"/>
                  </a:lnTo>
                  <a:close/>
                </a:path>
                <a:path w="2806700" h="2387600">
                  <a:moveTo>
                    <a:pt x="2802087" y="1320799"/>
                  </a:moveTo>
                  <a:lnTo>
                    <a:pt x="1946033" y="1320799"/>
                  </a:lnTo>
                  <a:lnTo>
                    <a:pt x="1946890" y="1308099"/>
                  </a:lnTo>
                  <a:lnTo>
                    <a:pt x="2802001" y="1308099"/>
                  </a:lnTo>
                  <a:lnTo>
                    <a:pt x="2802087" y="1320799"/>
                  </a:lnTo>
                  <a:close/>
                </a:path>
                <a:path w="2806700" h="2387600">
                  <a:moveTo>
                    <a:pt x="228537" y="1333499"/>
                  </a:moveTo>
                  <a:lnTo>
                    <a:pt x="47129" y="1333499"/>
                  </a:lnTo>
                  <a:lnTo>
                    <a:pt x="48672" y="1320799"/>
                  </a:lnTo>
                  <a:lnTo>
                    <a:pt x="230850" y="1320799"/>
                  </a:lnTo>
                  <a:lnTo>
                    <a:pt x="228537" y="1333499"/>
                  </a:lnTo>
                  <a:close/>
                </a:path>
                <a:path w="2806700" h="2387600">
                  <a:moveTo>
                    <a:pt x="917746" y="1333499"/>
                  </a:moveTo>
                  <a:lnTo>
                    <a:pt x="718344" y="1333499"/>
                  </a:lnTo>
                  <a:lnTo>
                    <a:pt x="716031" y="1320799"/>
                  </a:lnTo>
                  <a:lnTo>
                    <a:pt x="918088" y="1320799"/>
                  </a:lnTo>
                  <a:lnTo>
                    <a:pt x="917746" y="1333499"/>
                  </a:lnTo>
                  <a:close/>
                </a:path>
                <a:path w="2806700" h="2387600">
                  <a:moveTo>
                    <a:pt x="2802773" y="1333499"/>
                  </a:moveTo>
                  <a:lnTo>
                    <a:pt x="1945862" y="1333499"/>
                  </a:lnTo>
                  <a:lnTo>
                    <a:pt x="1945348" y="1320799"/>
                  </a:lnTo>
                  <a:lnTo>
                    <a:pt x="2802344" y="1320799"/>
                  </a:lnTo>
                  <a:lnTo>
                    <a:pt x="2802773" y="1333499"/>
                  </a:lnTo>
                  <a:close/>
                </a:path>
                <a:path w="2806700" h="2387600">
                  <a:moveTo>
                    <a:pt x="215769" y="1346199"/>
                  </a:moveTo>
                  <a:lnTo>
                    <a:pt x="47044" y="1346199"/>
                  </a:lnTo>
                  <a:lnTo>
                    <a:pt x="45244" y="1333499"/>
                  </a:lnTo>
                  <a:lnTo>
                    <a:pt x="219539" y="1333499"/>
                  </a:lnTo>
                  <a:lnTo>
                    <a:pt x="215769" y="1346199"/>
                  </a:lnTo>
                  <a:close/>
                </a:path>
                <a:path w="2806700" h="2387600">
                  <a:moveTo>
                    <a:pt x="916461" y="1346199"/>
                  </a:moveTo>
                  <a:lnTo>
                    <a:pt x="729827" y="1346199"/>
                  </a:lnTo>
                  <a:lnTo>
                    <a:pt x="725200" y="1333499"/>
                  </a:lnTo>
                  <a:lnTo>
                    <a:pt x="916546" y="1333499"/>
                  </a:lnTo>
                  <a:lnTo>
                    <a:pt x="916461" y="1346199"/>
                  </a:lnTo>
                  <a:close/>
                </a:path>
                <a:path w="2806700" h="2387600">
                  <a:moveTo>
                    <a:pt x="1931465" y="1346199"/>
                  </a:moveTo>
                  <a:lnTo>
                    <a:pt x="933426" y="1346199"/>
                  </a:lnTo>
                  <a:lnTo>
                    <a:pt x="933512" y="1333499"/>
                  </a:lnTo>
                  <a:lnTo>
                    <a:pt x="1930523" y="1333499"/>
                  </a:lnTo>
                  <a:lnTo>
                    <a:pt x="1931465" y="1346199"/>
                  </a:lnTo>
                  <a:close/>
                </a:path>
                <a:path w="2806700" h="2387600">
                  <a:moveTo>
                    <a:pt x="2802173" y="1346199"/>
                  </a:moveTo>
                  <a:lnTo>
                    <a:pt x="1948518" y="1346199"/>
                  </a:lnTo>
                  <a:lnTo>
                    <a:pt x="1947919" y="1333499"/>
                  </a:lnTo>
                  <a:lnTo>
                    <a:pt x="2802001" y="1333499"/>
                  </a:lnTo>
                  <a:lnTo>
                    <a:pt x="2802173" y="1346199"/>
                  </a:lnTo>
                  <a:close/>
                </a:path>
                <a:path w="2806700" h="2387600">
                  <a:moveTo>
                    <a:pt x="208657" y="1358899"/>
                  </a:moveTo>
                  <a:lnTo>
                    <a:pt x="43102" y="1358899"/>
                  </a:lnTo>
                  <a:lnTo>
                    <a:pt x="44644" y="1346199"/>
                  </a:lnTo>
                  <a:lnTo>
                    <a:pt x="210113" y="1346199"/>
                  </a:lnTo>
                  <a:lnTo>
                    <a:pt x="208657" y="1358899"/>
                  </a:lnTo>
                  <a:close/>
                </a:path>
                <a:path w="2806700" h="2387600">
                  <a:moveTo>
                    <a:pt x="915346" y="1358899"/>
                  </a:moveTo>
                  <a:lnTo>
                    <a:pt x="747222" y="1358899"/>
                  </a:lnTo>
                  <a:lnTo>
                    <a:pt x="743795" y="1346199"/>
                  </a:lnTo>
                  <a:lnTo>
                    <a:pt x="917232" y="1346199"/>
                  </a:lnTo>
                  <a:lnTo>
                    <a:pt x="915346" y="1358899"/>
                  </a:lnTo>
                  <a:close/>
                </a:path>
                <a:path w="2806700" h="2387600">
                  <a:moveTo>
                    <a:pt x="1933779" y="1358899"/>
                  </a:moveTo>
                  <a:lnTo>
                    <a:pt x="932740" y="1358899"/>
                  </a:lnTo>
                  <a:lnTo>
                    <a:pt x="934626" y="1346199"/>
                  </a:lnTo>
                  <a:lnTo>
                    <a:pt x="1933265" y="1346199"/>
                  </a:lnTo>
                  <a:lnTo>
                    <a:pt x="1933779" y="1358899"/>
                  </a:lnTo>
                  <a:close/>
                </a:path>
                <a:path w="2806700" h="2387600">
                  <a:moveTo>
                    <a:pt x="2805514" y="1358899"/>
                  </a:moveTo>
                  <a:lnTo>
                    <a:pt x="1950575" y="1358899"/>
                  </a:lnTo>
                  <a:lnTo>
                    <a:pt x="1950318" y="1346199"/>
                  </a:lnTo>
                  <a:lnTo>
                    <a:pt x="2806114" y="1346199"/>
                  </a:lnTo>
                  <a:lnTo>
                    <a:pt x="2805514" y="1358899"/>
                  </a:lnTo>
                  <a:close/>
                </a:path>
                <a:path w="2806700" h="2387600">
                  <a:moveTo>
                    <a:pt x="200516" y="1371599"/>
                  </a:moveTo>
                  <a:lnTo>
                    <a:pt x="36075" y="1371599"/>
                  </a:lnTo>
                  <a:lnTo>
                    <a:pt x="37618" y="1358899"/>
                  </a:lnTo>
                  <a:lnTo>
                    <a:pt x="204629" y="1358899"/>
                  </a:lnTo>
                  <a:lnTo>
                    <a:pt x="200516" y="1371599"/>
                  </a:lnTo>
                  <a:close/>
                </a:path>
                <a:path w="2806700" h="2387600">
                  <a:moveTo>
                    <a:pt x="914404" y="1371599"/>
                  </a:moveTo>
                  <a:lnTo>
                    <a:pt x="761876" y="1371599"/>
                  </a:lnTo>
                  <a:lnTo>
                    <a:pt x="759648" y="1358899"/>
                  </a:lnTo>
                  <a:lnTo>
                    <a:pt x="914661" y="1358899"/>
                  </a:lnTo>
                  <a:lnTo>
                    <a:pt x="914404" y="1371599"/>
                  </a:lnTo>
                  <a:close/>
                </a:path>
                <a:path w="2806700" h="2387600">
                  <a:moveTo>
                    <a:pt x="1932237" y="1371599"/>
                  </a:moveTo>
                  <a:lnTo>
                    <a:pt x="931284" y="1371599"/>
                  </a:lnTo>
                  <a:lnTo>
                    <a:pt x="931541" y="1358899"/>
                  </a:lnTo>
                  <a:lnTo>
                    <a:pt x="1932837" y="1358899"/>
                  </a:lnTo>
                  <a:lnTo>
                    <a:pt x="1932237" y="1371599"/>
                  </a:lnTo>
                  <a:close/>
                </a:path>
                <a:path w="2806700" h="2387600">
                  <a:moveTo>
                    <a:pt x="2802687" y="1384299"/>
                  </a:moveTo>
                  <a:lnTo>
                    <a:pt x="1951261" y="1384299"/>
                  </a:lnTo>
                  <a:lnTo>
                    <a:pt x="1951089" y="1371599"/>
                  </a:lnTo>
                  <a:lnTo>
                    <a:pt x="1950318" y="1371599"/>
                  </a:lnTo>
                  <a:lnTo>
                    <a:pt x="1950918" y="1358899"/>
                  </a:lnTo>
                  <a:lnTo>
                    <a:pt x="2802258" y="1358899"/>
                  </a:lnTo>
                  <a:lnTo>
                    <a:pt x="2802687" y="1384299"/>
                  </a:lnTo>
                  <a:close/>
                </a:path>
                <a:path w="2806700" h="2387600">
                  <a:moveTo>
                    <a:pt x="200430" y="1384299"/>
                  </a:moveTo>
                  <a:lnTo>
                    <a:pt x="33505" y="1384299"/>
                  </a:lnTo>
                  <a:lnTo>
                    <a:pt x="35047" y="1371599"/>
                  </a:lnTo>
                  <a:lnTo>
                    <a:pt x="200944" y="1371599"/>
                  </a:lnTo>
                  <a:lnTo>
                    <a:pt x="200430" y="1384299"/>
                  </a:lnTo>
                  <a:close/>
                </a:path>
                <a:path w="2806700" h="2387600">
                  <a:moveTo>
                    <a:pt x="915003" y="1384299"/>
                  </a:moveTo>
                  <a:lnTo>
                    <a:pt x="778671" y="1384299"/>
                  </a:lnTo>
                  <a:lnTo>
                    <a:pt x="776529" y="1371599"/>
                  </a:lnTo>
                  <a:lnTo>
                    <a:pt x="914232" y="1371599"/>
                  </a:lnTo>
                  <a:lnTo>
                    <a:pt x="915003" y="1384299"/>
                  </a:lnTo>
                  <a:close/>
                </a:path>
                <a:path w="2806700" h="2387600">
                  <a:moveTo>
                    <a:pt x="1934122" y="1384299"/>
                  </a:moveTo>
                  <a:lnTo>
                    <a:pt x="932226" y="1384299"/>
                  </a:lnTo>
                  <a:lnTo>
                    <a:pt x="931541" y="1371599"/>
                  </a:lnTo>
                  <a:lnTo>
                    <a:pt x="1933779" y="1371599"/>
                  </a:lnTo>
                  <a:lnTo>
                    <a:pt x="1934122" y="1384299"/>
                  </a:lnTo>
                  <a:close/>
                </a:path>
                <a:path w="2806700" h="2387600">
                  <a:moveTo>
                    <a:pt x="195460" y="1396999"/>
                  </a:moveTo>
                  <a:lnTo>
                    <a:pt x="30591" y="1396999"/>
                  </a:lnTo>
                  <a:lnTo>
                    <a:pt x="34362" y="1384299"/>
                  </a:lnTo>
                  <a:lnTo>
                    <a:pt x="199145" y="1384299"/>
                  </a:lnTo>
                  <a:lnTo>
                    <a:pt x="195460" y="1396999"/>
                  </a:lnTo>
                  <a:close/>
                </a:path>
                <a:path w="2806700" h="2387600">
                  <a:moveTo>
                    <a:pt x="915689" y="1396999"/>
                  </a:moveTo>
                  <a:lnTo>
                    <a:pt x="789982" y="1396999"/>
                  </a:lnTo>
                  <a:lnTo>
                    <a:pt x="785698" y="1384299"/>
                  </a:lnTo>
                  <a:lnTo>
                    <a:pt x="916032" y="1384299"/>
                  </a:lnTo>
                  <a:lnTo>
                    <a:pt x="915689" y="1396999"/>
                  </a:lnTo>
                  <a:close/>
                </a:path>
                <a:path w="2806700" h="2387600">
                  <a:moveTo>
                    <a:pt x="1933437" y="1396999"/>
                  </a:moveTo>
                  <a:lnTo>
                    <a:pt x="932655" y="1396999"/>
                  </a:lnTo>
                  <a:lnTo>
                    <a:pt x="932997" y="1384299"/>
                  </a:lnTo>
                  <a:lnTo>
                    <a:pt x="1933180" y="1384299"/>
                  </a:lnTo>
                  <a:lnTo>
                    <a:pt x="1933437" y="1396999"/>
                  </a:lnTo>
                  <a:close/>
                </a:path>
                <a:path w="2806700" h="2387600">
                  <a:moveTo>
                    <a:pt x="2806114" y="1396999"/>
                  </a:moveTo>
                  <a:lnTo>
                    <a:pt x="1950575" y="1396999"/>
                  </a:lnTo>
                  <a:lnTo>
                    <a:pt x="1950404" y="1384299"/>
                  </a:lnTo>
                  <a:lnTo>
                    <a:pt x="2806114" y="1384299"/>
                  </a:lnTo>
                  <a:lnTo>
                    <a:pt x="2806114" y="1396999"/>
                  </a:lnTo>
                  <a:close/>
                </a:path>
                <a:path w="2806700" h="2387600">
                  <a:moveTo>
                    <a:pt x="199231" y="1409699"/>
                  </a:moveTo>
                  <a:lnTo>
                    <a:pt x="29220" y="1409699"/>
                  </a:lnTo>
                  <a:lnTo>
                    <a:pt x="30763" y="1396999"/>
                  </a:lnTo>
                  <a:lnTo>
                    <a:pt x="198716" y="1396999"/>
                  </a:lnTo>
                  <a:lnTo>
                    <a:pt x="199231" y="1409699"/>
                  </a:lnTo>
                  <a:close/>
                </a:path>
                <a:path w="2806700" h="2387600">
                  <a:moveTo>
                    <a:pt x="913547" y="1409699"/>
                  </a:moveTo>
                  <a:lnTo>
                    <a:pt x="803864" y="1409699"/>
                  </a:lnTo>
                  <a:lnTo>
                    <a:pt x="799580" y="1396999"/>
                  </a:lnTo>
                  <a:lnTo>
                    <a:pt x="915346" y="1396999"/>
                  </a:lnTo>
                  <a:lnTo>
                    <a:pt x="913547" y="1409699"/>
                  </a:lnTo>
                  <a:close/>
                </a:path>
                <a:path w="2806700" h="2387600">
                  <a:moveTo>
                    <a:pt x="1933179" y="1409699"/>
                  </a:moveTo>
                  <a:lnTo>
                    <a:pt x="933769" y="1409699"/>
                  </a:lnTo>
                  <a:lnTo>
                    <a:pt x="933940" y="1396999"/>
                  </a:lnTo>
                  <a:lnTo>
                    <a:pt x="1933094" y="1396999"/>
                  </a:lnTo>
                  <a:lnTo>
                    <a:pt x="1933179" y="1409699"/>
                  </a:lnTo>
                  <a:close/>
                </a:path>
                <a:path w="2806700" h="2387600">
                  <a:moveTo>
                    <a:pt x="2805600" y="1409699"/>
                  </a:moveTo>
                  <a:lnTo>
                    <a:pt x="1950404" y="1409699"/>
                  </a:lnTo>
                  <a:lnTo>
                    <a:pt x="1951346" y="1396999"/>
                  </a:lnTo>
                  <a:lnTo>
                    <a:pt x="2805600" y="1396999"/>
                  </a:lnTo>
                  <a:lnTo>
                    <a:pt x="2805600" y="1409699"/>
                  </a:lnTo>
                  <a:close/>
                </a:path>
                <a:path w="2806700" h="2387600">
                  <a:moveTo>
                    <a:pt x="194603" y="1422399"/>
                  </a:moveTo>
                  <a:lnTo>
                    <a:pt x="24593" y="1422399"/>
                  </a:lnTo>
                  <a:lnTo>
                    <a:pt x="26135" y="1409699"/>
                  </a:lnTo>
                  <a:lnTo>
                    <a:pt x="198288" y="1409699"/>
                  </a:lnTo>
                  <a:lnTo>
                    <a:pt x="194603" y="1422399"/>
                  </a:lnTo>
                  <a:close/>
                </a:path>
                <a:path w="2806700" h="2387600">
                  <a:moveTo>
                    <a:pt x="913633" y="1422399"/>
                  </a:moveTo>
                  <a:lnTo>
                    <a:pt x="816289" y="1422399"/>
                  </a:lnTo>
                  <a:lnTo>
                    <a:pt x="812005" y="1409699"/>
                  </a:lnTo>
                  <a:lnTo>
                    <a:pt x="913376" y="1409699"/>
                  </a:lnTo>
                  <a:lnTo>
                    <a:pt x="913633" y="1422399"/>
                  </a:lnTo>
                  <a:close/>
                </a:path>
                <a:path w="2806700" h="2387600">
                  <a:moveTo>
                    <a:pt x="1933094" y="1422399"/>
                  </a:moveTo>
                  <a:lnTo>
                    <a:pt x="930598" y="1422399"/>
                  </a:lnTo>
                  <a:lnTo>
                    <a:pt x="930512" y="1409699"/>
                  </a:lnTo>
                  <a:lnTo>
                    <a:pt x="1933951" y="1409699"/>
                  </a:lnTo>
                  <a:lnTo>
                    <a:pt x="1933094" y="1422399"/>
                  </a:lnTo>
                  <a:close/>
                </a:path>
                <a:path w="2806700" h="2387600">
                  <a:moveTo>
                    <a:pt x="2804058" y="1422399"/>
                  </a:moveTo>
                  <a:lnTo>
                    <a:pt x="1951089" y="1422399"/>
                  </a:lnTo>
                  <a:lnTo>
                    <a:pt x="1951004" y="1409699"/>
                  </a:lnTo>
                  <a:lnTo>
                    <a:pt x="2803972" y="1409699"/>
                  </a:lnTo>
                  <a:lnTo>
                    <a:pt x="2804058" y="1422399"/>
                  </a:lnTo>
                  <a:close/>
                </a:path>
                <a:path w="2806700" h="2387600">
                  <a:moveTo>
                    <a:pt x="181064" y="1435099"/>
                  </a:moveTo>
                  <a:lnTo>
                    <a:pt x="21936" y="1435099"/>
                  </a:lnTo>
                  <a:lnTo>
                    <a:pt x="23479" y="1422399"/>
                  </a:lnTo>
                  <a:lnTo>
                    <a:pt x="189290" y="1422399"/>
                  </a:lnTo>
                  <a:lnTo>
                    <a:pt x="181064" y="1435099"/>
                  </a:lnTo>
                  <a:close/>
                </a:path>
                <a:path w="2806700" h="2387600">
                  <a:moveTo>
                    <a:pt x="912090" y="1435099"/>
                  </a:moveTo>
                  <a:lnTo>
                    <a:pt x="828371" y="1435099"/>
                  </a:lnTo>
                  <a:lnTo>
                    <a:pt x="826229" y="1422399"/>
                  </a:lnTo>
                  <a:lnTo>
                    <a:pt x="912262" y="1422399"/>
                  </a:lnTo>
                  <a:lnTo>
                    <a:pt x="912090" y="1435099"/>
                  </a:lnTo>
                  <a:close/>
                </a:path>
                <a:path w="2806700" h="2387600">
                  <a:moveTo>
                    <a:pt x="1932751" y="1435099"/>
                  </a:moveTo>
                  <a:lnTo>
                    <a:pt x="929398" y="1435099"/>
                  </a:lnTo>
                  <a:lnTo>
                    <a:pt x="929141" y="1422399"/>
                  </a:lnTo>
                  <a:lnTo>
                    <a:pt x="1932751" y="1422399"/>
                  </a:lnTo>
                  <a:lnTo>
                    <a:pt x="1932751" y="1435099"/>
                  </a:lnTo>
                  <a:close/>
                </a:path>
                <a:path w="2806700" h="2387600">
                  <a:moveTo>
                    <a:pt x="2805596" y="1435099"/>
                  </a:moveTo>
                  <a:lnTo>
                    <a:pt x="1949890" y="1435099"/>
                  </a:lnTo>
                  <a:lnTo>
                    <a:pt x="1949890" y="1422399"/>
                  </a:lnTo>
                  <a:lnTo>
                    <a:pt x="2805682" y="1422399"/>
                  </a:lnTo>
                  <a:lnTo>
                    <a:pt x="2805596" y="1435099"/>
                  </a:lnTo>
                  <a:close/>
                </a:path>
                <a:path w="2806700" h="2387600">
                  <a:moveTo>
                    <a:pt x="160070" y="1447799"/>
                  </a:moveTo>
                  <a:lnTo>
                    <a:pt x="17652" y="1447799"/>
                  </a:lnTo>
                  <a:lnTo>
                    <a:pt x="19108" y="1435099"/>
                  </a:lnTo>
                  <a:lnTo>
                    <a:pt x="164183" y="1435099"/>
                  </a:lnTo>
                  <a:lnTo>
                    <a:pt x="160070" y="1447799"/>
                  </a:lnTo>
                  <a:close/>
                </a:path>
                <a:path w="2806700" h="2387600">
                  <a:moveTo>
                    <a:pt x="165040" y="1447799"/>
                  </a:moveTo>
                  <a:lnTo>
                    <a:pt x="164183" y="1435099"/>
                  </a:lnTo>
                  <a:lnTo>
                    <a:pt x="173266" y="1435099"/>
                  </a:lnTo>
                  <a:lnTo>
                    <a:pt x="165040" y="1447799"/>
                  </a:lnTo>
                  <a:close/>
                </a:path>
                <a:path w="2806700" h="2387600">
                  <a:moveTo>
                    <a:pt x="913890" y="1447799"/>
                  </a:moveTo>
                  <a:lnTo>
                    <a:pt x="843111" y="1447799"/>
                  </a:lnTo>
                  <a:lnTo>
                    <a:pt x="842853" y="1435099"/>
                  </a:lnTo>
                  <a:lnTo>
                    <a:pt x="914147" y="1435099"/>
                  </a:lnTo>
                  <a:lnTo>
                    <a:pt x="913890" y="1447799"/>
                  </a:lnTo>
                  <a:close/>
                </a:path>
                <a:path w="2806700" h="2387600">
                  <a:moveTo>
                    <a:pt x="1937207" y="1447799"/>
                  </a:moveTo>
                  <a:lnTo>
                    <a:pt x="930684" y="1447799"/>
                  </a:lnTo>
                  <a:lnTo>
                    <a:pt x="931026" y="1435099"/>
                  </a:lnTo>
                  <a:lnTo>
                    <a:pt x="1936864" y="1435099"/>
                  </a:lnTo>
                  <a:lnTo>
                    <a:pt x="1937207" y="1447799"/>
                  </a:lnTo>
                  <a:close/>
                </a:path>
                <a:path w="2806700" h="2387600">
                  <a:moveTo>
                    <a:pt x="2788973" y="1447799"/>
                  </a:moveTo>
                  <a:lnTo>
                    <a:pt x="1963086" y="1447799"/>
                  </a:lnTo>
                  <a:lnTo>
                    <a:pt x="1960430" y="1435099"/>
                  </a:lnTo>
                  <a:lnTo>
                    <a:pt x="2792143" y="1435099"/>
                  </a:lnTo>
                  <a:lnTo>
                    <a:pt x="2788973" y="1447799"/>
                  </a:lnTo>
                  <a:close/>
                </a:path>
                <a:path w="2806700" h="2387600">
                  <a:moveTo>
                    <a:pt x="143446" y="1460499"/>
                  </a:moveTo>
                  <a:lnTo>
                    <a:pt x="13967" y="1460499"/>
                  </a:lnTo>
                  <a:lnTo>
                    <a:pt x="14738" y="1447799"/>
                  </a:lnTo>
                  <a:lnTo>
                    <a:pt x="145503" y="1447799"/>
                  </a:lnTo>
                  <a:lnTo>
                    <a:pt x="143446" y="1460499"/>
                  </a:lnTo>
                  <a:close/>
                </a:path>
                <a:path w="2806700" h="2387600">
                  <a:moveTo>
                    <a:pt x="912776" y="1460499"/>
                  </a:moveTo>
                  <a:lnTo>
                    <a:pt x="854936" y="1460499"/>
                  </a:lnTo>
                  <a:lnTo>
                    <a:pt x="854593" y="1447799"/>
                  </a:lnTo>
                  <a:lnTo>
                    <a:pt x="912862" y="1447799"/>
                  </a:lnTo>
                  <a:lnTo>
                    <a:pt x="912776" y="1460499"/>
                  </a:lnTo>
                  <a:close/>
                </a:path>
                <a:path w="2806700" h="2387600">
                  <a:moveTo>
                    <a:pt x="1948518" y="1460499"/>
                  </a:moveTo>
                  <a:lnTo>
                    <a:pt x="929655" y="1460499"/>
                  </a:lnTo>
                  <a:lnTo>
                    <a:pt x="929741" y="1447799"/>
                  </a:lnTo>
                  <a:lnTo>
                    <a:pt x="1942177" y="1447799"/>
                  </a:lnTo>
                  <a:lnTo>
                    <a:pt x="1948518" y="1460499"/>
                  </a:lnTo>
                  <a:close/>
                </a:path>
                <a:path w="2806700" h="2387600">
                  <a:moveTo>
                    <a:pt x="2759752" y="1460499"/>
                  </a:moveTo>
                  <a:lnTo>
                    <a:pt x="1984594" y="1460499"/>
                  </a:lnTo>
                  <a:lnTo>
                    <a:pt x="1983823" y="1447799"/>
                  </a:lnTo>
                  <a:lnTo>
                    <a:pt x="2761551" y="1447799"/>
                  </a:lnTo>
                  <a:lnTo>
                    <a:pt x="2759752" y="1460499"/>
                  </a:lnTo>
                  <a:close/>
                </a:path>
                <a:path w="2806700" h="2387600">
                  <a:moveTo>
                    <a:pt x="138733" y="1473199"/>
                  </a:moveTo>
                  <a:lnTo>
                    <a:pt x="11996" y="1473199"/>
                  </a:lnTo>
                  <a:lnTo>
                    <a:pt x="13881" y="1460499"/>
                  </a:lnTo>
                  <a:lnTo>
                    <a:pt x="140104" y="1460499"/>
                  </a:lnTo>
                  <a:lnTo>
                    <a:pt x="138733" y="1473199"/>
                  </a:lnTo>
                  <a:close/>
                </a:path>
                <a:path w="2806700" h="2387600">
                  <a:moveTo>
                    <a:pt x="912433" y="1473199"/>
                  </a:moveTo>
                  <a:lnTo>
                    <a:pt x="872074" y="1473199"/>
                  </a:lnTo>
                  <a:lnTo>
                    <a:pt x="870017" y="1460499"/>
                  </a:lnTo>
                  <a:lnTo>
                    <a:pt x="912090" y="1460499"/>
                  </a:lnTo>
                  <a:lnTo>
                    <a:pt x="912433" y="1473199"/>
                  </a:lnTo>
                  <a:close/>
                </a:path>
                <a:path w="2806700" h="2387600">
                  <a:moveTo>
                    <a:pt x="1974311" y="1473199"/>
                  </a:moveTo>
                  <a:lnTo>
                    <a:pt x="929741" y="1473199"/>
                  </a:lnTo>
                  <a:lnTo>
                    <a:pt x="928798" y="1460499"/>
                  </a:lnTo>
                  <a:lnTo>
                    <a:pt x="1972255" y="1460499"/>
                  </a:lnTo>
                  <a:lnTo>
                    <a:pt x="1974311" y="1473199"/>
                  </a:lnTo>
                  <a:close/>
                </a:path>
                <a:path w="2806700" h="2387600">
                  <a:moveTo>
                    <a:pt x="2711679" y="1473199"/>
                  </a:moveTo>
                  <a:lnTo>
                    <a:pt x="2031639" y="1473199"/>
                  </a:lnTo>
                  <a:lnTo>
                    <a:pt x="2029325" y="1460499"/>
                  </a:lnTo>
                  <a:lnTo>
                    <a:pt x="2714422" y="1460499"/>
                  </a:lnTo>
                  <a:lnTo>
                    <a:pt x="2711679" y="1473199"/>
                  </a:lnTo>
                  <a:close/>
                </a:path>
                <a:path w="2806700" h="2387600">
                  <a:moveTo>
                    <a:pt x="131792" y="1485899"/>
                  </a:moveTo>
                  <a:lnTo>
                    <a:pt x="8826" y="1485899"/>
                  </a:lnTo>
                  <a:lnTo>
                    <a:pt x="9683" y="1473199"/>
                  </a:lnTo>
                  <a:lnTo>
                    <a:pt x="132992" y="1473199"/>
                  </a:lnTo>
                  <a:lnTo>
                    <a:pt x="131792" y="1485899"/>
                  </a:lnTo>
                  <a:close/>
                </a:path>
                <a:path w="2806700" h="2387600">
                  <a:moveTo>
                    <a:pt x="911834" y="1485899"/>
                  </a:moveTo>
                  <a:lnTo>
                    <a:pt x="880300" y="1485899"/>
                  </a:lnTo>
                  <a:lnTo>
                    <a:pt x="880043" y="1473199"/>
                  </a:lnTo>
                  <a:lnTo>
                    <a:pt x="911834" y="1473199"/>
                  </a:lnTo>
                  <a:lnTo>
                    <a:pt x="911834" y="1485899"/>
                  </a:lnTo>
                  <a:close/>
                </a:path>
                <a:path w="2806700" h="2387600">
                  <a:moveTo>
                    <a:pt x="2016471" y="1485899"/>
                  </a:moveTo>
                  <a:lnTo>
                    <a:pt x="928542" y="1485899"/>
                  </a:lnTo>
                  <a:lnTo>
                    <a:pt x="928799" y="1473199"/>
                  </a:lnTo>
                  <a:lnTo>
                    <a:pt x="2013900" y="1473199"/>
                  </a:lnTo>
                  <a:lnTo>
                    <a:pt x="2016471" y="1485899"/>
                  </a:lnTo>
                  <a:close/>
                </a:path>
                <a:path w="2806700" h="2387600">
                  <a:moveTo>
                    <a:pt x="2666692" y="1485899"/>
                  </a:moveTo>
                  <a:lnTo>
                    <a:pt x="2065744" y="1485899"/>
                  </a:lnTo>
                  <a:lnTo>
                    <a:pt x="2064716" y="1473199"/>
                  </a:lnTo>
                  <a:lnTo>
                    <a:pt x="2675261" y="1473199"/>
                  </a:lnTo>
                  <a:lnTo>
                    <a:pt x="2666692" y="1485899"/>
                  </a:lnTo>
                  <a:close/>
                </a:path>
                <a:path w="2806700" h="2387600">
                  <a:moveTo>
                    <a:pt x="134534" y="1498599"/>
                  </a:moveTo>
                  <a:lnTo>
                    <a:pt x="4284" y="1498599"/>
                  </a:lnTo>
                  <a:lnTo>
                    <a:pt x="3427" y="1485899"/>
                  </a:lnTo>
                  <a:lnTo>
                    <a:pt x="132392" y="1485899"/>
                  </a:lnTo>
                  <a:lnTo>
                    <a:pt x="134534" y="1498599"/>
                  </a:lnTo>
                  <a:close/>
                </a:path>
                <a:path w="2806700" h="2387600">
                  <a:moveTo>
                    <a:pt x="911662" y="1498599"/>
                  </a:moveTo>
                  <a:lnTo>
                    <a:pt x="892897" y="1498599"/>
                  </a:lnTo>
                  <a:lnTo>
                    <a:pt x="892040" y="1485899"/>
                  </a:lnTo>
                  <a:lnTo>
                    <a:pt x="910549" y="1485899"/>
                  </a:lnTo>
                  <a:lnTo>
                    <a:pt x="911662" y="1498599"/>
                  </a:lnTo>
                  <a:close/>
                </a:path>
                <a:path w="2806700" h="2387600">
                  <a:moveTo>
                    <a:pt x="2023926" y="1498599"/>
                  </a:moveTo>
                  <a:lnTo>
                    <a:pt x="929742" y="1498599"/>
                  </a:lnTo>
                  <a:lnTo>
                    <a:pt x="927942" y="1485899"/>
                  </a:lnTo>
                  <a:lnTo>
                    <a:pt x="2024954" y="1485899"/>
                  </a:lnTo>
                  <a:lnTo>
                    <a:pt x="2023926" y="1498599"/>
                  </a:lnTo>
                  <a:close/>
                </a:path>
                <a:path w="2806700" h="2387600">
                  <a:moveTo>
                    <a:pt x="2604223" y="1498599"/>
                  </a:moveTo>
                  <a:lnTo>
                    <a:pt x="2112874" y="1498599"/>
                  </a:lnTo>
                  <a:lnTo>
                    <a:pt x="2110131" y="1485899"/>
                  </a:lnTo>
                  <a:lnTo>
                    <a:pt x="2607051" y="1485899"/>
                  </a:lnTo>
                  <a:lnTo>
                    <a:pt x="2604223" y="1498599"/>
                  </a:lnTo>
                  <a:close/>
                </a:path>
                <a:path w="2806700" h="2387600">
                  <a:moveTo>
                    <a:pt x="2610222" y="1498599"/>
                  </a:moveTo>
                  <a:lnTo>
                    <a:pt x="2607051" y="1485899"/>
                  </a:lnTo>
                  <a:lnTo>
                    <a:pt x="2615877" y="1485899"/>
                  </a:lnTo>
                  <a:lnTo>
                    <a:pt x="2610222" y="1498599"/>
                  </a:lnTo>
                  <a:close/>
                </a:path>
                <a:path w="2806700" h="2387600">
                  <a:moveTo>
                    <a:pt x="137019" y="1511299"/>
                  </a:moveTo>
                  <a:lnTo>
                    <a:pt x="0" y="1511299"/>
                  </a:lnTo>
                  <a:lnTo>
                    <a:pt x="1456" y="1498599"/>
                  </a:lnTo>
                  <a:lnTo>
                    <a:pt x="135991" y="1498599"/>
                  </a:lnTo>
                  <a:lnTo>
                    <a:pt x="137019" y="1511299"/>
                  </a:lnTo>
                  <a:close/>
                </a:path>
                <a:path w="2806700" h="2387600">
                  <a:moveTo>
                    <a:pt x="909606" y="1511299"/>
                  </a:moveTo>
                  <a:lnTo>
                    <a:pt x="905150" y="1511299"/>
                  </a:lnTo>
                  <a:lnTo>
                    <a:pt x="902494" y="1498599"/>
                  </a:lnTo>
                  <a:lnTo>
                    <a:pt x="909777" y="1498599"/>
                  </a:lnTo>
                  <a:lnTo>
                    <a:pt x="909606" y="1511299"/>
                  </a:lnTo>
                  <a:close/>
                </a:path>
                <a:path w="2806700" h="2387600">
                  <a:moveTo>
                    <a:pt x="2021269" y="1511299"/>
                  </a:moveTo>
                  <a:lnTo>
                    <a:pt x="926743" y="1511299"/>
                  </a:lnTo>
                  <a:lnTo>
                    <a:pt x="929485" y="1498599"/>
                  </a:lnTo>
                  <a:lnTo>
                    <a:pt x="2022297" y="1498599"/>
                  </a:lnTo>
                  <a:lnTo>
                    <a:pt x="2021269" y="1511299"/>
                  </a:lnTo>
                  <a:close/>
                </a:path>
                <a:path w="2806700" h="2387600">
                  <a:moveTo>
                    <a:pt x="2196936" y="1511299"/>
                  </a:moveTo>
                  <a:lnTo>
                    <a:pt x="2191109" y="1498599"/>
                  </a:lnTo>
                  <a:lnTo>
                    <a:pt x="2199936" y="1498599"/>
                  </a:lnTo>
                  <a:lnTo>
                    <a:pt x="2196936" y="1511299"/>
                  </a:lnTo>
                  <a:close/>
                </a:path>
                <a:path w="2806700" h="2387600">
                  <a:moveTo>
                    <a:pt x="2529758" y="1511299"/>
                  </a:moveTo>
                  <a:lnTo>
                    <a:pt x="2205762" y="1511299"/>
                  </a:lnTo>
                  <a:lnTo>
                    <a:pt x="2202849" y="1498599"/>
                  </a:lnTo>
                  <a:lnTo>
                    <a:pt x="2532415" y="1498599"/>
                  </a:lnTo>
                  <a:lnTo>
                    <a:pt x="2529758" y="1511299"/>
                  </a:lnTo>
                  <a:close/>
                </a:path>
                <a:path w="2806700" h="2387600">
                  <a:moveTo>
                    <a:pt x="142589" y="1523999"/>
                  </a:moveTo>
                  <a:lnTo>
                    <a:pt x="12339" y="1523999"/>
                  </a:lnTo>
                  <a:lnTo>
                    <a:pt x="10025" y="1511299"/>
                  </a:lnTo>
                  <a:lnTo>
                    <a:pt x="141561" y="1511299"/>
                  </a:lnTo>
                  <a:lnTo>
                    <a:pt x="142589" y="1523999"/>
                  </a:lnTo>
                  <a:close/>
                </a:path>
                <a:path w="2806700" h="2387600">
                  <a:moveTo>
                    <a:pt x="375494" y="1523999"/>
                  </a:moveTo>
                  <a:lnTo>
                    <a:pt x="366068" y="1523999"/>
                  </a:lnTo>
                  <a:lnTo>
                    <a:pt x="364954" y="1511299"/>
                  </a:lnTo>
                  <a:lnTo>
                    <a:pt x="377636" y="1511299"/>
                  </a:lnTo>
                  <a:lnTo>
                    <a:pt x="375494" y="1523999"/>
                  </a:lnTo>
                  <a:close/>
                </a:path>
                <a:path w="2806700" h="2387600">
                  <a:moveTo>
                    <a:pt x="2019556" y="1523999"/>
                  </a:moveTo>
                  <a:lnTo>
                    <a:pt x="929228" y="1523999"/>
                  </a:lnTo>
                  <a:lnTo>
                    <a:pt x="929485" y="1511299"/>
                  </a:lnTo>
                  <a:lnTo>
                    <a:pt x="2020584" y="1511299"/>
                  </a:lnTo>
                  <a:lnTo>
                    <a:pt x="2019556" y="1523999"/>
                  </a:lnTo>
                  <a:close/>
                </a:path>
                <a:path w="2806700" h="2387600">
                  <a:moveTo>
                    <a:pt x="2380657" y="1523999"/>
                  </a:moveTo>
                  <a:lnTo>
                    <a:pt x="2374830" y="1523999"/>
                  </a:lnTo>
                  <a:lnTo>
                    <a:pt x="2371916" y="1511299"/>
                  </a:lnTo>
                  <a:lnTo>
                    <a:pt x="2383570" y="1511299"/>
                  </a:lnTo>
                  <a:lnTo>
                    <a:pt x="2380657" y="1523999"/>
                  </a:lnTo>
                  <a:close/>
                </a:path>
                <a:path w="2806700" h="2387600">
                  <a:moveTo>
                    <a:pt x="153815" y="1536699"/>
                  </a:moveTo>
                  <a:lnTo>
                    <a:pt x="32562" y="1536699"/>
                  </a:lnTo>
                  <a:lnTo>
                    <a:pt x="27421" y="1523999"/>
                  </a:lnTo>
                  <a:lnTo>
                    <a:pt x="151501" y="1523999"/>
                  </a:lnTo>
                  <a:lnTo>
                    <a:pt x="153815" y="1536699"/>
                  </a:lnTo>
                  <a:close/>
                </a:path>
                <a:path w="2806700" h="2387600">
                  <a:moveTo>
                    <a:pt x="366325" y="1536699"/>
                  </a:moveTo>
                  <a:lnTo>
                    <a:pt x="353729" y="1536699"/>
                  </a:lnTo>
                  <a:lnTo>
                    <a:pt x="356557" y="1523999"/>
                  </a:lnTo>
                  <a:lnTo>
                    <a:pt x="369239" y="1523999"/>
                  </a:lnTo>
                  <a:lnTo>
                    <a:pt x="366325" y="1536699"/>
                  </a:lnTo>
                  <a:close/>
                </a:path>
                <a:path w="2806700" h="2387600">
                  <a:moveTo>
                    <a:pt x="2018699" y="1536699"/>
                  </a:moveTo>
                  <a:lnTo>
                    <a:pt x="931027" y="1536699"/>
                  </a:lnTo>
                  <a:lnTo>
                    <a:pt x="929656" y="1523999"/>
                  </a:lnTo>
                  <a:lnTo>
                    <a:pt x="2019727" y="1523999"/>
                  </a:lnTo>
                  <a:lnTo>
                    <a:pt x="2018699" y="1536699"/>
                  </a:lnTo>
                  <a:close/>
                </a:path>
                <a:path w="2806700" h="2387600">
                  <a:moveTo>
                    <a:pt x="200173" y="1549399"/>
                  </a:moveTo>
                  <a:lnTo>
                    <a:pt x="55784" y="1549399"/>
                  </a:lnTo>
                  <a:lnTo>
                    <a:pt x="53299" y="1536699"/>
                  </a:lnTo>
                  <a:lnTo>
                    <a:pt x="198545" y="1536699"/>
                  </a:lnTo>
                  <a:lnTo>
                    <a:pt x="200173" y="1549399"/>
                  </a:lnTo>
                  <a:close/>
                </a:path>
                <a:path w="2806700" h="2387600">
                  <a:moveTo>
                    <a:pt x="363155" y="1549399"/>
                  </a:moveTo>
                  <a:lnTo>
                    <a:pt x="342846" y="1549399"/>
                  </a:lnTo>
                  <a:lnTo>
                    <a:pt x="348502" y="1536699"/>
                  </a:lnTo>
                  <a:lnTo>
                    <a:pt x="363497" y="1536699"/>
                  </a:lnTo>
                  <a:lnTo>
                    <a:pt x="363155" y="1549399"/>
                  </a:lnTo>
                  <a:close/>
                </a:path>
                <a:path w="2806700" h="2387600">
                  <a:moveTo>
                    <a:pt x="2016128" y="1549399"/>
                  </a:moveTo>
                  <a:lnTo>
                    <a:pt x="939768" y="1549399"/>
                  </a:lnTo>
                  <a:lnTo>
                    <a:pt x="939682" y="1536699"/>
                  </a:lnTo>
                  <a:lnTo>
                    <a:pt x="2017156" y="1536699"/>
                  </a:lnTo>
                  <a:lnTo>
                    <a:pt x="2016128" y="1549399"/>
                  </a:lnTo>
                  <a:close/>
                </a:path>
                <a:path w="2806700" h="2387600">
                  <a:moveTo>
                    <a:pt x="189633" y="1562099"/>
                  </a:moveTo>
                  <a:lnTo>
                    <a:pt x="78835" y="1562099"/>
                  </a:lnTo>
                  <a:lnTo>
                    <a:pt x="76264" y="1549399"/>
                  </a:lnTo>
                  <a:lnTo>
                    <a:pt x="192461" y="1549399"/>
                  </a:lnTo>
                  <a:lnTo>
                    <a:pt x="189633" y="1562099"/>
                  </a:lnTo>
                  <a:close/>
                </a:path>
                <a:path w="2806700" h="2387600">
                  <a:moveTo>
                    <a:pt x="358870" y="1562099"/>
                  </a:moveTo>
                  <a:lnTo>
                    <a:pt x="330935" y="1562099"/>
                  </a:lnTo>
                  <a:lnTo>
                    <a:pt x="336591" y="1549399"/>
                  </a:lnTo>
                  <a:lnTo>
                    <a:pt x="359041" y="1549399"/>
                  </a:lnTo>
                  <a:lnTo>
                    <a:pt x="358870" y="1562099"/>
                  </a:lnTo>
                  <a:close/>
                </a:path>
                <a:path w="2806700" h="2387600">
                  <a:moveTo>
                    <a:pt x="2018442" y="1562099"/>
                  </a:moveTo>
                  <a:lnTo>
                    <a:pt x="954078" y="1562099"/>
                  </a:lnTo>
                  <a:lnTo>
                    <a:pt x="951421" y="1549399"/>
                  </a:lnTo>
                  <a:lnTo>
                    <a:pt x="2019470" y="1549399"/>
                  </a:lnTo>
                  <a:lnTo>
                    <a:pt x="2018442" y="1562099"/>
                  </a:lnTo>
                  <a:close/>
                </a:path>
                <a:path w="2806700" h="2387600">
                  <a:moveTo>
                    <a:pt x="181493" y="1574799"/>
                  </a:moveTo>
                  <a:lnTo>
                    <a:pt x="104971" y="1574799"/>
                  </a:lnTo>
                  <a:lnTo>
                    <a:pt x="103514" y="1562099"/>
                  </a:lnTo>
                  <a:lnTo>
                    <a:pt x="184235" y="1562099"/>
                  </a:lnTo>
                  <a:lnTo>
                    <a:pt x="181493" y="1574799"/>
                  </a:lnTo>
                  <a:close/>
                </a:path>
                <a:path w="2806700" h="2387600">
                  <a:moveTo>
                    <a:pt x="361869" y="1574799"/>
                  </a:moveTo>
                  <a:lnTo>
                    <a:pt x="319710" y="1574799"/>
                  </a:lnTo>
                  <a:lnTo>
                    <a:pt x="325365" y="1562099"/>
                  </a:lnTo>
                  <a:lnTo>
                    <a:pt x="361269" y="1562099"/>
                  </a:lnTo>
                  <a:lnTo>
                    <a:pt x="361869" y="1574799"/>
                  </a:lnTo>
                  <a:close/>
                </a:path>
                <a:path w="2806700" h="2387600">
                  <a:moveTo>
                    <a:pt x="982441" y="1574799"/>
                  </a:moveTo>
                  <a:lnTo>
                    <a:pt x="973615" y="1574799"/>
                  </a:lnTo>
                  <a:lnTo>
                    <a:pt x="964703" y="1562099"/>
                  </a:lnTo>
                  <a:lnTo>
                    <a:pt x="982955" y="1562099"/>
                  </a:lnTo>
                  <a:lnTo>
                    <a:pt x="982441" y="1574799"/>
                  </a:lnTo>
                  <a:close/>
                </a:path>
                <a:path w="2806700" h="2387600">
                  <a:moveTo>
                    <a:pt x="2012443" y="1574799"/>
                  </a:moveTo>
                  <a:lnTo>
                    <a:pt x="991696" y="1574799"/>
                  </a:lnTo>
                  <a:lnTo>
                    <a:pt x="982955" y="1562099"/>
                  </a:lnTo>
                  <a:lnTo>
                    <a:pt x="2013471" y="1562099"/>
                  </a:lnTo>
                  <a:lnTo>
                    <a:pt x="2012443" y="1574799"/>
                  </a:lnTo>
                  <a:close/>
                </a:path>
                <a:path w="2806700" h="2387600">
                  <a:moveTo>
                    <a:pt x="166582" y="1587499"/>
                  </a:moveTo>
                  <a:lnTo>
                    <a:pt x="137962" y="1587499"/>
                  </a:lnTo>
                  <a:lnTo>
                    <a:pt x="135562" y="1574799"/>
                  </a:lnTo>
                  <a:lnTo>
                    <a:pt x="172238" y="1574799"/>
                  </a:lnTo>
                  <a:lnTo>
                    <a:pt x="166582" y="1587499"/>
                  </a:lnTo>
                  <a:close/>
                </a:path>
                <a:path w="2806700" h="2387600">
                  <a:moveTo>
                    <a:pt x="365897" y="1587499"/>
                  </a:moveTo>
                  <a:lnTo>
                    <a:pt x="310284" y="1587499"/>
                  </a:lnTo>
                  <a:lnTo>
                    <a:pt x="315939" y="1574799"/>
                  </a:lnTo>
                  <a:lnTo>
                    <a:pt x="364869" y="1574799"/>
                  </a:lnTo>
                  <a:lnTo>
                    <a:pt x="365897" y="1587499"/>
                  </a:lnTo>
                  <a:close/>
                </a:path>
                <a:path w="2806700" h="2387600">
                  <a:moveTo>
                    <a:pt x="959270" y="1576069"/>
                  </a:moveTo>
                  <a:lnTo>
                    <a:pt x="959390" y="1574799"/>
                  </a:lnTo>
                  <a:lnTo>
                    <a:pt x="959818" y="1574799"/>
                  </a:lnTo>
                  <a:lnTo>
                    <a:pt x="959270" y="1576069"/>
                  </a:lnTo>
                  <a:close/>
                </a:path>
                <a:path w="2806700" h="2387600">
                  <a:moveTo>
                    <a:pt x="1043539" y="1587499"/>
                  </a:moveTo>
                  <a:lnTo>
                    <a:pt x="1034798" y="1574799"/>
                  </a:lnTo>
                  <a:lnTo>
                    <a:pt x="1043967" y="1574799"/>
                  </a:lnTo>
                  <a:lnTo>
                    <a:pt x="1043539" y="1587499"/>
                  </a:lnTo>
                  <a:close/>
                </a:path>
                <a:path w="2806700" h="2387600">
                  <a:moveTo>
                    <a:pt x="2012614" y="1587499"/>
                  </a:moveTo>
                  <a:lnTo>
                    <a:pt x="1052536" y="1587499"/>
                  </a:lnTo>
                  <a:lnTo>
                    <a:pt x="1052708" y="1574799"/>
                  </a:lnTo>
                  <a:lnTo>
                    <a:pt x="2013643" y="1574799"/>
                  </a:lnTo>
                  <a:lnTo>
                    <a:pt x="2012614" y="1587499"/>
                  </a:lnTo>
                  <a:close/>
                </a:path>
                <a:path w="2806700" h="2387600">
                  <a:moveTo>
                    <a:pt x="958190" y="1587499"/>
                  </a:moveTo>
                  <a:lnTo>
                    <a:pt x="954334" y="1587499"/>
                  </a:lnTo>
                  <a:lnTo>
                    <a:pt x="959270" y="1576069"/>
                  </a:lnTo>
                  <a:lnTo>
                    <a:pt x="958190" y="1587499"/>
                  </a:lnTo>
                  <a:close/>
                </a:path>
                <a:path w="2806700" h="2387600">
                  <a:moveTo>
                    <a:pt x="373952" y="1600199"/>
                  </a:moveTo>
                  <a:lnTo>
                    <a:pt x="297944" y="1600199"/>
                  </a:lnTo>
                  <a:lnTo>
                    <a:pt x="303514" y="1587499"/>
                  </a:lnTo>
                  <a:lnTo>
                    <a:pt x="370181" y="1587499"/>
                  </a:lnTo>
                  <a:lnTo>
                    <a:pt x="373952" y="1600199"/>
                  </a:lnTo>
                  <a:close/>
                </a:path>
                <a:path w="2806700" h="2387600">
                  <a:moveTo>
                    <a:pt x="1122117" y="1600199"/>
                  </a:moveTo>
                  <a:lnTo>
                    <a:pt x="1113377" y="1587499"/>
                  </a:lnTo>
                  <a:lnTo>
                    <a:pt x="1122203" y="1587499"/>
                  </a:lnTo>
                  <a:lnTo>
                    <a:pt x="1122117" y="1600199"/>
                  </a:lnTo>
                  <a:close/>
                </a:path>
                <a:path w="2806700" h="2387600">
                  <a:moveTo>
                    <a:pt x="2013129" y="1600199"/>
                  </a:moveTo>
                  <a:lnTo>
                    <a:pt x="1130858" y="1600199"/>
                  </a:lnTo>
                  <a:lnTo>
                    <a:pt x="1122203" y="1587499"/>
                  </a:lnTo>
                  <a:lnTo>
                    <a:pt x="2014157" y="1587499"/>
                  </a:lnTo>
                  <a:lnTo>
                    <a:pt x="2013129" y="1600199"/>
                  </a:lnTo>
                  <a:close/>
                </a:path>
                <a:path w="2806700" h="2387600">
                  <a:moveTo>
                    <a:pt x="388091" y="1612899"/>
                  </a:moveTo>
                  <a:lnTo>
                    <a:pt x="293831" y="1612899"/>
                  </a:lnTo>
                  <a:lnTo>
                    <a:pt x="296659" y="1600199"/>
                  </a:lnTo>
                  <a:lnTo>
                    <a:pt x="385691" y="1600199"/>
                  </a:lnTo>
                  <a:lnTo>
                    <a:pt x="388091" y="1612899"/>
                  </a:lnTo>
                  <a:close/>
                </a:path>
                <a:path w="2806700" h="2387600">
                  <a:moveTo>
                    <a:pt x="477808" y="1612899"/>
                  </a:moveTo>
                  <a:lnTo>
                    <a:pt x="472838" y="1612899"/>
                  </a:lnTo>
                  <a:lnTo>
                    <a:pt x="474638" y="1600199"/>
                  </a:lnTo>
                  <a:lnTo>
                    <a:pt x="476180" y="1600199"/>
                  </a:lnTo>
                  <a:lnTo>
                    <a:pt x="477808" y="1612899"/>
                  </a:lnTo>
                  <a:close/>
                </a:path>
                <a:path w="2806700" h="2387600">
                  <a:moveTo>
                    <a:pt x="2009529" y="1612899"/>
                  </a:moveTo>
                  <a:lnTo>
                    <a:pt x="1182700" y="1612899"/>
                  </a:lnTo>
                  <a:lnTo>
                    <a:pt x="1183129" y="1600199"/>
                  </a:lnTo>
                  <a:lnTo>
                    <a:pt x="2010044" y="1600199"/>
                  </a:lnTo>
                  <a:lnTo>
                    <a:pt x="2009529" y="1612899"/>
                  </a:lnTo>
                  <a:close/>
                </a:path>
                <a:path w="2806700" h="2387600">
                  <a:moveTo>
                    <a:pt x="428708" y="1625599"/>
                  </a:moveTo>
                  <a:lnTo>
                    <a:pt x="282434" y="1625599"/>
                  </a:lnTo>
                  <a:lnTo>
                    <a:pt x="288090" y="1612899"/>
                  </a:lnTo>
                  <a:lnTo>
                    <a:pt x="431450" y="1612899"/>
                  </a:lnTo>
                  <a:lnTo>
                    <a:pt x="428708" y="1625599"/>
                  </a:lnTo>
                  <a:close/>
                </a:path>
                <a:path w="2806700" h="2387600">
                  <a:moveTo>
                    <a:pt x="947132" y="1613505"/>
                  </a:moveTo>
                  <a:lnTo>
                    <a:pt x="947222" y="1612899"/>
                  </a:lnTo>
                  <a:lnTo>
                    <a:pt x="947132" y="1613505"/>
                  </a:lnTo>
                  <a:close/>
                </a:path>
                <a:path w="2806700" h="2387600">
                  <a:moveTo>
                    <a:pt x="1260850" y="1625599"/>
                  </a:moveTo>
                  <a:lnTo>
                    <a:pt x="1252195" y="1625599"/>
                  </a:lnTo>
                  <a:lnTo>
                    <a:pt x="1252281" y="1612899"/>
                  </a:lnTo>
                  <a:lnTo>
                    <a:pt x="1261193" y="1612899"/>
                  </a:lnTo>
                  <a:lnTo>
                    <a:pt x="1260850" y="1625599"/>
                  </a:lnTo>
                  <a:close/>
                </a:path>
                <a:path w="2806700" h="2387600">
                  <a:moveTo>
                    <a:pt x="2006787" y="1625599"/>
                  </a:moveTo>
                  <a:lnTo>
                    <a:pt x="1269933" y="1625599"/>
                  </a:lnTo>
                  <a:lnTo>
                    <a:pt x="1261193" y="1612899"/>
                  </a:lnTo>
                  <a:lnTo>
                    <a:pt x="2008844" y="1612899"/>
                  </a:lnTo>
                  <a:lnTo>
                    <a:pt x="2006787" y="1625599"/>
                  </a:lnTo>
                  <a:close/>
                </a:path>
                <a:path w="2806700" h="2387600">
                  <a:moveTo>
                    <a:pt x="945337" y="1625599"/>
                  </a:moveTo>
                  <a:lnTo>
                    <a:pt x="943623" y="1625599"/>
                  </a:lnTo>
                  <a:lnTo>
                    <a:pt x="947132" y="1613505"/>
                  </a:lnTo>
                  <a:lnTo>
                    <a:pt x="945337" y="1625599"/>
                  </a:lnTo>
                  <a:close/>
                </a:path>
                <a:path w="2806700" h="2387600">
                  <a:moveTo>
                    <a:pt x="430422" y="1638299"/>
                  </a:moveTo>
                  <a:lnTo>
                    <a:pt x="297259" y="1638299"/>
                  </a:lnTo>
                  <a:lnTo>
                    <a:pt x="294945" y="1625599"/>
                  </a:lnTo>
                  <a:lnTo>
                    <a:pt x="431793" y="1625599"/>
                  </a:lnTo>
                  <a:lnTo>
                    <a:pt x="430422" y="1638299"/>
                  </a:lnTo>
                  <a:close/>
                </a:path>
                <a:path w="2806700" h="2387600">
                  <a:moveTo>
                    <a:pt x="942702" y="1628775"/>
                  </a:moveTo>
                  <a:lnTo>
                    <a:pt x="943023" y="1625599"/>
                  </a:lnTo>
                  <a:lnTo>
                    <a:pt x="943623" y="1625599"/>
                  </a:lnTo>
                  <a:lnTo>
                    <a:pt x="942702" y="1628775"/>
                  </a:lnTo>
                  <a:close/>
                </a:path>
                <a:path w="2806700" h="2387600">
                  <a:moveTo>
                    <a:pt x="2008587" y="1638299"/>
                  </a:moveTo>
                  <a:lnTo>
                    <a:pt x="1321519" y="1638299"/>
                  </a:lnTo>
                  <a:lnTo>
                    <a:pt x="1321776" y="1625599"/>
                  </a:lnTo>
                  <a:lnTo>
                    <a:pt x="2009187" y="1625599"/>
                  </a:lnTo>
                  <a:lnTo>
                    <a:pt x="2008587" y="1638299"/>
                  </a:lnTo>
                  <a:close/>
                </a:path>
                <a:path w="2806700" h="2387600">
                  <a:moveTo>
                    <a:pt x="941738" y="1638299"/>
                  </a:moveTo>
                  <a:lnTo>
                    <a:pt x="939938" y="1638299"/>
                  </a:lnTo>
                  <a:lnTo>
                    <a:pt x="942702" y="1628775"/>
                  </a:lnTo>
                  <a:lnTo>
                    <a:pt x="941738" y="1638299"/>
                  </a:lnTo>
                  <a:close/>
                </a:path>
                <a:path w="2806700" h="2387600">
                  <a:moveTo>
                    <a:pt x="422710" y="1650999"/>
                  </a:moveTo>
                  <a:lnTo>
                    <a:pt x="378065" y="1650999"/>
                  </a:lnTo>
                  <a:lnTo>
                    <a:pt x="378236" y="1638299"/>
                  </a:lnTo>
                  <a:lnTo>
                    <a:pt x="424166" y="1638299"/>
                  </a:lnTo>
                  <a:lnTo>
                    <a:pt x="422710" y="1650999"/>
                  </a:lnTo>
                  <a:close/>
                </a:path>
                <a:path w="2806700" h="2387600">
                  <a:moveTo>
                    <a:pt x="1390586" y="1650999"/>
                  </a:moveTo>
                  <a:lnTo>
                    <a:pt x="1386215" y="1650999"/>
                  </a:lnTo>
                  <a:lnTo>
                    <a:pt x="1381845" y="1638299"/>
                  </a:lnTo>
                  <a:lnTo>
                    <a:pt x="1391014" y="1638299"/>
                  </a:lnTo>
                  <a:lnTo>
                    <a:pt x="1390586" y="1650999"/>
                  </a:lnTo>
                  <a:close/>
                </a:path>
                <a:path w="2806700" h="2387600">
                  <a:moveTo>
                    <a:pt x="2007815" y="1650999"/>
                  </a:moveTo>
                  <a:lnTo>
                    <a:pt x="1399755" y="1650999"/>
                  </a:lnTo>
                  <a:lnTo>
                    <a:pt x="1395384" y="1638299"/>
                  </a:lnTo>
                  <a:lnTo>
                    <a:pt x="2008844" y="1638299"/>
                  </a:lnTo>
                  <a:lnTo>
                    <a:pt x="2007815" y="1650999"/>
                  </a:lnTo>
                  <a:close/>
                </a:path>
                <a:path w="2806700" h="2387600">
                  <a:moveTo>
                    <a:pt x="418082" y="1663699"/>
                  </a:moveTo>
                  <a:lnTo>
                    <a:pt x="377294" y="1663699"/>
                  </a:lnTo>
                  <a:lnTo>
                    <a:pt x="377637" y="1650999"/>
                  </a:lnTo>
                  <a:lnTo>
                    <a:pt x="418768" y="1650999"/>
                  </a:lnTo>
                  <a:lnTo>
                    <a:pt x="418082" y="1663699"/>
                  </a:lnTo>
                  <a:close/>
                </a:path>
                <a:path w="2806700" h="2387600">
                  <a:moveTo>
                    <a:pt x="2006016" y="1663699"/>
                  </a:moveTo>
                  <a:lnTo>
                    <a:pt x="1459910" y="1663699"/>
                  </a:lnTo>
                  <a:lnTo>
                    <a:pt x="1460338" y="1650999"/>
                  </a:lnTo>
                  <a:lnTo>
                    <a:pt x="2006616" y="1650999"/>
                  </a:lnTo>
                  <a:lnTo>
                    <a:pt x="2006016" y="1663699"/>
                  </a:lnTo>
                  <a:close/>
                </a:path>
                <a:path w="2806700" h="2387600">
                  <a:moveTo>
                    <a:pt x="416369" y="1676399"/>
                  </a:moveTo>
                  <a:lnTo>
                    <a:pt x="373609" y="1676399"/>
                  </a:lnTo>
                  <a:lnTo>
                    <a:pt x="373781" y="1663699"/>
                  </a:lnTo>
                  <a:lnTo>
                    <a:pt x="415769" y="1663699"/>
                  </a:lnTo>
                  <a:lnTo>
                    <a:pt x="416369" y="1676399"/>
                  </a:lnTo>
                  <a:close/>
                </a:path>
                <a:path w="2806700" h="2387600">
                  <a:moveTo>
                    <a:pt x="932241" y="1665356"/>
                  </a:moveTo>
                  <a:lnTo>
                    <a:pt x="932398" y="1663699"/>
                  </a:lnTo>
                  <a:lnTo>
                    <a:pt x="932912" y="1663699"/>
                  </a:lnTo>
                  <a:lnTo>
                    <a:pt x="932241" y="1665356"/>
                  </a:lnTo>
                  <a:close/>
                </a:path>
                <a:path w="2806700" h="2387600">
                  <a:moveTo>
                    <a:pt x="2003017" y="1676399"/>
                  </a:moveTo>
                  <a:lnTo>
                    <a:pt x="1538402" y="1676399"/>
                  </a:lnTo>
                  <a:lnTo>
                    <a:pt x="1534032" y="1663699"/>
                  </a:lnTo>
                  <a:lnTo>
                    <a:pt x="2004045" y="1663699"/>
                  </a:lnTo>
                  <a:lnTo>
                    <a:pt x="2003017" y="1676399"/>
                  </a:lnTo>
                  <a:close/>
                </a:path>
                <a:path w="2806700" h="2387600">
                  <a:moveTo>
                    <a:pt x="931198" y="1676399"/>
                  </a:moveTo>
                  <a:lnTo>
                    <a:pt x="927770" y="1676399"/>
                  </a:lnTo>
                  <a:lnTo>
                    <a:pt x="932241" y="1665356"/>
                  </a:lnTo>
                  <a:lnTo>
                    <a:pt x="931198" y="1676399"/>
                  </a:lnTo>
                  <a:close/>
                </a:path>
                <a:path w="2806700" h="2387600">
                  <a:moveTo>
                    <a:pt x="417140" y="1689099"/>
                  </a:moveTo>
                  <a:lnTo>
                    <a:pt x="375323" y="1689099"/>
                  </a:lnTo>
                  <a:lnTo>
                    <a:pt x="374638" y="1676399"/>
                  </a:lnTo>
                  <a:lnTo>
                    <a:pt x="416540" y="1676399"/>
                  </a:lnTo>
                  <a:lnTo>
                    <a:pt x="417140" y="1689099"/>
                  </a:lnTo>
                  <a:close/>
                </a:path>
                <a:path w="2806700" h="2387600">
                  <a:moveTo>
                    <a:pt x="2001732" y="1689099"/>
                  </a:moveTo>
                  <a:lnTo>
                    <a:pt x="1607640" y="1689099"/>
                  </a:lnTo>
                  <a:lnTo>
                    <a:pt x="1598985" y="1676399"/>
                  </a:lnTo>
                  <a:lnTo>
                    <a:pt x="2002760" y="1676399"/>
                  </a:lnTo>
                  <a:lnTo>
                    <a:pt x="2001732" y="1689099"/>
                  </a:lnTo>
                  <a:close/>
                </a:path>
                <a:path w="2806700" h="2387600">
                  <a:moveTo>
                    <a:pt x="423567" y="1701799"/>
                  </a:moveTo>
                  <a:lnTo>
                    <a:pt x="374809" y="1701799"/>
                  </a:lnTo>
                  <a:lnTo>
                    <a:pt x="375152" y="1689099"/>
                  </a:lnTo>
                  <a:lnTo>
                    <a:pt x="419796" y="1689099"/>
                  </a:lnTo>
                  <a:lnTo>
                    <a:pt x="423567" y="1701799"/>
                  </a:lnTo>
                  <a:close/>
                </a:path>
                <a:path w="2806700" h="2387600">
                  <a:moveTo>
                    <a:pt x="924086" y="1701799"/>
                  </a:moveTo>
                  <a:lnTo>
                    <a:pt x="921515" y="1701799"/>
                  </a:lnTo>
                  <a:lnTo>
                    <a:pt x="925285" y="1689099"/>
                  </a:lnTo>
                  <a:lnTo>
                    <a:pt x="926056" y="1689099"/>
                  </a:lnTo>
                  <a:lnTo>
                    <a:pt x="924086" y="1701799"/>
                  </a:lnTo>
                  <a:close/>
                </a:path>
                <a:path w="2806700" h="2387600">
                  <a:moveTo>
                    <a:pt x="1659054" y="1701799"/>
                  </a:moveTo>
                  <a:lnTo>
                    <a:pt x="1650485" y="1689099"/>
                  </a:lnTo>
                  <a:lnTo>
                    <a:pt x="1659312" y="1689099"/>
                  </a:lnTo>
                  <a:lnTo>
                    <a:pt x="1659054" y="1701799"/>
                  </a:lnTo>
                  <a:close/>
                </a:path>
                <a:path w="2806700" h="2387600">
                  <a:moveTo>
                    <a:pt x="2001303" y="1701799"/>
                  </a:moveTo>
                  <a:lnTo>
                    <a:pt x="1667966" y="1701799"/>
                  </a:lnTo>
                  <a:lnTo>
                    <a:pt x="1663596" y="1689099"/>
                  </a:lnTo>
                  <a:lnTo>
                    <a:pt x="2001817" y="1689099"/>
                  </a:lnTo>
                  <a:lnTo>
                    <a:pt x="2001303" y="1701799"/>
                  </a:lnTo>
                  <a:close/>
                </a:path>
                <a:path w="2806700" h="2387600">
                  <a:moveTo>
                    <a:pt x="428879" y="1714499"/>
                  </a:moveTo>
                  <a:lnTo>
                    <a:pt x="373095" y="1714499"/>
                  </a:lnTo>
                  <a:lnTo>
                    <a:pt x="374466" y="1701799"/>
                  </a:lnTo>
                  <a:lnTo>
                    <a:pt x="425623" y="1701799"/>
                  </a:lnTo>
                  <a:lnTo>
                    <a:pt x="428879" y="1714499"/>
                  </a:lnTo>
                  <a:close/>
                </a:path>
                <a:path w="2806700" h="2387600">
                  <a:moveTo>
                    <a:pt x="1998647" y="1714499"/>
                  </a:moveTo>
                  <a:lnTo>
                    <a:pt x="1728292" y="1714499"/>
                  </a:lnTo>
                  <a:lnTo>
                    <a:pt x="1723922" y="1701799"/>
                  </a:lnTo>
                  <a:lnTo>
                    <a:pt x="1999247" y="1701799"/>
                  </a:lnTo>
                  <a:lnTo>
                    <a:pt x="1998647" y="1714499"/>
                  </a:lnTo>
                  <a:close/>
                </a:path>
                <a:path w="2806700" h="2387600">
                  <a:moveTo>
                    <a:pt x="442419" y="1727199"/>
                  </a:moveTo>
                  <a:lnTo>
                    <a:pt x="372581" y="1727199"/>
                  </a:lnTo>
                  <a:lnTo>
                    <a:pt x="372924" y="1714499"/>
                  </a:lnTo>
                  <a:lnTo>
                    <a:pt x="439676" y="1714499"/>
                  </a:lnTo>
                  <a:lnTo>
                    <a:pt x="442419" y="1727199"/>
                  </a:lnTo>
                  <a:close/>
                </a:path>
                <a:path w="2806700" h="2387600">
                  <a:moveTo>
                    <a:pt x="1997019" y="1727199"/>
                  </a:moveTo>
                  <a:lnTo>
                    <a:pt x="1806100" y="1727199"/>
                  </a:lnTo>
                  <a:lnTo>
                    <a:pt x="1806700" y="1714499"/>
                  </a:lnTo>
                  <a:lnTo>
                    <a:pt x="1998047" y="1714499"/>
                  </a:lnTo>
                  <a:lnTo>
                    <a:pt x="1997019" y="1727199"/>
                  </a:lnTo>
                  <a:close/>
                </a:path>
                <a:path w="2806700" h="2387600">
                  <a:moveTo>
                    <a:pt x="467440" y="1739899"/>
                  </a:moveTo>
                  <a:lnTo>
                    <a:pt x="373524" y="1739899"/>
                  </a:lnTo>
                  <a:lnTo>
                    <a:pt x="373181" y="1727199"/>
                  </a:lnTo>
                  <a:lnTo>
                    <a:pt x="463156" y="1727199"/>
                  </a:lnTo>
                  <a:lnTo>
                    <a:pt x="467440" y="1739899"/>
                  </a:lnTo>
                  <a:close/>
                </a:path>
                <a:path w="2806700" h="2387600">
                  <a:moveTo>
                    <a:pt x="1995905" y="1739899"/>
                  </a:moveTo>
                  <a:lnTo>
                    <a:pt x="1875509" y="1739899"/>
                  </a:lnTo>
                  <a:lnTo>
                    <a:pt x="1875681" y="1727199"/>
                  </a:lnTo>
                  <a:lnTo>
                    <a:pt x="1996933" y="1727199"/>
                  </a:lnTo>
                  <a:lnTo>
                    <a:pt x="1995905" y="1739899"/>
                  </a:lnTo>
                  <a:close/>
                </a:path>
                <a:path w="2806700" h="2387600">
                  <a:moveTo>
                    <a:pt x="505487" y="1752599"/>
                  </a:moveTo>
                  <a:lnTo>
                    <a:pt x="369068" y="1752599"/>
                  </a:lnTo>
                  <a:lnTo>
                    <a:pt x="369410" y="1739899"/>
                  </a:lnTo>
                  <a:lnTo>
                    <a:pt x="504202" y="1739899"/>
                  </a:lnTo>
                  <a:lnTo>
                    <a:pt x="505487" y="1752599"/>
                  </a:lnTo>
                  <a:close/>
                </a:path>
                <a:path w="2806700" h="2387600">
                  <a:moveTo>
                    <a:pt x="1992391" y="1752599"/>
                  </a:moveTo>
                  <a:lnTo>
                    <a:pt x="1940377" y="1752599"/>
                  </a:lnTo>
                  <a:lnTo>
                    <a:pt x="1936093" y="1739899"/>
                  </a:lnTo>
                  <a:lnTo>
                    <a:pt x="1993248" y="1739899"/>
                  </a:lnTo>
                  <a:lnTo>
                    <a:pt x="1992391" y="1752599"/>
                  </a:lnTo>
                  <a:close/>
                </a:path>
                <a:path w="2806700" h="2387600">
                  <a:moveTo>
                    <a:pt x="533765" y="1765299"/>
                  </a:moveTo>
                  <a:lnTo>
                    <a:pt x="368468" y="1765299"/>
                  </a:lnTo>
                  <a:lnTo>
                    <a:pt x="368811" y="1752599"/>
                  </a:lnTo>
                  <a:lnTo>
                    <a:pt x="531023" y="1752599"/>
                  </a:lnTo>
                  <a:lnTo>
                    <a:pt x="533765" y="1765299"/>
                  </a:lnTo>
                  <a:close/>
                </a:path>
                <a:path w="2806700" h="2387600">
                  <a:moveTo>
                    <a:pt x="559986" y="1777999"/>
                  </a:moveTo>
                  <a:lnTo>
                    <a:pt x="368896" y="1777999"/>
                  </a:lnTo>
                  <a:lnTo>
                    <a:pt x="369239" y="1765299"/>
                  </a:lnTo>
                  <a:lnTo>
                    <a:pt x="554674" y="1765299"/>
                  </a:lnTo>
                  <a:lnTo>
                    <a:pt x="559986" y="1777999"/>
                  </a:lnTo>
                  <a:close/>
                </a:path>
                <a:path w="2806700" h="2387600">
                  <a:moveTo>
                    <a:pt x="902063" y="1777999"/>
                  </a:moveTo>
                  <a:lnTo>
                    <a:pt x="899521" y="1777999"/>
                  </a:lnTo>
                  <a:lnTo>
                    <a:pt x="902663" y="1765299"/>
                  </a:lnTo>
                  <a:lnTo>
                    <a:pt x="903348" y="1765299"/>
                  </a:lnTo>
                  <a:lnTo>
                    <a:pt x="902063" y="1777999"/>
                  </a:lnTo>
                  <a:close/>
                </a:path>
                <a:path w="2806700" h="2387600">
                  <a:moveTo>
                    <a:pt x="583380" y="1790699"/>
                  </a:moveTo>
                  <a:lnTo>
                    <a:pt x="369753" y="1790699"/>
                  </a:lnTo>
                  <a:lnTo>
                    <a:pt x="370096" y="1777999"/>
                  </a:lnTo>
                  <a:lnTo>
                    <a:pt x="580724" y="1777999"/>
                  </a:lnTo>
                  <a:lnTo>
                    <a:pt x="583380" y="1790699"/>
                  </a:lnTo>
                  <a:close/>
                </a:path>
                <a:path w="2806700" h="2387600">
                  <a:moveTo>
                    <a:pt x="896379" y="1790699"/>
                  </a:moveTo>
                  <a:lnTo>
                    <a:pt x="895893" y="1790699"/>
                  </a:lnTo>
                  <a:lnTo>
                    <a:pt x="898293" y="1777999"/>
                  </a:lnTo>
                  <a:lnTo>
                    <a:pt x="899521" y="1777999"/>
                  </a:lnTo>
                  <a:lnTo>
                    <a:pt x="896379" y="1790699"/>
                  </a:lnTo>
                  <a:close/>
                </a:path>
                <a:path w="2806700" h="2387600">
                  <a:moveTo>
                    <a:pt x="613457" y="1803399"/>
                  </a:moveTo>
                  <a:lnTo>
                    <a:pt x="366840" y="1803399"/>
                  </a:lnTo>
                  <a:lnTo>
                    <a:pt x="367439" y="1790699"/>
                  </a:lnTo>
                  <a:lnTo>
                    <a:pt x="610715" y="1790699"/>
                  </a:lnTo>
                  <a:lnTo>
                    <a:pt x="613457" y="1803399"/>
                  </a:lnTo>
                  <a:close/>
                </a:path>
                <a:path w="2806700" h="2387600">
                  <a:moveTo>
                    <a:pt x="894865" y="1803399"/>
                  </a:moveTo>
                  <a:lnTo>
                    <a:pt x="893237" y="1803399"/>
                  </a:lnTo>
                  <a:lnTo>
                    <a:pt x="896379" y="1790699"/>
                  </a:lnTo>
                  <a:lnTo>
                    <a:pt x="896750" y="1790699"/>
                  </a:lnTo>
                  <a:lnTo>
                    <a:pt x="894865" y="1803399"/>
                  </a:lnTo>
                  <a:close/>
                </a:path>
                <a:path w="2806700" h="2387600">
                  <a:moveTo>
                    <a:pt x="655703" y="1816099"/>
                  </a:moveTo>
                  <a:lnTo>
                    <a:pt x="368896" y="1816099"/>
                  </a:lnTo>
                  <a:lnTo>
                    <a:pt x="369239" y="1803399"/>
                  </a:lnTo>
                  <a:lnTo>
                    <a:pt x="652875" y="1803399"/>
                  </a:lnTo>
                  <a:lnTo>
                    <a:pt x="655703" y="1816099"/>
                  </a:lnTo>
                  <a:close/>
                </a:path>
                <a:path w="2806700" h="2387600">
                  <a:moveTo>
                    <a:pt x="887924" y="1828799"/>
                  </a:moveTo>
                  <a:lnTo>
                    <a:pt x="885868" y="1828799"/>
                  </a:lnTo>
                  <a:lnTo>
                    <a:pt x="890580" y="1803399"/>
                  </a:lnTo>
                  <a:lnTo>
                    <a:pt x="891095" y="1816099"/>
                  </a:lnTo>
                  <a:lnTo>
                    <a:pt x="889209" y="1816099"/>
                  </a:lnTo>
                  <a:lnTo>
                    <a:pt x="887924" y="1828799"/>
                  </a:lnTo>
                  <a:close/>
                </a:path>
                <a:path w="2806700" h="2387600">
                  <a:moveTo>
                    <a:pt x="749705" y="1841499"/>
                  </a:moveTo>
                  <a:lnTo>
                    <a:pt x="368211" y="1841499"/>
                  </a:lnTo>
                  <a:lnTo>
                    <a:pt x="369068" y="1828799"/>
                  </a:lnTo>
                  <a:lnTo>
                    <a:pt x="367868" y="1816099"/>
                  </a:lnTo>
                  <a:lnTo>
                    <a:pt x="695378" y="1816099"/>
                  </a:lnTo>
                  <a:lnTo>
                    <a:pt x="701033" y="1828799"/>
                  </a:lnTo>
                  <a:lnTo>
                    <a:pt x="746792" y="1828799"/>
                  </a:lnTo>
                  <a:lnTo>
                    <a:pt x="749705" y="1841499"/>
                  </a:lnTo>
                  <a:close/>
                </a:path>
                <a:path w="2806700" h="2387600">
                  <a:moveTo>
                    <a:pt x="896836" y="1854199"/>
                  </a:moveTo>
                  <a:lnTo>
                    <a:pt x="366926" y="1854199"/>
                  </a:lnTo>
                  <a:lnTo>
                    <a:pt x="367268" y="1841499"/>
                  </a:lnTo>
                  <a:lnTo>
                    <a:pt x="893837" y="1841499"/>
                  </a:lnTo>
                  <a:lnTo>
                    <a:pt x="896836" y="1854199"/>
                  </a:lnTo>
                  <a:close/>
                </a:path>
                <a:path w="2806700" h="2387600">
                  <a:moveTo>
                    <a:pt x="899065" y="1866899"/>
                  </a:moveTo>
                  <a:lnTo>
                    <a:pt x="364098" y="1866899"/>
                  </a:lnTo>
                  <a:lnTo>
                    <a:pt x="364440" y="1854199"/>
                  </a:lnTo>
                  <a:lnTo>
                    <a:pt x="900778" y="1854199"/>
                  </a:lnTo>
                  <a:lnTo>
                    <a:pt x="899065" y="1866899"/>
                  </a:lnTo>
                  <a:close/>
                </a:path>
                <a:path w="2806700" h="2387600">
                  <a:moveTo>
                    <a:pt x="923143" y="1866899"/>
                  </a:moveTo>
                  <a:lnTo>
                    <a:pt x="919287" y="1866899"/>
                  </a:lnTo>
                  <a:lnTo>
                    <a:pt x="919544" y="1854199"/>
                  </a:lnTo>
                  <a:lnTo>
                    <a:pt x="920658" y="1854199"/>
                  </a:lnTo>
                  <a:lnTo>
                    <a:pt x="923143" y="1866899"/>
                  </a:lnTo>
                  <a:close/>
                </a:path>
                <a:path w="2806700" h="2387600">
                  <a:moveTo>
                    <a:pt x="899493" y="1879599"/>
                  </a:moveTo>
                  <a:lnTo>
                    <a:pt x="362727" y="1879599"/>
                  </a:lnTo>
                  <a:lnTo>
                    <a:pt x="363070" y="1866899"/>
                  </a:lnTo>
                  <a:lnTo>
                    <a:pt x="899322" y="1866899"/>
                  </a:lnTo>
                  <a:lnTo>
                    <a:pt x="899493" y="1879599"/>
                  </a:lnTo>
                  <a:close/>
                </a:path>
                <a:path w="2806700" h="2387600">
                  <a:moveTo>
                    <a:pt x="943281" y="1879599"/>
                  </a:moveTo>
                  <a:lnTo>
                    <a:pt x="916717" y="1879599"/>
                  </a:lnTo>
                  <a:lnTo>
                    <a:pt x="916288" y="1866899"/>
                  </a:lnTo>
                  <a:lnTo>
                    <a:pt x="940624" y="1866899"/>
                  </a:lnTo>
                  <a:lnTo>
                    <a:pt x="943281" y="1879599"/>
                  </a:lnTo>
                  <a:close/>
                </a:path>
                <a:path w="2806700" h="2387600">
                  <a:moveTo>
                    <a:pt x="898122" y="1892299"/>
                  </a:moveTo>
                  <a:lnTo>
                    <a:pt x="362813" y="1892299"/>
                  </a:lnTo>
                  <a:lnTo>
                    <a:pt x="363841" y="1879599"/>
                  </a:lnTo>
                  <a:lnTo>
                    <a:pt x="898208" y="1879599"/>
                  </a:lnTo>
                  <a:lnTo>
                    <a:pt x="898122" y="1892299"/>
                  </a:lnTo>
                  <a:close/>
                </a:path>
                <a:path w="2806700" h="2387600">
                  <a:moveTo>
                    <a:pt x="966674" y="1892299"/>
                  </a:moveTo>
                  <a:lnTo>
                    <a:pt x="918773" y="1892299"/>
                  </a:lnTo>
                  <a:lnTo>
                    <a:pt x="915946" y="1879599"/>
                  </a:lnTo>
                  <a:lnTo>
                    <a:pt x="964018" y="1879599"/>
                  </a:lnTo>
                  <a:lnTo>
                    <a:pt x="966674" y="1892299"/>
                  </a:lnTo>
                  <a:close/>
                </a:path>
                <a:path w="2806700" h="2387600">
                  <a:moveTo>
                    <a:pt x="900950" y="1904999"/>
                  </a:moveTo>
                  <a:lnTo>
                    <a:pt x="362727" y="1904999"/>
                  </a:lnTo>
                  <a:lnTo>
                    <a:pt x="363070" y="1892299"/>
                  </a:lnTo>
                  <a:lnTo>
                    <a:pt x="901121" y="1892299"/>
                  </a:lnTo>
                  <a:lnTo>
                    <a:pt x="900950" y="1904999"/>
                  </a:lnTo>
                  <a:close/>
                </a:path>
                <a:path w="2806700" h="2387600">
                  <a:moveTo>
                    <a:pt x="992382" y="1904999"/>
                  </a:moveTo>
                  <a:lnTo>
                    <a:pt x="918088" y="1904999"/>
                  </a:lnTo>
                  <a:lnTo>
                    <a:pt x="918516" y="1892299"/>
                  </a:lnTo>
                  <a:lnTo>
                    <a:pt x="987240" y="1892299"/>
                  </a:lnTo>
                  <a:lnTo>
                    <a:pt x="992382" y="1904999"/>
                  </a:lnTo>
                  <a:close/>
                </a:path>
                <a:path w="2806700" h="2387600">
                  <a:moveTo>
                    <a:pt x="897351" y="1917699"/>
                  </a:moveTo>
                  <a:lnTo>
                    <a:pt x="361784" y="1917699"/>
                  </a:lnTo>
                  <a:lnTo>
                    <a:pt x="362555" y="1904999"/>
                  </a:lnTo>
                  <a:lnTo>
                    <a:pt x="897522" y="1904999"/>
                  </a:lnTo>
                  <a:lnTo>
                    <a:pt x="897351" y="1917699"/>
                  </a:lnTo>
                  <a:close/>
                </a:path>
                <a:path w="2806700" h="2387600">
                  <a:moveTo>
                    <a:pt x="1012176" y="1917699"/>
                  </a:moveTo>
                  <a:lnTo>
                    <a:pt x="915089" y="1917699"/>
                  </a:lnTo>
                  <a:lnTo>
                    <a:pt x="916117" y="1904999"/>
                  </a:lnTo>
                  <a:lnTo>
                    <a:pt x="1009520" y="1904999"/>
                  </a:lnTo>
                  <a:lnTo>
                    <a:pt x="1012176" y="1917699"/>
                  </a:lnTo>
                  <a:close/>
                </a:path>
                <a:path w="2806700" h="2387600">
                  <a:moveTo>
                    <a:pt x="899407" y="1930399"/>
                  </a:moveTo>
                  <a:lnTo>
                    <a:pt x="363841" y="1930399"/>
                  </a:lnTo>
                  <a:lnTo>
                    <a:pt x="364012" y="1917699"/>
                  </a:lnTo>
                  <a:lnTo>
                    <a:pt x="900093" y="1917699"/>
                  </a:lnTo>
                  <a:lnTo>
                    <a:pt x="899407" y="1930399"/>
                  </a:lnTo>
                  <a:close/>
                </a:path>
                <a:path w="2806700" h="2387600">
                  <a:moveTo>
                    <a:pt x="1038826" y="1930399"/>
                  </a:moveTo>
                  <a:lnTo>
                    <a:pt x="916717" y="1930399"/>
                  </a:lnTo>
                  <a:lnTo>
                    <a:pt x="917574" y="1917699"/>
                  </a:lnTo>
                  <a:lnTo>
                    <a:pt x="1036255" y="1917699"/>
                  </a:lnTo>
                  <a:lnTo>
                    <a:pt x="1038826" y="1930399"/>
                  </a:lnTo>
                  <a:close/>
                </a:path>
                <a:path w="2806700" h="2387600">
                  <a:moveTo>
                    <a:pt x="901035" y="1943099"/>
                  </a:moveTo>
                  <a:lnTo>
                    <a:pt x="359470" y="1943099"/>
                  </a:lnTo>
                  <a:lnTo>
                    <a:pt x="363069" y="1930399"/>
                  </a:lnTo>
                  <a:lnTo>
                    <a:pt x="900778" y="1930399"/>
                  </a:lnTo>
                  <a:lnTo>
                    <a:pt x="901035" y="1943099"/>
                  </a:lnTo>
                  <a:close/>
                </a:path>
                <a:path w="2806700" h="2387600">
                  <a:moveTo>
                    <a:pt x="1088098" y="1955799"/>
                  </a:moveTo>
                  <a:lnTo>
                    <a:pt x="918003" y="1955799"/>
                  </a:lnTo>
                  <a:lnTo>
                    <a:pt x="918174" y="1930399"/>
                  </a:lnTo>
                  <a:lnTo>
                    <a:pt x="1059649" y="1930399"/>
                  </a:lnTo>
                  <a:lnTo>
                    <a:pt x="1062220" y="1943099"/>
                  </a:lnTo>
                  <a:lnTo>
                    <a:pt x="1085785" y="1943099"/>
                  </a:lnTo>
                  <a:lnTo>
                    <a:pt x="1088098" y="1955799"/>
                  </a:lnTo>
                  <a:close/>
                </a:path>
                <a:path w="2806700" h="2387600">
                  <a:moveTo>
                    <a:pt x="900007" y="1955799"/>
                  </a:moveTo>
                  <a:lnTo>
                    <a:pt x="362384" y="1955799"/>
                  </a:lnTo>
                  <a:lnTo>
                    <a:pt x="362555" y="1943099"/>
                  </a:lnTo>
                  <a:lnTo>
                    <a:pt x="900778" y="1943099"/>
                  </a:lnTo>
                  <a:lnTo>
                    <a:pt x="900007" y="1955799"/>
                  </a:lnTo>
                  <a:close/>
                </a:path>
                <a:path w="2806700" h="2387600">
                  <a:moveTo>
                    <a:pt x="898465" y="1968499"/>
                  </a:moveTo>
                  <a:lnTo>
                    <a:pt x="360413" y="1968499"/>
                  </a:lnTo>
                  <a:lnTo>
                    <a:pt x="360584" y="1955799"/>
                  </a:lnTo>
                  <a:lnTo>
                    <a:pt x="898465" y="1955799"/>
                  </a:lnTo>
                  <a:lnTo>
                    <a:pt x="898465" y="1968499"/>
                  </a:lnTo>
                  <a:close/>
                </a:path>
                <a:path w="2806700" h="2387600">
                  <a:moveTo>
                    <a:pt x="1111064" y="1968499"/>
                  </a:moveTo>
                  <a:lnTo>
                    <a:pt x="915517" y="1968499"/>
                  </a:lnTo>
                  <a:lnTo>
                    <a:pt x="915860" y="1955799"/>
                  </a:lnTo>
                  <a:lnTo>
                    <a:pt x="1105922" y="1955799"/>
                  </a:lnTo>
                  <a:lnTo>
                    <a:pt x="1111064" y="1968499"/>
                  </a:lnTo>
                  <a:close/>
                </a:path>
                <a:path w="2806700" h="2387600">
                  <a:moveTo>
                    <a:pt x="898807" y="1981199"/>
                  </a:moveTo>
                  <a:lnTo>
                    <a:pt x="359985" y="1981199"/>
                  </a:lnTo>
                  <a:lnTo>
                    <a:pt x="359385" y="1968499"/>
                  </a:lnTo>
                  <a:lnTo>
                    <a:pt x="898293" y="1968499"/>
                  </a:lnTo>
                  <a:lnTo>
                    <a:pt x="898807" y="1981199"/>
                  </a:lnTo>
                  <a:close/>
                </a:path>
                <a:path w="2806700" h="2387600">
                  <a:moveTo>
                    <a:pt x="1131544" y="1981199"/>
                  </a:moveTo>
                  <a:lnTo>
                    <a:pt x="915689" y="1981199"/>
                  </a:lnTo>
                  <a:lnTo>
                    <a:pt x="915346" y="1968499"/>
                  </a:lnTo>
                  <a:lnTo>
                    <a:pt x="1128888" y="1968499"/>
                  </a:lnTo>
                  <a:lnTo>
                    <a:pt x="1131544" y="1981199"/>
                  </a:lnTo>
                  <a:close/>
                </a:path>
                <a:path w="2806700" h="2387600">
                  <a:moveTo>
                    <a:pt x="899664" y="1993899"/>
                  </a:moveTo>
                  <a:lnTo>
                    <a:pt x="357928" y="1993899"/>
                  </a:lnTo>
                  <a:lnTo>
                    <a:pt x="358014" y="1981199"/>
                  </a:lnTo>
                  <a:lnTo>
                    <a:pt x="899579" y="1981199"/>
                  </a:lnTo>
                  <a:lnTo>
                    <a:pt x="899664" y="1993899"/>
                  </a:lnTo>
                  <a:close/>
                </a:path>
                <a:path w="2806700" h="2387600">
                  <a:moveTo>
                    <a:pt x="1163507" y="1993899"/>
                  </a:moveTo>
                  <a:lnTo>
                    <a:pt x="916974" y="1993899"/>
                  </a:lnTo>
                  <a:lnTo>
                    <a:pt x="916460" y="1981199"/>
                  </a:lnTo>
                  <a:lnTo>
                    <a:pt x="1158194" y="1981199"/>
                  </a:lnTo>
                  <a:lnTo>
                    <a:pt x="1163507" y="1993899"/>
                  </a:lnTo>
                  <a:close/>
                </a:path>
                <a:path w="2806700" h="2387600">
                  <a:moveTo>
                    <a:pt x="898293" y="2006599"/>
                  </a:moveTo>
                  <a:lnTo>
                    <a:pt x="360499" y="2006599"/>
                  </a:lnTo>
                  <a:lnTo>
                    <a:pt x="361013" y="1993899"/>
                  </a:lnTo>
                  <a:lnTo>
                    <a:pt x="899407" y="1993899"/>
                  </a:lnTo>
                  <a:lnTo>
                    <a:pt x="898293" y="2006599"/>
                  </a:lnTo>
                  <a:close/>
                </a:path>
                <a:path w="2806700" h="2387600">
                  <a:moveTo>
                    <a:pt x="1187329" y="2006599"/>
                  </a:moveTo>
                  <a:lnTo>
                    <a:pt x="916974" y="2006599"/>
                  </a:lnTo>
                  <a:lnTo>
                    <a:pt x="917060" y="1993899"/>
                  </a:lnTo>
                  <a:lnTo>
                    <a:pt x="1182016" y="1993899"/>
                  </a:lnTo>
                  <a:lnTo>
                    <a:pt x="1187329" y="2006599"/>
                  </a:lnTo>
                  <a:close/>
                </a:path>
                <a:path w="2806700" h="2387600">
                  <a:moveTo>
                    <a:pt x="896323" y="2031999"/>
                  </a:moveTo>
                  <a:lnTo>
                    <a:pt x="357842" y="2031999"/>
                  </a:lnTo>
                  <a:lnTo>
                    <a:pt x="360156" y="2019299"/>
                  </a:lnTo>
                  <a:lnTo>
                    <a:pt x="359556" y="2019299"/>
                  </a:lnTo>
                  <a:lnTo>
                    <a:pt x="359727" y="2006599"/>
                  </a:lnTo>
                  <a:lnTo>
                    <a:pt x="896837" y="2006599"/>
                  </a:lnTo>
                  <a:lnTo>
                    <a:pt x="896323" y="2019299"/>
                  </a:lnTo>
                  <a:lnTo>
                    <a:pt x="896323" y="2031999"/>
                  </a:lnTo>
                  <a:close/>
                </a:path>
                <a:path w="2806700" h="2387600">
                  <a:moveTo>
                    <a:pt x="1239943" y="2031999"/>
                  </a:moveTo>
                  <a:lnTo>
                    <a:pt x="913461" y="2031999"/>
                  </a:lnTo>
                  <a:lnTo>
                    <a:pt x="913804" y="2006599"/>
                  </a:lnTo>
                  <a:lnTo>
                    <a:pt x="1204467" y="2006599"/>
                  </a:lnTo>
                  <a:lnTo>
                    <a:pt x="1207124" y="2019299"/>
                  </a:lnTo>
                  <a:lnTo>
                    <a:pt x="1237287" y="2019299"/>
                  </a:lnTo>
                  <a:lnTo>
                    <a:pt x="1239943" y="2031999"/>
                  </a:lnTo>
                  <a:close/>
                </a:path>
                <a:path w="2806700" h="2387600">
                  <a:moveTo>
                    <a:pt x="895980" y="2044699"/>
                  </a:moveTo>
                  <a:lnTo>
                    <a:pt x="356900" y="2044699"/>
                  </a:lnTo>
                  <a:lnTo>
                    <a:pt x="357071" y="2031999"/>
                  </a:lnTo>
                  <a:lnTo>
                    <a:pt x="897608" y="2031999"/>
                  </a:lnTo>
                  <a:lnTo>
                    <a:pt x="895980" y="2044699"/>
                  </a:lnTo>
                  <a:close/>
                </a:path>
                <a:path w="2806700" h="2387600">
                  <a:moveTo>
                    <a:pt x="1266421" y="2044699"/>
                  </a:moveTo>
                  <a:lnTo>
                    <a:pt x="914404" y="2044699"/>
                  </a:lnTo>
                  <a:lnTo>
                    <a:pt x="915260" y="2031999"/>
                  </a:lnTo>
                  <a:lnTo>
                    <a:pt x="1263765" y="2031999"/>
                  </a:lnTo>
                  <a:lnTo>
                    <a:pt x="1266421" y="2044699"/>
                  </a:lnTo>
                  <a:close/>
                </a:path>
                <a:path w="2806700" h="2387600">
                  <a:moveTo>
                    <a:pt x="896151" y="2057399"/>
                  </a:moveTo>
                  <a:lnTo>
                    <a:pt x="356557" y="2057399"/>
                  </a:lnTo>
                  <a:lnTo>
                    <a:pt x="356728" y="2044699"/>
                  </a:lnTo>
                  <a:lnTo>
                    <a:pt x="896151" y="2044699"/>
                  </a:lnTo>
                  <a:lnTo>
                    <a:pt x="896151" y="2057399"/>
                  </a:lnTo>
                  <a:close/>
                </a:path>
                <a:path w="2806700" h="2387600">
                  <a:moveTo>
                    <a:pt x="1286216" y="2057399"/>
                  </a:moveTo>
                  <a:lnTo>
                    <a:pt x="913290" y="2057399"/>
                  </a:lnTo>
                  <a:lnTo>
                    <a:pt x="913290" y="2044699"/>
                  </a:lnTo>
                  <a:lnTo>
                    <a:pt x="1283560" y="2044699"/>
                  </a:lnTo>
                  <a:lnTo>
                    <a:pt x="1286216" y="2057399"/>
                  </a:lnTo>
                  <a:close/>
                </a:path>
                <a:path w="2806700" h="2387600">
                  <a:moveTo>
                    <a:pt x="896837" y="2070099"/>
                  </a:moveTo>
                  <a:lnTo>
                    <a:pt x="357928" y="2070099"/>
                  </a:lnTo>
                  <a:lnTo>
                    <a:pt x="358528" y="2057399"/>
                  </a:lnTo>
                  <a:lnTo>
                    <a:pt x="897522" y="2057399"/>
                  </a:lnTo>
                  <a:lnTo>
                    <a:pt x="896837" y="2070099"/>
                  </a:lnTo>
                  <a:close/>
                </a:path>
                <a:path w="2806700" h="2387600">
                  <a:moveTo>
                    <a:pt x="1315865" y="2070099"/>
                  </a:moveTo>
                  <a:lnTo>
                    <a:pt x="915175" y="2070099"/>
                  </a:lnTo>
                  <a:lnTo>
                    <a:pt x="915346" y="2057399"/>
                  </a:lnTo>
                  <a:lnTo>
                    <a:pt x="1313980" y="2057399"/>
                  </a:lnTo>
                  <a:lnTo>
                    <a:pt x="1315865" y="2070099"/>
                  </a:lnTo>
                  <a:close/>
                </a:path>
                <a:path w="2806700" h="2387600">
                  <a:moveTo>
                    <a:pt x="896665" y="2082799"/>
                  </a:moveTo>
                  <a:lnTo>
                    <a:pt x="357928" y="2082799"/>
                  </a:lnTo>
                  <a:lnTo>
                    <a:pt x="358099" y="2070099"/>
                  </a:lnTo>
                  <a:lnTo>
                    <a:pt x="896494" y="2070099"/>
                  </a:lnTo>
                  <a:lnTo>
                    <a:pt x="896665" y="2082799"/>
                  </a:lnTo>
                  <a:close/>
                </a:path>
                <a:path w="2806700" h="2387600">
                  <a:moveTo>
                    <a:pt x="1354512" y="2082799"/>
                  </a:moveTo>
                  <a:lnTo>
                    <a:pt x="913804" y="2082799"/>
                  </a:lnTo>
                  <a:lnTo>
                    <a:pt x="913633" y="2070099"/>
                  </a:lnTo>
                  <a:lnTo>
                    <a:pt x="1349199" y="2070099"/>
                  </a:lnTo>
                  <a:lnTo>
                    <a:pt x="1354512" y="2082799"/>
                  </a:lnTo>
                  <a:close/>
                </a:path>
                <a:path w="2806700" h="2387600">
                  <a:moveTo>
                    <a:pt x="898208" y="2095499"/>
                  </a:moveTo>
                  <a:lnTo>
                    <a:pt x="357671" y="2095499"/>
                  </a:lnTo>
                  <a:lnTo>
                    <a:pt x="355529" y="2082799"/>
                  </a:lnTo>
                  <a:lnTo>
                    <a:pt x="898294" y="2082799"/>
                  </a:lnTo>
                  <a:lnTo>
                    <a:pt x="898208" y="2095499"/>
                  </a:lnTo>
                  <a:close/>
                </a:path>
                <a:path w="2806700" h="2387600">
                  <a:moveTo>
                    <a:pt x="1375077" y="2095499"/>
                  </a:moveTo>
                  <a:lnTo>
                    <a:pt x="915432" y="2095499"/>
                  </a:lnTo>
                  <a:lnTo>
                    <a:pt x="915432" y="2082799"/>
                  </a:lnTo>
                  <a:lnTo>
                    <a:pt x="1372421" y="2082799"/>
                  </a:lnTo>
                  <a:lnTo>
                    <a:pt x="1375077" y="2095499"/>
                  </a:lnTo>
                  <a:close/>
                </a:path>
                <a:path w="2806700" h="2387600">
                  <a:moveTo>
                    <a:pt x="895209" y="2108199"/>
                  </a:moveTo>
                  <a:lnTo>
                    <a:pt x="357328" y="2108199"/>
                  </a:lnTo>
                  <a:lnTo>
                    <a:pt x="357500" y="2095499"/>
                  </a:lnTo>
                  <a:lnTo>
                    <a:pt x="895209" y="2095499"/>
                  </a:lnTo>
                  <a:lnTo>
                    <a:pt x="895209" y="2108199"/>
                  </a:lnTo>
                  <a:close/>
                </a:path>
                <a:path w="2806700" h="2387600">
                  <a:moveTo>
                    <a:pt x="1401813" y="2108199"/>
                  </a:moveTo>
                  <a:lnTo>
                    <a:pt x="913547" y="2108199"/>
                  </a:lnTo>
                  <a:lnTo>
                    <a:pt x="914661" y="2095499"/>
                  </a:lnTo>
                  <a:lnTo>
                    <a:pt x="1396500" y="2095499"/>
                  </a:lnTo>
                  <a:lnTo>
                    <a:pt x="1401813" y="2108199"/>
                  </a:lnTo>
                  <a:close/>
                </a:path>
                <a:path w="2806700" h="2387600">
                  <a:moveTo>
                    <a:pt x="896237" y="2120899"/>
                  </a:moveTo>
                  <a:lnTo>
                    <a:pt x="357500" y="2120899"/>
                  </a:lnTo>
                  <a:lnTo>
                    <a:pt x="354072" y="2108199"/>
                  </a:lnTo>
                  <a:lnTo>
                    <a:pt x="896408" y="2108199"/>
                  </a:lnTo>
                  <a:lnTo>
                    <a:pt x="896237" y="2120899"/>
                  </a:lnTo>
                  <a:close/>
                </a:path>
                <a:path w="2806700" h="2387600">
                  <a:moveTo>
                    <a:pt x="1431119" y="2120899"/>
                  </a:moveTo>
                  <a:lnTo>
                    <a:pt x="913204" y="2120899"/>
                  </a:lnTo>
                  <a:lnTo>
                    <a:pt x="913375" y="2108199"/>
                  </a:lnTo>
                  <a:lnTo>
                    <a:pt x="1428463" y="2108199"/>
                  </a:lnTo>
                  <a:lnTo>
                    <a:pt x="1431119" y="2120899"/>
                  </a:lnTo>
                  <a:close/>
                </a:path>
                <a:path w="2806700" h="2387600">
                  <a:moveTo>
                    <a:pt x="895637" y="2133599"/>
                  </a:moveTo>
                  <a:lnTo>
                    <a:pt x="355443" y="2133599"/>
                  </a:lnTo>
                  <a:lnTo>
                    <a:pt x="355614" y="2120899"/>
                  </a:lnTo>
                  <a:lnTo>
                    <a:pt x="896065" y="2120899"/>
                  </a:lnTo>
                  <a:lnTo>
                    <a:pt x="895637" y="2133599"/>
                  </a:lnTo>
                  <a:close/>
                </a:path>
                <a:path w="2806700" h="2387600">
                  <a:moveTo>
                    <a:pt x="1457683" y="2133599"/>
                  </a:moveTo>
                  <a:lnTo>
                    <a:pt x="912604" y="2133599"/>
                  </a:lnTo>
                  <a:lnTo>
                    <a:pt x="913033" y="2120899"/>
                  </a:lnTo>
                  <a:lnTo>
                    <a:pt x="1455027" y="2120899"/>
                  </a:lnTo>
                  <a:lnTo>
                    <a:pt x="1457683" y="2133599"/>
                  </a:lnTo>
                  <a:close/>
                </a:path>
                <a:path w="2806700" h="2387600">
                  <a:moveTo>
                    <a:pt x="1467195" y="2133599"/>
                  </a:moveTo>
                  <a:lnTo>
                    <a:pt x="1457683" y="2133599"/>
                  </a:lnTo>
                  <a:lnTo>
                    <a:pt x="1461711" y="2120899"/>
                  </a:lnTo>
                  <a:lnTo>
                    <a:pt x="1467195" y="2133599"/>
                  </a:lnTo>
                  <a:close/>
                </a:path>
                <a:path w="2806700" h="2387600">
                  <a:moveTo>
                    <a:pt x="894866" y="2146299"/>
                  </a:moveTo>
                  <a:lnTo>
                    <a:pt x="356386" y="2146299"/>
                  </a:lnTo>
                  <a:lnTo>
                    <a:pt x="356471" y="2133599"/>
                  </a:lnTo>
                  <a:lnTo>
                    <a:pt x="894866" y="2133599"/>
                  </a:lnTo>
                  <a:lnTo>
                    <a:pt x="894866" y="2146299"/>
                  </a:lnTo>
                  <a:close/>
                </a:path>
                <a:path w="2806700" h="2387600">
                  <a:moveTo>
                    <a:pt x="1493160" y="2146299"/>
                  </a:moveTo>
                  <a:lnTo>
                    <a:pt x="911833" y="2146299"/>
                  </a:lnTo>
                  <a:lnTo>
                    <a:pt x="911833" y="2133599"/>
                  </a:lnTo>
                  <a:lnTo>
                    <a:pt x="1491017" y="2133599"/>
                  </a:lnTo>
                  <a:lnTo>
                    <a:pt x="1493160" y="2146299"/>
                  </a:lnTo>
                  <a:close/>
                </a:path>
                <a:path w="2806700" h="2387600">
                  <a:moveTo>
                    <a:pt x="893837" y="2158999"/>
                  </a:moveTo>
                  <a:lnTo>
                    <a:pt x="355529" y="2158999"/>
                  </a:lnTo>
                  <a:lnTo>
                    <a:pt x="355700" y="2146299"/>
                  </a:lnTo>
                  <a:lnTo>
                    <a:pt x="894180" y="2146299"/>
                  </a:lnTo>
                  <a:lnTo>
                    <a:pt x="893837" y="2158999"/>
                  </a:lnTo>
                  <a:close/>
                </a:path>
                <a:path w="2806700" h="2387600">
                  <a:moveTo>
                    <a:pt x="1532577" y="2158999"/>
                  </a:moveTo>
                  <a:lnTo>
                    <a:pt x="911062" y="2158999"/>
                  </a:lnTo>
                  <a:lnTo>
                    <a:pt x="911404" y="2146299"/>
                  </a:lnTo>
                  <a:lnTo>
                    <a:pt x="1527093" y="2146299"/>
                  </a:lnTo>
                  <a:lnTo>
                    <a:pt x="1532577" y="2158999"/>
                  </a:lnTo>
                  <a:close/>
                </a:path>
                <a:path w="2806700" h="2387600">
                  <a:moveTo>
                    <a:pt x="895466" y="2171699"/>
                  </a:moveTo>
                  <a:lnTo>
                    <a:pt x="354072" y="2171699"/>
                  </a:lnTo>
                  <a:lnTo>
                    <a:pt x="354243" y="2158999"/>
                  </a:lnTo>
                  <a:lnTo>
                    <a:pt x="895294" y="2158999"/>
                  </a:lnTo>
                  <a:lnTo>
                    <a:pt x="895466" y="2171699"/>
                  </a:lnTo>
                  <a:close/>
                </a:path>
                <a:path w="2806700" h="2387600">
                  <a:moveTo>
                    <a:pt x="1589133" y="2184399"/>
                  </a:moveTo>
                  <a:lnTo>
                    <a:pt x="913033" y="2184399"/>
                  </a:lnTo>
                  <a:lnTo>
                    <a:pt x="912776" y="2171699"/>
                  </a:lnTo>
                  <a:lnTo>
                    <a:pt x="912776" y="2158999"/>
                  </a:lnTo>
                  <a:lnTo>
                    <a:pt x="1547916" y="2158999"/>
                  </a:lnTo>
                  <a:lnTo>
                    <a:pt x="1556142" y="2171699"/>
                  </a:lnTo>
                  <a:lnTo>
                    <a:pt x="1583649" y="2171699"/>
                  </a:lnTo>
                  <a:lnTo>
                    <a:pt x="1589133" y="2184399"/>
                  </a:lnTo>
                  <a:close/>
                </a:path>
                <a:path w="2806700" h="2387600">
                  <a:moveTo>
                    <a:pt x="895809" y="2184399"/>
                  </a:moveTo>
                  <a:lnTo>
                    <a:pt x="353130" y="2184399"/>
                  </a:lnTo>
                  <a:lnTo>
                    <a:pt x="354929" y="2171699"/>
                  </a:lnTo>
                  <a:lnTo>
                    <a:pt x="895552" y="2171699"/>
                  </a:lnTo>
                  <a:lnTo>
                    <a:pt x="895809" y="2184399"/>
                  </a:lnTo>
                  <a:close/>
                </a:path>
                <a:path w="2806700" h="2387600">
                  <a:moveTo>
                    <a:pt x="893924" y="2197099"/>
                  </a:moveTo>
                  <a:lnTo>
                    <a:pt x="354415" y="2197099"/>
                  </a:lnTo>
                  <a:lnTo>
                    <a:pt x="354415" y="2184399"/>
                  </a:lnTo>
                  <a:lnTo>
                    <a:pt x="893924" y="2184399"/>
                  </a:lnTo>
                  <a:lnTo>
                    <a:pt x="893924" y="2197099"/>
                  </a:lnTo>
                  <a:close/>
                </a:path>
                <a:path w="2806700" h="2387600">
                  <a:moveTo>
                    <a:pt x="1625294" y="2197099"/>
                  </a:moveTo>
                  <a:lnTo>
                    <a:pt x="911405" y="2197099"/>
                  </a:lnTo>
                  <a:lnTo>
                    <a:pt x="912090" y="2184399"/>
                  </a:lnTo>
                  <a:lnTo>
                    <a:pt x="1623152" y="2184399"/>
                  </a:lnTo>
                  <a:lnTo>
                    <a:pt x="1625294" y="2197099"/>
                  </a:lnTo>
                  <a:close/>
                </a:path>
                <a:path w="2806700" h="2387600">
                  <a:moveTo>
                    <a:pt x="2511249" y="2197099"/>
                  </a:moveTo>
                  <a:lnTo>
                    <a:pt x="2505851" y="2197099"/>
                  </a:lnTo>
                  <a:lnTo>
                    <a:pt x="2509107" y="2184399"/>
                  </a:lnTo>
                  <a:lnTo>
                    <a:pt x="2511163" y="2184399"/>
                  </a:lnTo>
                  <a:lnTo>
                    <a:pt x="2511249" y="2197099"/>
                  </a:lnTo>
                  <a:close/>
                </a:path>
                <a:path w="2806700" h="2387600">
                  <a:moveTo>
                    <a:pt x="896151" y="2222499"/>
                  </a:moveTo>
                  <a:lnTo>
                    <a:pt x="354243" y="2222499"/>
                  </a:lnTo>
                  <a:lnTo>
                    <a:pt x="354243" y="2209799"/>
                  </a:lnTo>
                  <a:lnTo>
                    <a:pt x="353901" y="2209799"/>
                  </a:lnTo>
                  <a:lnTo>
                    <a:pt x="355186" y="2197099"/>
                  </a:lnTo>
                  <a:lnTo>
                    <a:pt x="895980" y="2197099"/>
                  </a:lnTo>
                  <a:lnTo>
                    <a:pt x="895980" y="2209799"/>
                  </a:lnTo>
                  <a:lnTo>
                    <a:pt x="896151" y="2222499"/>
                  </a:lnTo>
                  <a:close/>
                </a:path>
                <a:path w="2806700" h="2387600">
                  <a:moveTo>
                    <a:pt x="1697618" y="2222499"/>
                  </a:moveTo>
                  <a:lnTo>
                    <a:pt x="913290" y="2222499"/>
                  </a:lnTo>
                  <a:lnTo>
                    <a:pt x="912947" y="2209799"/>
                  </a:lnTo>
                  <a:lnTo>
                    <a:pt x="912947" y="2197099"/>
                  </a:lnTo>
                  <a:lnTo>
                    <a:pt x="1655886" y="2197099"/>
                  </a:lnTo>
                  <a:lnTo>
                    <a:pt x="1658285" y="2209799"/>
                  </a:lnTo>
                  <a:lnTo>
                    <a:pt x="1694875" y="2209799"/>
                  </a:lnTo>
                  <a:lnTo>
                    <a:pt x="1697618" y="2222499"/>
                  </a:lnTo>
                  <a:close/>
                </a:path>
                <a:path w="2806700" h="2387600">
                  <a:moveTo>
                    <a:pt x="2511935" y="2209799"/>
                  </a:moveTo>
                  <a:lnTo>
                    <a:pt x="2493168" y="2209799"/>
                  </a:lnTo>
                  <a:lnTo>
                    <a:pt x="2496939" y="2197099"/>
                  </a:lnTo>
                  <a:lnTo>
                    <a:pt x="2511421" y="2197099"/>
                  </a:lnTo>
                  <a:lnTo>
                    <a:pt x="2511935" y="2209799"/>
                  </a:lnTo>
                  <a:close/>
                </a:path>
                <a:path w="2806700" h="2387600">
                  <a:moveTo>
                    <a:pt x="2516305" y="2222499"/>
                  </a:moveTo>
                  <a:lnTo>
                    <a:pt x="2482628" y="2222499"/>
                  </a:lnTo>
                  <a:lnTo>
                    <a:pt x="2484685" y="2209799"/>
                  </a:lnTo>
                  <a:lnTo>
                    <a:pt x="2515791" y="2209799"/>
                  </a:lnTo>
                  <a:lnTo>
                    <a:pt x="2516305" y="2222499"/>
                  </a:lnTo>
                  <a:close/>
                </a:path>
                <a:path w="2806700" h="2387600">
                  <a:moveTo>
                    <a:pt x="893067" y="2235199"/>
                  </a:moveTo>
                  <a:lnTo>
                    <a:pt x="355615" y="2235199"/>
                  </a:lnTo>
                  <a:lnTo>
                    <a:pt x="355615" y="2222499"/>
                  </a:lnTo>
                  <a:lnTo>
                    <a:pt x="893152" y="2222499"/>
                  </a:lnTo>
                  <a:lnTo>
                    <a:pt x="893067" y="2235199"/>
                  </a:lnTo>
                  <a:close/>
                </a:path>
                <a:path w="2806700" h="2387600">
                  <a:moveTo>
                    <a:pt x="1733865" y="2235199"/>
                  </a:moveTo>
                  <a:lnTo>
                    <a:pt x="910119" y="2235199"/>
                  </a:lnTo>
                  <a:lnTo>
                    <a:pt x="910291" y="2222499"/>
                  </a:lnTo>
                  <a:lnTo>
                    <a:pt x="1731208" y="2222499"/>
                  </a:lnTo>
                  <a:lnTo>
                    <a:pt x="1733865" y="2235199"/>
                  </a:lnTo>
                  <a:close/>
                </a:path>
                <a:path w="2806700" h="2387600">
                  <a:moveTo>
                    <a:pt x="2514934" y="2235199"/>
                  </a:moveTo>
                  <a:lnTo>
                    <a:pt x="2468575" y="2235199"/>
                  </a:lnTo>
                  <a:lnTo>
                    <a:pt x="2472859" y="2222499"/>
                  </a:lnTo>
                  <a:lnTo>
                    <a:pt x="2514420" y="2222499"/>
                  </a:lnTo>
                  <a:lnTo>
                    <a:pt x="2514934" y="2235199"/>
                  </a:lnTo>
                  <a:close/>
                </a:path>
                <a:path w="2806700" h="2387600">
                  <a:moveTo>
                    <a:pt x="895209" y="2247899"/>
                  </a:moveTo>
                  <a:lnTo>
                    <a:pt x="354672" y="2247899"/>
                  </a:lnTo>
                  <a:lnTo>
                    <a:pt x="354758" y="2235199"/>
                  </a:lnTo>
                  <a:lnTo>
                    <a:pt x="894695" y="2235199"/>
                  </a:lnTo>
                  <a:lnTo>
                    <a:pt x="895209" y="2247899"/>
                  </a:lnTo>
                  <a:close/>
                </a:path>
                <a:path w="2806700" h="2387600">
                  <a:moveTo>
                    <a:pt x="1763856" y="2247899"/>
                  </a:moveTo>
                  <a:lnTo>
                    <a:pt x="912433" y="2247899"/>
                  </a:lnTo>
                  <a:lnTo>
                    <a:pt x="911919" y="2235199"/>
                  </a:lnTo>
                  <a:lnTo>
                    <a:pt x="1758201" y="2235199"/>
                  </a:lnTo>
                  <a:lnTo>
                    <a:pt x="1763856" y="2247899"/>
                  </a:lnTo>
                  <a:close/>
                </a:path>
                <a:path w="2806700" h="2387600">
                  <a:moveTo>
                    <a:pt x="1772854" y="2247899"/>
                  </a:moveTo>
                  <a:lnTo>
                    <a:pt x="1763856" y="2247899"/>
                  </a:lnTo>
                  <a:lnTo>
                    <a:pt x="1767198" y="2235199"/>
                  </a:lnTo>
                  <a:lnTo>
                    <a:pt x="1772854" y="2247899"/>
                  </a:lnTo>
                  <a:close/>
                </a:path>
                <a:path w="2806700" h="2387600">
                  <a:moveTo>
                    <a:pt x="2514763" y="2247899"/>
                  </a:moveTo>
                  <a:lnTo>
                    <a:pt x="2454950" y="2247899"/>
                  </a:lnTo>
                  <a:lnTo>
                    <a:pt x="2457178" y="2235199"/>
                  </a:lnTo>
                  <a:lnTo>
                    <a:pt x="2514506" y="2235199"/>
                  </a:lnTo>
                  <a:lnTo>
                    <a:pt x="2514763" y="2247899"/>
                  </a:lnTo>
                  <a:close/>
                </a:path>
                <a:path w="2806700" h="2387600">
                  <a:moveTo>
                    <a:pt x="895894" y="2260599"/>
                  </a:moveTo>
                  <a:lnTo>
                    <a:pt x="354501" y="2260599"/>
                  </a:lnTo>
                  <a:lnTo>
                    <a:pt x="354501" y="2247899"/>
                  </a:lnTo>
                  <a:lnTo>
                    <a:pt x="895894" y="2247899"/>
                  </a:lnTo>
                  <a:lnTo>
                    <a:pt x="895894" y="2260599"/>
                  </a:lnTo>
                  <a:close/>
                </a:path>
                <a:path w="2806700" h="2387600">
                  <a:moveTo>
                    <a:pt x="1809358" y="2260599"/>
                  </a:moveTo>
                  <a:lnTo>
                    <a:pt x="912776" y="2260599"/>
                  </a:lnTo>
                  <a:lnTo>
                    <a:pt x="912776" y="2247899"/>
                  </a:lnTo>
                  <a:lnTo>
                    <a:pt x="1807301" y="2247899"/>
                  </a:lnTo>
                  <a:lnTo>
                    <a:pt x="1809358" y="2260599"/>
                  </a:lnTo>
                  <a:close/>
                </a:path>
                <a:path w="2806700" h="2387600">
                  <a:moveTo>
                    <a:pt x="2518362" y="2260599"/>
                  </a:moveTo>
                  <a:lnTo>
                    <a:pt x="2441668" y="2260599"/>
                  </a:lnTo>
                  <a:lnTo>
                    <a:pt x="2443982" y="2247899"/>
                  </a:lnTo>
                  <a:lnTo>
                    <a:pt x="2517848" y="2247899"/>
                  </a:lnTo>
                  <a:lnTo>
                    <a:pt x="2518362" y="2260599"/>
                  </a:lnTo>
                  <a:close/>
                </a:path>
                <a:path w="2806700" h="2387600">
                  <a:moveTo>
                    <a:pt x="894866" y="2273299"/>
                  </a:moveTo>
                  <a:lnTo>
                    <a:pt x="351330" y="2273299"/>
                  </a:lnTo>
                  <a:lnTo>
                    <a:pt x="352958" y="2260599"/>
                  </a:lnTo>
                  <a:lnTo>
                    <a:pt x="895637" y="2260599"/>
                  </a:lnTo>
                  <a:lnTo>
                    <a:pt x="894866" y="2273299"/>
                  </a:lnTo>
                  <a:close/>
                </a:path>
                <a:path w="2806700" h="2387600">
                  <a:moveTo>
                    <a:pt x="1857859" y="2273299"/>
                  </a:moveTo>
                  <a:lnTo>
                    <a:pt x="912176" y="2273299"/>
                  </a:lnTo>
                  <a:lnTo>
                    <a:pt x="912947" y="2260599"/>
                  </a:lnTo>
                  <a:lnTo>
                    <a:pt x="1852203" y="2260599"/>
                  </a:lnTo>
                  <a:lnTo>
                    <a:pt x="1857859" y="2273299"/>
                  </a:lnTo>
                  <a:close/>
                </a:path>
                <a:path w="2806700" h="2387600">
                  <a:moveTo>
                    <a:pt x="2516134" y="2273299"/>
                  </a:moveTo>
                  <a:lnTo>
                    <a:pt x="2419131" y="2273299"/>
                  </a:lnTo>
                  <a:lnTo>
                    <a:pt x="2424102" y="2260599"/>
                  </a:lnTo>
                  <a:lnTo>
                    <a:pt x="2515620" y="2260599"/>
                  </a:lnTo>
                  <a:lnTo>
                    <a:pt x="2516134" y="2273299"/>
                  </a:lnTo>
                  <a:close/>
                </a:path>
                <a:path w="2806700" h="2387600">
                  <a:moveTo>
                    <a:pt x="895209" y="2285999"/>
                  </a:moveTo>
                  <a:lnTo>
                    <a:pt x="353215" y="2285999"/>
                  </a:lnTo>
                  <a:lnTo>
                    <a:pt x="353215" y="2273299"/>
                  </a:lnTo>
                  <a:lnTo>
                    <a:pt x="895038" y="2273299"/>
                  </a:lnTo>
                  <a:lnTo>
                    <a:pt x="895209" y="2285999"/>
                  </a:lnTo>
                  <a:close/>
                </a:path>
                <a:path w="2806700" h="2387600">
                  <a:moveTo>
                    <a:pt x="1902932" y="2285999"/>
                  </a:moveTo>
                  <a:lnTo>
                    <a:pt x="912090" y="2285999"/>
                  </a:lnTo>
                  <a:lnTo>
                    <a:pt x="912090" y="2273299"/>
                  </a:lnTo>
                  <a:lnTo>
                    <a:pt x="1900961" y="2273299"/>
                  </a:lnTo>
                  <a:lnTo>
                    <a:pt x="1902932" y="2285999"/>
                  </a:lnTo>
                  <a:close/>
                </a:path>
                <a:path w="2806700" h="2387600">
                  <a:moveTo>
                    <a:pt x="2515791" y="2285999"/>
                  </a:moveTo>
                  <a:lnTo>
                    <a:pt x="2402079" y="2285999"/>
                  </a:lnTo>
                  <a:lnTo>
                    <a:pt x="2405336" y="2273299"/>
                  </a:lnTo>
                  <a:lnTo>
                    <a:pt x="2515277" y="2273299"/>
                  </a:lnTo>
                  <a:lnTo>
                    <a:pt x="2515791" y="2285999"/>
                  </a:lnTo>
                  <a:close/>
                </a:path>
                <a:path w="2806700" h="2387600">
                  <a:moveTo>
                    <a:pt x="896408" y="2298699"/>
                  </a:moveTo>
                  <a:lnTo>
                    <a:pt x="354843" y="2298699"/>
                  </a:lnTo>
                  <a:lnTo>
                    <a:pt x="354672" y="2285999"/>
                  </a:lnTo>
                  <a:lnTo>
                    <a:pt x="896323" y="2285999"/>
                  </a:lnTo>
                  <a:lnTo>
                    <a:pt x="896408" y="2298699"/>
                  </a:lnTo>
                  <a:close/>
                </a:path>
                <a:path w="2806700" h="2387600">
                  <a:moveTo>
                    <a:pt x="1963001" y="2298699"/>
                  </a:moveTo>
                  <a:lnTo>
                    <a:pt x="913290" y="2298699"/>
                  </a:lnTo>
                  <a:lnTo>
                    <a:pt x="913204" y="2285999"/>
                  </a:lnTo>
                  <a:lnTo>
                    <a:pt x="1960773" y="2285999"/>
                  </a:lnTo>
                  <a:lnTo>
                    <a:pt x="1963001" y="2298699"/>
                  </a:lnTo>
                  <a:close/>
                </a:path>
                <a:path w="2806700" h="2387600">
                  <a:moveTo>
                    <a:pt x="2520075" y="2298699"/>
                  </a:moveTo>
                  <a:lnTo>
                    <a:pt x="2369431" y="2298699"/>
                  </a:lnTo>
                  <a:lnTo>
                    <a:pt x="2372173" y="2285999"/>
                  </a:lnTo>
                  <a:lnTo>
                    <a:pt x="2519561" y="2285999"/>
                  </a:lnTo>
                  <a:lnTo>
                    <a:pt x="2520075" y="2298699"/>
                  </a:lnTo>
                  <a:close/>
                </a:path>
                <a:path w="2806700" h="2387600">
                  <a:moveTo>
                    <a:pt x="893152" y="2311399"/>
                  </a:moveTo>
                  <a:lnTo>
                    <a:pt x="353901" y="2311399"/>
                  </a:lnTo>
                  <a:lnTo>
                    <a:pt x="353901" y="2298699"/>
                  </a:lnTo>
                  <a:lnTo>
                    <a:pt x="893152" y="2298699"/>
                  </a:lnTo>
                  <a:lnTo>
                    <a:pt x="893152" y="2311399"/>
                  </a:lnTo>
                  <a:close/>
                </a:path>
                <a:path w="2806700" h="2387600">
                  <a:moveTo>
                    <a:pt x="2012016" y="2311399"/>
                  </a:moveTo>
                  <a:lnTo>
                    <a:pt x="911833" y="2311399"/>
                  </a:lnTo>
                  <a:lnTo>
                    <a:pt x="913718" y="2298699"/>
                  </a:lnTo>
                  <a:lnTo>
                    <a:pt x="2006189" y="2298699"/>
                  </a:lnTo>
                  <a:lnTo>
                    <a:pt x="2012016" y="2311399"/>
                  </a:lnTo>
                  <a:close/>
                </a:path>
                <a:path w="2806700" h="2387600">
                  <a:moveTo>
                    <a:pt x="2023499" y="2311399"/>
                  </a:moveTo>
                  <a:lnTo>
                    <a:pt x="2012016" y="2311399"/>
                  </a:lnTo>
                  <a:lnTo>
                    <a:pt x="2015358" y="2298699"/>
                  </a:lnTo>
                  <a:lnTo>
                    <a:pt x="2021185" y="2298699"/>
                  </a:lnTo>
                  <a:lnTo>
                    <a:pt x="2023499" y="2311399"/>
                  </a:lnTo>
                  <a:close/>
                </a:path>
                <a:path w="2806700" h="2387600">
                  <a:moveTo>
                    <a:pt x="2519733" y="2311399"/>
                  </a:moveTo>
                  <a:lnTo>
                    <a:pt x="2336526" y="2311399"/>
                  </a:lnTo>
                  <a:lnTo>
                    <a:pt x="2339439" y="2298699"/>
                  </a:lnTo>
                  <a:lnTo>
                    <a:pt x="2519218" y="2298699"/>
                  </a:lnTo>
                  <a:lnTo>
                    <a:pt x="2519733" y="2311399"/>
                  </a:lnTo>
                  <a:close/>
                </a:path>
                <a:path w="2806700" h="2387600">
                  <a:moveTo>
                    <a:pt x="892981" y="2324099"/>
                  </a:moveTo>
                  <a:lnTo>
                    <a:pt x="352530" y="2324099"/>
                  </a:lnTo>
                  <a:lnTo>
                    <a:pt x="355272" y="2311399"/>
                  </a:lnTo>
                  <a:lnTo>
                    <a:pt x="892981" y="2311399"/>
                  </a:lnTo>
                  <a:lnTo>
                    <a:pt x="892981" y="2324099"/>
                  </a:lnTo>
                  <a:close/>
                </a:path>
                <a:path w="2806700" h="2387600">
                  <a:moveTo>
                    <a:pt x="2520932" y="2336799"/>
                  </a:moveTo>
                  <a:lnTo>
                    <a:pt x="912519" y="2336799"/>
                  </a:lnTo>
                  <a:lnTo>
                    <a:pt x="913290" y="2324099"/>
                  </a:lnTo>
                  <a:lnTo>
                    <a:pt x="910548" y="2311399"/>
                  </a:lnTo>
                  <a:lnTo>
                    <a:pt x="2117501" y="2311399"/>
                  </a:lnTo>
                  <a:lnTo>
                    <a:pt x="2120329" y="2324099"/>
                  </a:lnTo>
                  <a:lnTo>
                    <a:pt x="2520418" y="2324099"/>
                  </a:lnTo>
                  <a:lnTo>
                    <a:pt x="2520932" y="2336799"/>
                  </a:lnTo>
                  <a:close/>
                </a:path>
                <a:path w="2806700" h="2387600">
                  <a:moveTo>
                    <a:pt x="2138067" y="2324099"/>
                  </a:moveTo>
                  <a:lnTo>
                    <a:pt x="2126242" y="2324099"/>
                  </a:lnTo>
                  <a:lnTo>
                    <a:pt x="2129327" y="2311399"/>
                  </a:lnTo>
                  <a:lnTo>
                    <a:pt x="2135239" y="2311399"/>
                  </a:lnTo>
                  <a:lnTo>
                    <a:pt x="2138067" y="2324099"/>
                  </a:lnTo>
                  <a:close/>
                </a:path>
                <a:path w="2806700" h="2387600">
                  <a:moveTo>
                    <a:pt x="2270287" y="2324099"/>
                  </a:moveTo>
                  <a:lnTo>
                    <a:pt x="2258719" y="2324099"/>
                  </a:lnTo>
                  <a:lnTo>
                    <a:pt x="2261290" y="2311399"/>
                  </a:lnTo>
                  <a:lnTo>
                    <a:pt x="2267202" y="2311399"/>
                  </a:lnTo>
                  <a:lnTo>
                    <a:pt x="2270287" y="2324099"/>
                  </a:lnTo>
                  <a:close/>
                </a:path>
                <a:path w="2806700" h="2387600">
                  <a:moveTo>
                    <a:pt x="2520075" y="2324099"/>
                  </a:moveTo>
                  <a:lnTo>
                    <a:pt x="2273201" y="2324099"/>
                  </a:lnTo>
                  <a:lnTo>
                    <a:pt x="2276200" y="2311399"/>
                  </a:lnTo>
                  <a:lnTo>
                    <a:pt x="2519561" y="2311399"/>
                  </a:lnTo>
                  <a:lnTo>
                    <a:pt x="2520075" y="2324099"/>
                  </a:lnTo>
                  <a:close/>
                </a:path>
                <a:path w="2806700" h="2387600">
                  <a:moveTo>
                    <a:pt x="894352" y="2336799"/>
                  </a:moveTo>
                  <a:lnTo>
                    <a:pt x="353130" y="2336799"/>
                  </a:lnTo>
                  <a:lnTo>
                    <a:pt x="353044" y="2324099"/>
                  </a:lnTo>
                  <a:lnTo>
                    <a:pt x="895723" y="2324099"/>
                  </a:lnTo>
                  <a:lnTo>
                    <a:pt x="894352" y="2336799"/>
                  </a:lnTo>
                  <a:close/>
                </a:path>
                <a:path w="2806700" h="2387600">
                  <a:moveTo>
                    <a:pt x="893752" y="2362199"/>
                  </a:moveTo>
                  <a:lnTo>
                    <a:pt x="354158" y="2362199"/>
                  </a:lnTo>
                  <a:lnTo>
                    <a:pt x="354158" y="2336799"/>
                  </a:lnTo>
                  <a:lnTo>
                    <a:pt x="895637" y="2336799"/>
                  </a:lnTo>
                  <a:lnTo>
                    <a:pt x="895637" y="2349499"/>
                  </a:lnTo>
                  <a:lnTo>
                    <a:pt x="893752" y="2349499"/>
                  </a:lnTo>
                  <a:lnTo>
                    <a:pt x="893752" y="2362199"/>
                  </a:lnTo>
                  <a:close/>
                </a:path>
                <a:path w="2806700" h="2387600">
                  <a:moveTo>
                    <a:pt x="2519561" y="2362199"/>
                  </a:moveTo>
                  <a:lnTo>
                    <a:pt x="910376" y="2362199"/>
                  </a:lnTo>
                  <a:lnTo>
                    <a:pt x="910805" y="2349499"/>
                  </a:lnTo>
                  <a:lnTo>
                    <a:pt x="912690" y="2349499"/>
                  </a:lnTo>
                  <a:lnTo>
                    <a:pt x="912690" y="2336799"/>
                  </a:lnTo>
                  <a:lnTo>
                    <a:pt x="2518790" y="2336799"/>
                  </a:lnTo>
                  <a:lnTo>
                    <a:pt x="2519304" y="2349499"/>
                  </a:lnTo>
                  <a:lnTo>
                    <a:pt x="2519561" y="2362199"/>
                  </a:lnTo>
                  <a:close/>
                </a:path>
                <a:path w="2806700" h="2387600">
                  <a:moveTo>
                    <a:pt x="2520246" y="2374899"/>
                  </a:moveTo>
                  <a:lnTo>
                    <a:pt x="354072" y="2374899"/>
                  </a:lnTo>
                  <a:lnTo>
                    <a:pt x="353901" y="2362199"/>
                  </a:lnTo>
                  <a:lnTo>
                    <a:pt x="2519989" y="2362199"/>
                  </a:lnTo>
                  <a:lnTo>
                    <a:pt x="2520246" y="2374899"/>
                  </a:lnTo>
                  <a:close/>
                </a:path>
                <a:path w="2806700" h="2387600">
                  <a:moveTo>
                    <a:pt x="2528728" y="2387599"/>
                  </a:moveTo>
                  <a:lnTo>
                    <a:pt x="354072" y="2387599"/>
                  </a:lnTo>
                  <a:lnTo>
                    <a:pt x="353986" y="2374899"/>
                  </a:lnTo>
                  <a:lnTo>
                    <a:pt x="2524872" y="2374899"/>
                  </a:lnTo>
                  <a:lnTo>
                    <a:pt x="2528728" y="2387599"/>
                  </a:lnTo>
                  <a:close/>
                </a:path>
              </a:pathLst>
            </a:custGeom>
            <a:solidFill>
              <a:srgbClr val="F5C6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001750" y="6730870"/>
              <a:ext cx="4146573" cy="355363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84011"/>
            <a:ext cx="5695949" cy="3802988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14231" y="2257490"/>
            <a:ext cx="60204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0">
              <a:lnSpc>
                <a:spcPct val="100000"/>
              </a:lnSpc>
              <a:spcBef>
                <a:spcPts val="100"/>
              </a:spcBef>
            </a:pPr>
            <a:r>
              <a:rPr sz="3800" spc="-770" dirty="0">
                <a:solidFill>
                  <a:srgbClr val="FAFFF2"/>
                </a:solidFill>
              </a:rPr>
              <a:t>II</a:t>
            </a:r>
            <a:r>
              <a:rPr sz="3800" spc="-235" dirty="0">
                <a:solidFill>
                  <a:srgbClr val="FAFFF2"/>
                </a:solidFill>
              </a:rPr>
              <a:t>.</a:t>
            </a:r>
            <a:r>
              <a:rPr sz="3800" spc="-75" dirty="0">
                <a:solidFill>
                  <a:srgbClr val="FAFFF2"/>
                </a:solidFill>
              </a:rPr>
              <a:t> </a:t>
            </a:r>
            <a:r>
              <a:rPr sz="3800" spc="-65" dirty="0">
                <a:solidFill>
                  <a:srgbClr val="FAFFF2"/>
                </a:solidFill>
              </a:rPr>
              <a:t>N</a:t>
            </a:r>
            <a:r>
              <a:rPr sz="3800" spc="-180" dirty="0">
                <a:solidFill>
                  <a:srgbClr val="FAFFF2"/>
                </a:solidFill>
              </a:rPr>
              <a:t>e</a:t>
            </a:r>
            <a:r>
              <a:rPr sz="3800" spc="-145" dirty="0">
                <a:solidFill>
                  <a:srgbClr val="FAFFF2"/>
                </a:solidFill>
              </a:rPr>
              <a:t>t</a:t>
            </a:r>
            <a:r>
              <a:rPr sz="3800" spc="-35" dirty="0">
                <a:solidFill>
                  <a:srgbClr val="FAFFF2"/>
                </a:solidFill>
              </a:rPr>
              <a:t>w</a:t>
            </a:r>
            <a:r>
              <a:rPr sz="3800" spc="-105" dirty="0">
                <a:solidFill>
                  <a:srgbClr val="FAFFF2"/>
                </a:solidFill>
              </a:rPr>
              <a:t>o</a:t>
            </a:r>
            <a:r>
              <a:rPr sz="3800" spc="-165" dirty="0">
                <a:solidFill>
                  <a:srgbClr val="FAFFF2"/>
                </a:solidFill>
              </a:rPr>
              <a:t>r</a:t>
            </a:r>
            <a:r>
              <a:rPr sz="3800" spc="-200" dirty="0">
                <a:solidFill>
                  <a:srgbClr val="FAFFF2"/>
                </a:solidFill>
              </a:rPr>
              <a:t>k</a:t>
            </a:r>
            <a:r>
              <a:rPr sz="3800" spc="-75" dirty="0">
                <a:solidFill>
                  <a:srgbClr val="FAFFF2"/>
                </a:solidFill>
              </a:rPr>
              <a:t> </a:t>
            </a:r>
            <a:r>
              <a:rPr sz="3800" spc="35" dirty="0">
                <a:solidFill>
                  <a:srgbClr val="FAFFF2"/>
                </a:solidFill>
              </a:rPr>
              <a:t>S</a:t>
            </a:r>
            <a:r>
              <a:rPr sz="3800" spc="-145" dirty="0">
                <a:solidFill>
                  <a:srgbClr val="FAFFF2"/>
                </a:solidFill>
              </a:rPr>
              <a:t>t</a:t>
            </a:r>
            <a:r>
              <a:rPr sz="3800" spc="70" dirty="0">
                <a:solidFill>
                  <a:srgbClr val="FAFFF2"/>
                </a:solidFill>
              </a:rPr>
              <a:t>a</a:t>
            </a:r>
            <a:r>
              <a:rPr sz="3800" spc="-100" dirty="0">
                <a:solidFill>
                  <a:srgbClr val="FAFFF2"/>
                </a:solidFill>
              </a:rPr>
              <a:t>c</a:t>
            </a:r>
            <a:r>
              <a:rPr sz="3800" spc="-200" dirty="0">
                <a:solidFill>
                  <a:srgbClr val="FAFFF2"/>
                </a:solidFill>
              </a:rPr>
              <a:t>k</a:t>
            </a:r>
            <a:endParaRPr sz="3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CAB8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279678" y="5914856"/>
            <a:ext cx="4008320" cy="42250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149975" y="5104660"/>
            <a:ext cx="756920" cy="756285"/>
          </a:xfrm>
          <a:custGeom>
            <a:avLst/>
            <a:gdLst/>
            <a:ahLst/>
            <a:cxnLst/>
            <a:rect l="l" t="t" r="r" b="b"/>
            <a:pathLst>
              <a:path w="756919" h="756285">
                <a:moveTo>
                  <a:pt x="756345" y="665476"/>
                </a:moveTo>
                <a:lnTo>
                  <a:pt x="754631" y="667719"/>
                </a:lnTo>
                <a:lnTo>
                  <a:pt x="714032" y="643859"/>
                </a:lnTo>
                <a:lnTo>
                  <a:pt x="672053" y="624083"/>
                </a:lnTo>
                <a:lnTo>
                  <a:pt x="628966" y="608355"/>
                </a:lnTo>
                <a:lnTo>
                  <a:pt x="585041" y="596640"/>
                </a:lnTo>
                <a:lnTo>
                  <a:pt x="540549" y="588902"/>
                </a:lnTo>
                <a:lnTo>
                  <a:pt x="495759" y="585108"/>
                </a:lnTo>
                <a:lnTo>
                  <a:pt x="450942" y="585220"/>
                </a:lnTo>
                <a:lnTo>
                  <a:pt x="406370" y="589205"/>
                </a:lnTo>
                <a:lnTo>
                  <a:pt x="362312" y="597026"/>
                </a:lnTo>
                <a:lnTo>
                  <a:pt x="319039" y="608649"/>
                </a:lnTo>
                <a:lnTo>
                  <a:pt x="276822" y="624039"/>
                </a:lnTo>
                <a:lnTo>
                  <a:pt x="235930" y="643160"/>
                </a:lnTo>
                <a:lnTo>
                  <a:pt x="196635" y="665977"/>
                </a:lnTo>
                <a:lnTo>
                  <a:pt x="159208" y="692455"/>
                </a:lnTo>
                <a:lnTo>
                  <a:pt x="123917" y="722559"/>
                </a:lnTo>
                <a:lnTo>
                  <a:pt x="91035" y="756253"/>
                </a:lnTo>
                <a:lnTo>
                  <a:pt x="88568" y="754367"/>
                </a:lnTo>
                <a:lnTo>
                  <a:pt x="112461" y="713800"/>
                </a:lnTo>
                <a:lnTo>
                  <a:pt x="132258" y="671851"/>
                </a:lnTo>
                <a:lnTo>
                  <a:pt x="147995" y="628790"/>
                </a:lnTo>
                <a:lnTo>
                  <a:pt x="159710" y="584887"/>
                </a:lnTo>
                <a:lnTo>
                  <a:pt x="167440" y="540413"/>
                </a:lnTo>
                <a:lnTo>
                  <a:pt x="171221" y="495637"/>
                </a:lnTo>
                <a:lnTo>
                  <a:pt x="171091" y="450830"/>
                </a:lnTo>
                <a:lnTo>
                  <a:pt x="167086" y="406263"/>
                </a:lnTo>
                <a:lnTo>
                  <a:pt x="159243" y="362205"/>
                </a:lnTo>
                <a:lnTo>
                  <a:pt x="147600" y="318928"/>
                </a:lnTo>
                <a:lnTo>
                  <a:pt x="132194" y="276700"/>
                </a:lnTo>
                <a:lnTo>
                  <a:pt x="113060" y="235793"/>
                </a:lnTo>
                <a:lnTo>
                  <a:pt x="90237" y="196477"/>
                </a:lnTo>
                <a:lnTo>
                  <a:pt x="63762" y="159022"/>
                </a:lnTo>
                <a:lnTo>
                  <a:pt x="33670" y="123698"/>
                </a:lnTo>
                <a:lnTo>
                  <a:pt x="0" y="90776"/>
                </a:lnTo>
                <a:lnTo>
                  <a:pt x="1714" y="88533"/>
                </a:lnTo>
                <a:lnTo>
                  <a:pt x="42313" y="112393"/>
                </a:lnTo>
                <a:lnTo>
                  <a:pt x="84291" y="132169"/>
                </a:lnTo>
                <a:lnTo>
                  <a:pt x="127378" y="147897"/>
                </a:lnTo>
                <a:lnTo>
                  <a:pt x="171303" y="159612"/>
                </a:lnTo>
                <a:lnTo>
                  <a:pt x="215796" y="167350"/>
                </a:lnTo>
                <a:lnTo>
                  <a:pt x="260586" y="171145"/>
                </a:lnTo>
                <a:lnTo>
                  <a:pt x="305402" y="171032"/>
                </a:lnTo>
                <a:lnTo>
                  <a:pt x="349975" y="167048"/>
                </a:lnTo>
                <a:lnTo>
                  <a:pt x="394033" y="159226"/>
                </a:lnTo>
                <a:lnTo>
                  <a:pt x="437306" y="147603"/>
                </a:lnTo>
                <a:lnTo>
                  <a:pt x="479523" y="132213"/>
                </a:lnTo>
                <a:lnTo>
                  <a:pt x="520414" y="113092"/>
                </a:lnTo>
                <a:lnTo>
                  <a:pt x="559709" y="90275"/>
                </a:lnTo>
                <a:lnTo>
                  <a:pt x="597137" y="63797"/>
                </a:lnTo>
                <a:lnTo>
                  <a:pt x="632427" y="33694"/>
                </a:lnTo>
                <a:lnTo>
                  <a:pt x="665309" y="0"/>
                </a:lnTo>
                <a:lnTo>
                  <a:pt x="667776" y="1885"/>
                </a:lnTo>
                <a:lnTo>
                  <a:pt x="643883" y="42452"/>
                </a:lnTo>
                <a:lnTo>
                  <a:pt x="624087" y="84401"/>
                </a:lnTo>
                <a:lnTo>
                  <a:pt x="608349" y="127462"/>
                </a:lnTo>
                <a:lnTo>
                  <a:pt x="596634" y="171365"/>
                </a:lnTo>
                <a:lnTo>
                  <a:pt x="588905" y="215840"/>
                </a:lnTo>
                <a:lnTo>
                  <a:pt x="585124" y="260615"/>
                </a:lnTo>
                <a:lnTo>
                  <a:pt x="585254" y="305422"/>
                </a:lnTo>
                <a:lnTo>
                  <a:pt x="589259" y="349989"/>
                </a:lnTo>
                <a:lnTo>
                  <a:pt x="597101" y="394047"/>
                </a:lnTo>
                <a:lnTo>
                  <a:pt x="608744" y="437324"/>
                </a:lnTo>
                <a:lnTo>
                  <a:pt x="624151" y="479552"/>
                </a:lnTo>
                <a:lnTo>
                  <a:pt x="643284" y="520459"/>
                </a:lnTo>
                <a:lnTo>
                  <a:pt x="666107" y="559775"/>
                </a:lnTo>
                <a:lnTo>
                  <a:pt x="692583" y="597230"/>
                </a:lnTo>
                <a:lnTo>
                  <a:pt x="722675" y="632554"/>
                </a:lnTo>
                <a:lnTo>
                  <a:pt x="756345" y="665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136343" y="5301988"/>
            <a:ext cx="321945" cy="321945"/>
          </a:xfrm>
          <a:custGeom>
            <a:avLst/>
            <a:gdLst/>
            <a:ahLst/>
            <a:cxnLst/>
            <a:rect l="l" t="t" r="r" b="b"/>
            <a:pathLst>
              <a:path w="321944" h="321945">
                <a:moveTo>
                  <a:pt x="321547" y="282596"/>
                </a:moveTo>
                <a:lnTo>
                  <a:pt x="320690" y="283717"/>
                </a:lnTo>
                <a:lnTo>
                  <a:pt x="280487" y="263043"/>
                </a:lnTo>
                <a:lnTo>
                  <a:pt x="237958" y="251362"/>
                </a:lnTo>
                <a:lnTo>
                  <a:pt x="194485" y="248493"/>
                </a:lnTo>
                <a:lnTo>
                  <a:pt x="151449" y="254256"/>
                </a:lnTo>
                <a:lnTo>
                  <a:pt x="110232" y="268471"/>
                </a:lnTo>
                <a:lnTo>
                  <a:pt x="72214" y="290956"/>
                </a:lnTo>
                <a:lnTo>
                  <a:pt x="38777" y="321530"/>
                </a:lnTo>
                <a:lnTo>
                  <a:pt x="37656" y="320673"/>
                </a:lnTo>
                <a:lnTo>
                  <a:pt x="58392" y="280389"/>
                </a:lnTo>
                <a:lnTo>
                  <a:pt x="70117" y="237802"/>
                </a:lnTo>
                <a:lnTo>
                  <a:pt x="73014" y="194289"/>
                </a:lnTo>
                <a:lnTo>
                  <a:pt x="67266" y="151230"/>
                </a:lnTo>
                <a:lnTo>
                  <a:pt x="53059" y="109999"/>
                </a:lnTo>
                <a:lnTo>
                  <a:pt x="30576" y="71976"/>
                </a:lnTo>
                <a:lnTo>
                  <a:pt x="0" y="38538"/>
                </a:lnTo>
                <a:lnTo>
                  <a:pt x="857" y="37417"/>
                </a:lnTo>
                <a:lnTo>
                  <a:pt x="41142" y="58155"/>
                </a:lnTo>
                <a:lnTo>
                  <a:pt x="83727" y="69887"/>
                </a:lnTo>
                <a:lnTo>
                  <a:pt x="127230" y="72798"/>
                </a:lnTo>
                <a:lnTo>
                  <a:pt x="170272" y="67077"/>
                </a:lnTo>
                <a:lnTo>
                  <a:pt x="211471" y="52912"/>
                </a:lnTo>
                <a:lnTo>
                  <a:pt x="249448" y="30490"/>
                </a:lnTo>
                <a:lnTo>
                  <a:pt x="282822" y="0"/>
                </a:lnTo>
                <a:lnTo>
                  <a:pt x="283943" y="857"/>
                </a:lnTo>
                <a:lnTo>
                  <a:pt x="263270" y="41057"/>
                </a:lnTo>
                <a:lnTo>
                  <a:pt x="251586" y="83581"/>
                </a:lnTo>
                <a:lnTo>
                  <a:pt x="248708" y="127044"/>
                </a:lnTo>
                <a:lnTo>
                  <a:pt x="254449" y="170061"/>
                </a:lnTo>
                <a:lnTo>
                  <a:pt x="268626" y="211249"/>
                </a:lnTo>
                <a:lnTo>
                  <a:pt x="291054" y="249222"/>
                </a:lnTo>
                <a:lnTo>
                  <a:pt x="321547" y="2825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8640" y="0"/>
            <a:ext cx="2439358" cy="232713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06047" y="1235696"/>
            <a:ext cx="8380730" cy="7143750"/>
          </a:xfrm>
          <a:custGeom>
            <a:avLst/>
            <a:gdLst/>
            <a:ahLst/>
            <a:cxnLst/>
            <a:rect l="l" t="t" r="r" b="b"/>
            <a:pathLst>
              <a:path w="8380730" h="7143750">
                <a:moveTo>
                  <a:pt x="8090439" y="7143749"/>
                </a:moveTo>
                <a:lnTo>
                  <a:pt x="289984" y="7143749"/>
                </a:lnTo>
                <a:lnTo>
                  <a:pt x="243036" y="7139944"/>
                </a:lnTo>
                <a:lnTo>
                  <a:pt x="198467" y="7128930"/>
                </a:lnTo>
                <a:lnTo>
                  <a:pt x="156881" y="7111312"/>
                </a:lnTo>
                <a:lnTo>
                  <a:pt x="118881" y="7087693"/>
                </a:lnTo>
                <a:lnTo>
                  <a:pt x="85071" y="7058677"/>
                </a:lnTo>
                <a:lnTo>
                  <a:pt x="56055" y="7024867"/>
                </a:lnTo>
                <a:lnTo>
                  <a:pt x="32436" y="6986868"/>
                </a:lnTo>
                <a:lnTo>
                  <a:pt x="14818" y="6945281"/>
                </a:lnTo>
                <a:lnTo>
                  <a:pt x="3805" y="6900713"/>
                </a:lnTo>
                <a:lnTo>
                  <a:pt x="0" y="6853765"/>
                </a:lnTo>
                <a:lnTo>
                  <a:pt x="0" y="289983"/>
                </a:lnTo>
                <a:lnTo>
                  <a:pt x="3805" y="243036"/>
                </a:lnTo>
                <a:lnTo>
                  <a:pt x="14818" y="198467"/>
                </a:lnTo>
                <a:lnTo>
                  <a:pt x="32436" y="156881"/>
                </a:lnTo>
                <a:lnTo>
                  <a:pt x="56055" y="118881"/>
                </a:lnTo>
                <a:lnTo>
                  <a:pt x="85071" y="85071"/>
                </a:lnTo>
                <a:lnTo>
                  <a:pt x="118881" y="56055"/>
                </a:lnTo>
                <a:lnTo>
                  <a:pt x="156881" y="32436"/>
                </a:lnTo>
                <a:lnTo>
                  <a:pt x="198467" y="14818"/>
                </a:lnTo>
                <a:lnTo>
                  <a:pt x="243036" y="3805"/>
                </a:lnTo>
                <a:lnTo>
                  <a:pt x="289981" y="0"/>
                </a:lnTo>
                <a:lnTo>
                  <a:pt x="8090441" y="0"/>
                </a:lnTo>
                <a:lnTo>
                  <a:pt x="8137387" y="3805"/>
                </a:lnTo>
                <a:lnTo>
                  <a:pt x="8181955" y="14818"/>
                </a:lnTo>
                <a:lnTo>
                  <a:pt x="8223541" y="32436"/>
                </a:lnTo>
                <a:lnTo>
                  <a:pt x="8261541" y="56055"/>
                </a:lnTo>
                <a:lnTo>
                  <a:pt x="8295351" y="85071"/>
                </a:lnTo>
                <a:lnTo>
                  <a:pt x="8324367" y="118881"/>
                </a:lnTo>
                <a:lnTo>
                  <a:pt x="8347986" y="156881"/>
                </a:lnTo>
                <a:lnTo>
                  <a:pt x="8365604" y="198467"/>
                </a:lnTo>
                <a:lnTo>
                  <a:pt x="8376618" y="243036"/>
                </a:lnTo>
                <a:lnTo>
                  <a:pt x="8380423" y="289983"/>
                </a:lnTo>
                <a:lnTo>
                  <a:pt x="8380423" y="6853765"/>
                </a:lnTo>
                <a:lnTo>
                  <a:pt x="8376618" y="6900713"/>
                </a:lnTo>
                <a:lnTo>
                  <a:pt x="8365604" y="6945281"/>
                </a:lnTo>
                <a:lnTo>
                  <a:pt x="8347986" y="6986868"/>
                </a:lnTo>
                <a:lnTo>
                  <a:pt x="8324367" y="7024867"/>
                </a:lnTo>
                <a:lnTo>
                  <a:pt x="8295351" y="7058677"/>
                </a:lnTo>
                <a:lnTo>
                  <a:pt x="8261541" y="7087693"/>
                </a:lnTo>
                <a:lnTo>
                  <a:pt x="8223541" y="7111312"/>
                </a:lnTo>
                <a:lnTo>
                  <a:pt x="8181955" y="7128930"/>
                </a:lnTo>
                <a:lnTo>
                  <a:pt x="8137387" y="7139944"/>
                </a:lnTo>
                <a:lnTo>
                  <a:pt x="8090439" y="7143749"/>
                </a:lnTo>
                <a:close/>
              </a:path>
            </a:pathLst>
          </a:custGeom>
          <a:solidFill>
            <a:srgbClr val="FAFF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26211" y="1806148"/>
            <a:ext cx="983615" cy="451929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5"/>
              </a:spcBef>
            </a:pPr>
            <a:r>
              <a:rPr sz="1800" b="1" spc="-60" dirty="0">
                <a:latin typeface="Tahoma" panose="020B0604030504040204"/>
                <a:cs typeface="Tahoma" panose="020B0604030504040204"/>
              </a:rPr>
              <a:t>Socket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2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2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  <a:spcBef>
                <a:spcPts val="30"/>
              </a:spcBef>
            </a:pPr>
            <a:endParaRPr sz="2650">
              <a:latin typeface="Tahoma" panose="020B0604030504040204"/>
              <a:cs typeface="Tahoma" panose="020B0604030504040204"/>
            </a:endParaRPr>
          </a:p>
          <a:p>
            <a:pPr marL="6985" algn="l">
              <a:lnSpc>
                <a:spcPct val="100000"/>
              </a:lnSpc>
            </a:pPr>
            <a:r>
              <a:rPr sz="1900" b="1" spc="-25" dirty="0">
                <a:latin typeface="Tahoma" panose="020B0604030504040204"/>
                <a:cs typeface="Tahoma" panose="020B0604030504040204"/>
              </a:rPr>
              <a:t>Tcp</a:t>
            </a:r>
            <a:endParaRPr sz="19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  <a:spcBef>
                <a:spcPts val="55"/>
              </a:spcBef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marL="6985" algn="l">
              <a:lnSpc>
                <a:spcPct val="100000"/>
              </a:lnSpc>
            </a:pPr>
            <a:r>
              <a:rPr sz="1900" b="1" spc="-200" dirty="0">
                <a:latin typeface="Tahoma" panose="020B0604030504040204"/>
                <a:cs typeface="Tahoma" panose="020B0604030504040204"/>
              </a:rPr>
              <a:t>Ip</a:t>
            </a:r>
            <a:endParaRPr sz="19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algn="l">
              <a:lnSpc>
                <a:spcPct val="100000"/>
              </a:lnSpc>
              <a:spcBef>
                <a:spcPts val="20"/>
              </a:spcBef>
            </a:pPr>
            <a:endParaRPr sz="2800">
              <a:latin typeface="Tahoma" panose="020B0604030504040204"/>
              <a:cs typeface="Tahoma" panose="020B0604030504040204"/>
            </a:endParaRPr>
          </a:p>
          <a:p>
            <a:pPr marL="6985" algn="l">
              <a:lnSpc>
                <a:spcPct val="100000"/>
              </a:lnSpc>
              <a:spcBef>
                <a:spcPts val="5"/>
              </a:spcBef>
            </a:pPr>
            <a:r>
              <a:rPr sz="1900" b="1" spc="-45" dirty="0">
                <a:latin typeface="Tahoma" panose="020B0604030504040204"/>
                <a:cs typeface="Tahoma" panose="020B0604030504040204"/>
              </a:rPr>
              <a:t>E</a:t>
            </a:r>
            <a:r>
              <a:rPr sz="1900" b="1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900" b="1" spc="-80" dirty="0">
                <a:latin typeface="Tahoma" panose="020B0604030504040204"/>
                <a:cs typeface="Tahoma" panose="020B0604030504040204"/>
              </a:rPr>
              <a:t>h</a:t>
            </a:r>
            <a:r>
              <a:rPr sz="1900" b="1" spc="-95" dirty="0">
                <a:latin typeface="Tahoma" panose="020B0604030504040204"/>
                <a:cs typeface="Tahoma" panose="020B0604030504040204"/>
              </a:rPr>
              <a:t>e</a:t>
            </a:r>
            <a:r>
              <a:rPr sz="19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900" b="1" spc="-80" dirty="0">
                <a:latin typeface="Tahoma" panose="020B0604030504040204"/>
                <a:cs typeface="Tahoma" panose="020B0604030504040204"/>
              </a:rPr>
              <a:t>n</a:t>
            </a:r>
            <a:r>
              <a:rPr sz="1900" b="1" spc="-95" dirty="0">
                <a:latin typeface="Tahoma" panose="020B0604030504040204"/>
                <a:cs typeface="Tahoma" panose="020B0604030504040204"/>
              </a:rPr>
              <a:t>e</a:t>
            </a:r>
            <a:r>
              <a:rPr sz="1900" b="1" spc="-70" dirty="0">
                <a:latin typeface="Tahoma" panose="020B0604030504040204"/>
                <a:cs typeface="Tahoma" panose="020B0604030504040204"/>
              </a:rPr>
              <a:t>t</a:t>
            </a:r>
            <a:endParaRPr sz="1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7281" y="1786908"/>
            <a:ext cx="1471930" cy="5995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"/>
              </a:spcBef>
            </a:pPr>
            <a:r>
              <a:rPr sz="2100" b="1" spc="130" dirty="0">
                <a:latin typeface="Tahoma" panose="020B0604030504040204"/>
                <a:cs typeface="Tahoma" panose="020B0604030504040204"/>
              </a:rPr>
              <a:t>A</a:t>
            </a:r>
            <a:r>
              <a:rPr sz="2100" b="1" spc="-25" dirty="0">
                <a:latin typeface="Tahoma" panose="020B0604030504040204"/>
                <a:cs typeface="Tahoma" panose="020B0604030504040204"/>
              </a:rPr>
              <a:t>pp</a:t>
            </a:r>
            <a:r>
              <a:rPr sz="2100" b="1" spc="-95" dirty="0">
                <a:latin typeface="Tahoma" panose="020B0604030504040204"/>
                <a:cs typeface="Tahoma" panose="020B0604030504040204"/>
              </a:rPr>
              <a:t>li</a:t>
            </a:r>
            <a:r>
              <a:rPr sz="2100" b="1" spc="-60" dirty="0">
                <a:latin typeface="Tahoma" panose="020B0604030504040204"/>
                <a:cs typeface="Tahoma" panose="020B0604030504040204"/>
              </a:rPr>
              <a:t>c</a:t>
            </a:r>
            <a:r>
              <a:rPr sz="2100" b="1" spc="35" dirty="0">
                <a:latin typeface="Tahoma" panose="020B0604030504040204"/>
                <a:cs typeface="Tahoma" panose="020B0604030504040204"/>
              </a:rPr>
              <a:t>a</a:t>
            </a:r>
            <a:r>
              <a:rPr sz="2100" b="1" spc="-85" dirty="0">
                <a:latin typeface="Tahoma" panose="020B0604030504040204"/>
                <a:cs typeface="Tahoma" panose="020B0604030504040204"/>
              </a:rPr>
              <a:t>t</a:t>
            </a:r>
            <a:r>
              <a:rPr sz="2100" b="1" spc="-95" dirty="0">
                <a:latin typeface="Tahoma" panose="020B0604030504040204"/>
                <a:cs typeface="Tahoma" panose="020B0604030504040204"/>
              </a:rPr>
              <a:t>i</a:t>
            </a:r>
            <a:r>
              <a:rPr sz="2100" b="1" spc="-60" dirty="0">
                <a:latin typeface="Tahoma" panose="020B0604030504040204"/>
                <a:cs typeface="Tahoma" panose="020B0604030504040204"/>
              </a:rPr>
              <a:t>o</a:t>
            </a:r>
            <a:r>
              <a:rPr sz="2100" b="1" spc="-80" dirty="0">
                <a:latin typeface="Tahoma" panose="020B0604030504040204"/>
                <a:cs typeface="Tahoma" panose="020B0604030504040204"/>
              </a:rPr>
              <a:t>n</a:t>
            </a:r>
            <a:endParaRPr sz="21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2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26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050"/>
              </a:spcBef>
            </a:pPr>
            <a:r>
              <a:rPr sz="1900" b="1" spc="-45" dirty="0">
                <a:latin typeface="Tahoma" panose="020B0604030504040204"/>
                <a:cs typeface="Tahoma" panose="020B0604030504040204"/>
              </a:rPr>
              <a:t>Transport</a:t>
            </a:r>
            <a:endParaRPr sz="1900">
              <a:latin typeface="Tahoma" panose="020B0604030504040204"/>
              <a:cs typeface="Tahoma" panose="020B0604030504040204"/>
            </a:endParaRPr>
          </a:p>
          <a:p>
            <a:pPr marR="419100" algn="l">
              <a:lnSpc>
                <a:spcPts val="11480"/>
              </a:lnSpc>
              <a:spcBef>
                <a:spcPts val="1265"/>
              </a:spcBef>
            </a:pPr>
            <a:r>
              <a:rPr sz="1900" b="1" spc="-65" dirty="0">
                <a:latin typeface="Tahoma" panose="020B0604030504040204"/>
                <a:cs typeface="Tahoma" panose="020B0604030504040204"/>
              </a:rPr>
              <a:t>Network </a:t>
            </a:r>
            <a:r>
              <a:rPr sz="1900" b="1" spc="-545" dirty="0">
                <a:latin typeface="Tahoma" panose="020B0604030504040204"/>
                <a:cs typeface="Tahoma" panose="020B0604030504040204"/>
              </a:rPr>
              <a:t> </a:t>
            </a:r>
            <a:r>
              <a:rPr sz="1900" b="1" dirty="0">
                <a:latin typeface="Tahoma" panose="020B0604030504040204"/>
                <a:cs typeface="Tahoma" panose="020B0604030504040204"/>
              </a:rPr>
              <a:t>Data</a:t>
            </a:r>
            <a:r>
              <a:rPr sz="1900" b="1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900" b="1" spc="-85" dirty="0">
                <a:latin typeface="Tahoma" panose="020B0604030504040204"/>
                <a:cs typeface="Tahoma" panose="020B0604030504040204"/>
              </a:rPr>
              <a:t>link </a:t>
            </a:r>
            <a:r>
              <a:rPr sz="1900" b="1" spc="-545" dirty="0">
                <a:latin typeface="Tahoma" panose="020B0604030504040204"/>
                <a:cs typeface="Tahoma" panose="020B0604030504040204"/>
              </a:rPr>
              <a:t> </a:t>
            </a:r>
            <a:r>
              <a:rPr sz="1900" b="1" spc="-45" dirty="0">
                <a:latin typeface="Tahoma" panose="020B0604030504040204"/>
                <a:cs typeface="Tahoma" panose="020B0604030504040204"/>
              </a:rPr>
              <a:t>Physical</a:t>
            </a:r>
            <a:endParaRPr sz="19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6070" y="1249680"/>
            <a:ext cx="8380730" cy="7115175"/>
          </a:xfrm>
          <a:custGeom>
            <a:avLst/>
            <a:gdLst/>
            <a:ahLst/>
            <a:cxnLst/>
            <a:rect l="l" t="t" r="r" b="b"/>
            <a:pathLst>
              <a:path w="8380730" h="7115175">
                <a:moveTo>
                  <a:pt x="14287" y="14287"/>
                </a:moveTo>
                <a:lnTo>
                  <a:pt x="14287" y="7100886"/>
                </a:lnTo>
              </a:path>
              <a:path w="8380730" h="7115175">
                <a:moveTo>
                  <a:pt x="4190211" y="14287"/>
                </a:moveTo>
                <a:lnTo>
                  <a:pt x="4190211" y="7100886"/>
                </a:lnTo>
              </a:path>
              <a:path w="8380730" h="7115175">
                <a:moveTo>
                  <a:pt x="8366135" y="14287"/>
                </a:moveTo>
                <a:lnTo>
                  <a:pt x="8366135" y="7100886"/>
                </a:lnTo>
              </a:path>
              <a:path w="8380730" h="7115175">
                <a:moveTo>
                  <a:pt x="0" y="0"/>
                </a:moveTo>
                <a:lnTo>
                  <a:pt x="8380423" y="0"/>
                </a:lnTo>
              </a:path>
              <a:path w="8380730" h="7115175">
                <a:moveTo>
                  <a:pt x="0" y="1409699"/>
                </a:moveTo>
                <a:lnTo>
                  <a:pt x="8380423" y="1409699"/>
                </a:lnTo>
              </a:path>
              <a:path w="8380730" h="7115175">
                <a:moveTo>
                  <a:pt x="0" y="2743199"/>
                </a:moveTo>
                <a:lnTo>
                  <a:pt x="8380423" y="2743199"/>
                </a:lnTo>
              </a:path>
              <a:path w="8380730" h="7115175">
                <a:moveTo>
                  <a:pt x="0" y="4200524"/>
                </a:moveTo>
                <a:lnTo>
                  <a:pt x="8380423" y="4200524"/>
                </a:lnTo>
              </a:path>
              <a:path w="8380730" h="7115175">
                <a:moveTo>
                  <a:pt x="0" y="5657849"/>
                </a:moveTo>
                <a:lnTo>
                  <a:pt x="8380423" y="5657849"/>
                </a:lnTo>
              </a:path>
              <a:path w="8380730" h="7115175">
                <a:moveTo>
                  <a:pt x="0" y="7115174"/>
                </a:moveTo>
                <a:lnTo>
                  <a:pt x="8380423" y="711517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20529" y="1956063"/>
            <a:ext cx="6439535" cy="4914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2730" marR="258445" indent="-240030">
              <a:lnSpc>
                <a:spcPct val="118000"/>
              </a:lnSpc>
              <a:spcBef>
                <a:spcPts val="90"/>
              </a:spcBef>
              <a:buAutoNum type="arabicPeriod"/>
              <a:tabLst>
                <a:tab pos="253365" algn="l"/>
              </a:tabLst>
            </a:pPr>
            <a:r>
              <a:rPr sz="1950" b="1" spc="10" dirty="0">
                <a:latin typeface="Tahoma" panose="020B0604030504040204"/>
                <a:cs typeface="Tahoma" panose="020B0604030504040204"/>
              </a:rPr>
              <a:t>Tầng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ứng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dụng: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Đại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0" dirty="0">
                <a:latin typeface="Tahoma" panose="020B0604030504040204"/>
                <a:cs typeface="Tahoma" panose="020B0604030504040204"/>
              </a:rPr>
              <a:t>diện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0" dirty="0">
                <a:latin typeface="Tahoma" panose="020B0604030504040204"/>
                <a:cs typeface="Tahoma" panose="020B0604030504040204"/>
              </a:rPr>
              <a:t>cho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các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ứng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dụng 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game </a:t>
            </a:r>
            <a:r>
              <a:rPr sz="1950" b="1" spc="-55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chính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bao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gồm </a:t>
            </a:r>
            <a:r>
              <a:rPr sz="1950" b="1" spc="-10" dirty="0">
                <a:latin typeface="Tahoma" panose="020B0604030504040204"/>
                <a:cs typeface="Tahoma" panose="020B0604030504040204"/>
              </a:rPr>
              <a:t>giao </a:t>
            </a:r>
            <a:r>
              <a:rPr sz="1950" b="1" spc="-80" dirty="0">
                <a:latin typeface="Tahoma" panose="020B0604030504040204"/>
                <a:cs typeface="Tahoma" panose="020B0604030504040204"/>
              </a:rPr>
              <a:t>thức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logic </a:t>
            </a:r>
            <a:r>
              <a:rPr sz="1950" b="1" spc="-40" dirty="0">
                <a:latin typeface="Tahoma" panose="020B0604030504040204"/>
                <a:cs typeface="Tahoma" panose="020B0604030504040204"/>
              </a:rPr>
              <a:t>game,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bao 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ồ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m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d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ệ</a:t>
            </a:r>
            <a:r>
              <a:rPr sz="1950" b="1" spc="-50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175" dirty="0">
                <a:latin typeface="Tahoma" panose="020B0604030504040204"/>
                <a:cs typeface="Tahoma" panose="020B0604030504040204"/>
              </a:rPr>
              <a:t>ư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ờ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d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ù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85" dirty="0">
                <a:latin typeface="Tahoma" panose="020B0604030504040204"/>
                <a:cs typeface="Tahoma" panose="020B0604030504040204"/>
              </a:rPr>
              <a:t>(</a:t>
            </a:r>
            <a:r>
              <a:rPr sz="1950" b="1" spc="25" dirty="0">
                <a:latin typeface="Tahoma" panose="020B0604030504040204"/>
                <a:cs typeface="Tahoma" panose="020B0604030504040204"/>
              </a:rPr>
              <a:t>U</a:t>
            </a:r>
            <a:r>
              <a:rPr sz="1950" b="1" spc="-38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-185" dirty="0">
                <a:latin typeface="Tahoma" panose="020B0604030504040204"/>
                <a:cs typeface="Tahoma" panose="020B0604030504040204"/>
              </a:rPr>
              <a:t>)</a:t>
            </a:r>
            <a:r>
              <a:rPr sz="1950" b="1" spc="-114" dirty="0">
                <a:latin typeface="Tahoma" panose="020B0604030504040204"/>
                <a:cs typeface="Tahoma" panose="020B0604030504040204"/>
              </a:rPr>
              <a:t>,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h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ệ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u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75" dirty="0">
                <a:latin typeface="Tahoma" panose="020B0604030504040204"/>
                <a:cs typeface="Tahoma" panose="020B0604030504040204"/>
              </a:rPr>
              <a:t>ứ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c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h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u</a:t>
            </a:r>
            <a:r>
              <a:rPr sz="1950" b="1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ể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n  </a:t>
            </a:r>
            <a:r>
              <a:rPr sz="1950" b="1" spc="-20" dirty="0">
                <a:latin typeface="Tahoma" panose="020B0604030504040204"/>
                <a:cs typeface="Tahoma" panose="020B0604030504040204"/>
              </a:rPr>
              <a:t>động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(animation),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ví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dụ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95" dirty="0">
                <a:latin typeface="Tahoma" panose="020B0604030504040204"/>
                <a:cs typeface="Tahoma" panose="020B0604030504040204"/>
              </a:rPr>
              <a:t>như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Socket.</a:t>
            </a:r>
            <a:endParaRPr sz="1950">
              <a:latin typeface="Tahoma" panose="020B0604030504040204"/>
              <a:cs typeface="Tahoma" panose="020B0604030504040204"/>
            </a:endParaRPr>
          </a:p>
          <a:p>
            <a:pPr marL="252730" marR="5080" indent="-240665" algn="just">
              <a:lnSpc>
                <a:spcPct val="118000"/>
              </a:lnSpc>
              <a:buAutoNum type="arabicPeriod"/>
              <a:tabLst>
                <a:tab pos="253365" algn="l"/>
              </a:tabLst>
            </a:pPr>
            <a:r>
              <a:rPr sz="1950" b="1" spc="10" dirty="0">
                <a:latin typeface="Tahoma" panose="020B0604030504040204"/>
                <a:cs typeface="Tahoma" panose="020B0604030504040204"/>
              </a:rPr>
              <a:t>Tầng </a:t>
            </a:r>
            <a:r>
              <a:rPr sz="1950" b="1" spc="-10" dirty="0">
                <a:latin typeface="Tahoma" panose="020B0604030504040204"/>
                <a:cs typeface="Tahoma" panose="020B0604030504040204"/>
              </a:rPr>
              <a:t>giao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vận: 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Đảm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bảo </a:t>
            </a:r>
            <a:r>
              <a:rPr sz="1950" b="1" spc="-60" dirty="0">
                <a:latin typeface="Tahoma" panose="020B0604030504040204"/>
                <a:cs typeface="Tahoma" panose="020B0604030504040204"/>
              </a:rPr>
              <a:t>việc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truyền </a:t>
            </a:r>
            <a:r>
              <a:rPr sz="1950" b="1" spc="-85" dirty="0">
                <a:latin typeface="Tahoma" panose="020B0604030504040204"/>
                <a:cs typeface="Tahoma" panose="020B0604030504040204"/>
              </a:rPr>
              <a:t>dữ 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liệu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tin </a:t>
            </a:r>
            <a:r>
              <a:rPr sz="1950" b="1" spc="-10" dirty="0">
                <a:latin typeface="Tahoma" panose="020B0604030504040204"/>
                <a:cs typeface="Tahoma" panose="020B0604030504040204"/>
              </a:rPr>
              <a:t>cậy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 </a:t>
            </a:r>
            <a:r>
              <a:rPr sz="1950" b="1" spc="-20" dirty="0">
                <a:latin typeface="Tahoma" panose="020B0604030504040204"/>
                <a:cs typeface="Tahoma" panose="020B0604030504040204"/>
              </a:rPr>
              <a:t>đồng bộ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giữa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client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 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server.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Sử 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dụng </a:t>
            </a:r>
            <a:r>
              <a:rPr sz="1950" b="1" spc="-10" dirty="0">
                <a:latin typeface="Tahoma" panose="020B0604030504040204"/>
                <a:cs typeface="Tahoma" panose="020B0604030504040204"/>
              </a:rPr>
              <a:t>giao </a:t>
            </a:r>
            <a:r>
              <a:rPr sz="1950" b="1" spc="-80" dirty="0">
                <a:latin typeface="Tahoma" panose="020B0604030504040204"/>
                <a:cs typeface="Tahoma" panose="020B0604030504040204"/>
              </a:rPr>
              <a:t>thức </a:t>
            </a:r>
            <a:r>
              <a:rPr sz="1950" b="1" spc="-56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40" dirty="0">
                <a:latin typeface="Tahoma" panose="020B0604030504040204"/>
                <a:cs typeface="Tahoma" panose="020B0604030504040204"/>
              </a:rPr>
              <a:t>TCP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(Transmission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0" dirty="0">
                <a:latin typeface="Tahoma" panose="020B0604030504040204"/>
                <a:cs typeface="Tahoma" panose="020B0604030504040204"/>
              </a:rPr>
              <a:t>Control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0" dirty="0">
                <a:latin typeface="Tahoma" panose="020B0604030504040204"/>
                <a:cs typeface="Tahoma" panose="020B0604030504040204"/>
              </a:rPr>
              <a:t>Protocol).</a:t>
            </a:r>
            <a:endParaRPr sz="1950">
              <a:latin typeface="Tahoma" panose="020B0604030504040204"/>
              <a:cs typeface="Tahoma" panose="020B0604030504040204"/>
            </a:endParaRPr>
          </a:p>
          <a:p>
            <a:pPr marL="252730" marR="31750" indent="-240030">
              <a:lnSpc>
                <a:spcPct val="118000"/>
              </a:lnSpc>
              <a:buAutoNum type="arabicPeriod"/>
              <a:tabLst>
                <a:tab pos="253365" algn="l"/>
                <a:tab pos="1837055" algn="l"/>
              </a:tabLst>
            </a:pPr>
            <a:r>
              <a:rPr sz="1950" b="1" spc="30" dirty="0">
                <a:latin typeface="Tahoma" panose="020B0604030504040204"/>
                <a:cs typeface="Tahoma" panose="020B0604030504040204"/>
              </a:rPr>
              <a:t>T</a:t>
            </a:r>
            <a:r>
              <a:rPr sz="1950" b="1" spc="55" dirty="0">
                <a:latin typeface="Tahoma" panose="020B0604030504040204"/>
                <a:cs typeface="Tahoma" panose="020B0604030504040204"/>
              </a:rPr>
              <a:t>ầ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80" dirty="0">
                <a:latin typeface="Tahoma" panose="020B0604030504040204"/>
                <a:cs typeface="Tahoma" panose="020B0604030504040204"/>
              </a:rPr>
              <a:t>m</a:t>
            </a:r>
            <a:r>
              <a:rPr sz="1950" b="1" spc="55" dirty="0">
                <a:latin typeface="Tahoma" panose="020B0604030504040204"/>
                <a:cs typeface="Tahoma" panose="020B0604030504040204"/>
              </a:rPr>
              <a:t>ạ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210" dirty="0">
                <a:latin typeface="Tahoma" panose="020B0604030504040204"/>
                <a:cs typeface="Tahoma" panose="020B0604030504040204"/>
              </a:rPr>
              <a:t>: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	</a:t>
            </a:r>
            <a:r>
              <a:rPr sz="1950" b="1" spc="40" dirty="0">
                <a:latin typeface="Tahoma" panose="020B0604030504040204"/>
                <a:cs typeface="Tahoma" panose="020B0604030504040204"/>
              </a:rPr>
              <a:t>S</a:t>
            </a:r>
            <a:r>
              <a:rPr sz="1950" b="1" spc="-170" dirty="0">
                <a:latin typeface="Tahoma" panose="020B0604030504040204"/>
                <a:cs typeface="Tahoma" panose="020B0604030504040204"/>
              </a:rPr>
              <a:t>ử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d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ụ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h</a:t>
            </a:r>
            <a:r>
              <a:rPr sz="1950" b="1" spc="-175" dirty="0">
                <a:latin typeface="Tahoma" panose="020B0604030504040204"/>
                <a:cs typeface="Tahoma" panose="020B0604030504040204"/>
              </a:rPr>
              <a:t>ứ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c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8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85" dirty="0">
                <a:latin typeface="Tahoma" panose="020B0604030504040204"/>
                <a:cs typeface="Tahoma" panose="020B0604030504040204"/>
              </a:rPr>
              <a:t>(</a:t>
            </a:r>
            <a:r>
              <a:rPr sz="1950" b="1" spc="-385" dirty="0">
                <a:latin typeface="Tahoma" panose="020B0604030504040204"/>
                <a:cs typeface="Tahoma" panose="020B0604030504040204"/>
              </a:rPr>
              <a:t>I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e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r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n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e</a:t>
            </a:r>
            <a:r>
              <a:rPr sz="1950" b="1" spc="-50" dirty="0">
                <a:latin typeface="Tahoma" panose="020B0604030504040204"/>
                <a:cs typeface="Tahoma" panose="020B0604030504040204"/>
              </a:rPr>
              <a:t>t 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Protocol)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để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xác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định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địa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chỉ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75" dirty="0">
                <a:latin typeface="Tahoma" panose="020B0604030504040204"/>
                <a:cs typeface="Tahoma" panose="020B0604030504040204"/>
              </a:rPr>
              <a:t>IP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5" dirty="0">
                <a:latin typeface="Tahoma" panose="020B0604030504040204"/>
                <a:cs typeface="Tahoma" panose="020B0604030504040204"/>
              </a:rPr>
              <a:t>của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các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máy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chủ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 </a:t>
            </a:r>
            <a:r>
              <a:rPr sz="1950" b="1" spc="-55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máy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khách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định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tuyến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gói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tin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5" dirty="0">
                <a:latin typeface="Tahoma" panose="020B0604030504040204"/>
                <a:cs typeface="Tahoma" panose="020B0604030504040204"/>
              </a:rPr>
              <a:t>giữa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chúng.</a:t>
            </a:r>
            <a:endParaRPr sz="1950">
              <a:latin typeface="Tahoma" panose="020B0604030504040204"/>
              <a:cs typeface="Tahoma" panose="020B0604030504040204"/>
            </a:endParaRPr>
          </a:p>
          <a:p>
            <a:pPr marL="252730" marR="341630" indent="-240030">
              <a:lnSpc>
                <a:spcPct val="118000"/>
              </a:lnSpc>
              <a:buAutoNum type="arabicPeriod"/>
              <a:tabLst>
                <a:tab pos="253365" algn="l"/>
                <a:tab pos="2880360" algn="l"/>
              </a:tabLst>
            </a:pPr>
            <a:r>
              <a:rPr sz="1950" b="1" spc="10" dirty="0">
                <a:latin typeface="Tahoma" panose="020B0604030504040204"/>
                <a:cs typeface="Tahoma" panose="020B0604030504040204"/>
              </a:rPr>
              <a:t>Tầng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0" dirty="0">
                <a:latin typeface="Tahoma" panose="020B0604030504040204"/>
                <a:cs typeface="Tahoma" panose="020B0604030504040204"/>
              </a:rPr>
              <a:t>liên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kết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85" dirty="0">
                <a:latin typeface="Tahoma" panose="020B0604030504040204"/>
                <a:cs typeface="Tahoma" panose="020B0604030504040204"/>
              </a:rPr>
              <a:t>dữ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00" dirty="0">
                <a:latin typeface="Tahoma" panose="020B0604030504040204"/>
                <a:cs typeface="Tahoma" panose="020B0604030504040204"/>
              </a:rPr>
              <a:t>liệu:	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Sử 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dụng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các </a:t>
            </a:r>
            <a:r>
              <a:rPr sz="1950" b="1" spc="-10" dirty="0">
                <a:latin typeface="Tahoma" panose="020B0604030504040204"/>
                <a:cs typeface="Tahoma" panose="020B0604030504040204"/>
              </a:rPr>
              <a:t>giao </a:t>
            </a:r>
            <a:r>
              <a:rPr sz="1950" b="1" spc="-80" dirty="0">
                <a:latin typeface="Tahoma" panose="020B0604030504040204"/>
                <a:cs typeface="Tahoma" panose="020B0604030504040204"/>
              </a:rPr>
              <a:t>thức </a:t>
            </a:r>
            <a:r>
              <a:rPr sz="1950" b="1" spc="-95" dirty="0">
                <a:latin typeface="Tahoma" panose="020B0604030504040204"/>
                <a:cs typeface="Tahoma" panose="020B0604030504040204"/>
              </a:rPr>
              <a:t>như </a:t>
            </a:r>
            <a:r>
              <a:rPr sz="1950" b="1" spc="-55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0" dirty="0">
                <a:latin typeface="Tahoma" panose="020B0604030504040204"/>
                <a:cs typeface="Tahoma" panose="020B0604030504040204"/>
              </a:rPr>
              <a:t>Ethernet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dirty="0">
                <a:latin typeface="Tahoma" panose="020B0604030504040204"/>
                <a:cs typeface="Tahoma" panose="020B0604030504040204"/>
              </a:rPr>
              <a:t>và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Wi-Fi.</a:t>
            </a:r>
            <a:endParaRPr sz="1950">
              <a:latin typeface="Tahoma" panose="020B0604030504040204"/>
              <a:cs typeface="Tahoma" panose="020B0604030504040204"/>
            </a:endParaRPr>
          </a:p>
          <a:p>
            <a:pPr marL="252730" marR="6985" indent="-240030">
              <a:lnSpc>
                <a:spcPct val="118000"/>
              </a:lnSpc>
              <a:buAutoNum type="arabicPeriod"/>
              <a:tabLst>
                <a:tab pos="253365" algn="l"/>
              </a:tabLst>
            </a:pPr>
            <a:r>
              <a:rPr sz="1950" b="1" spc="10" dirty="0">
                <a:latin typeface="Tahoma" panose="020B0604030504040204"/>
                <a:cs typeface="Tahoma" panose="020B0604030504040204"/>
              </a:rPr>
              <a:t>Tầng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20" dirty="0">
                <a:latin typeface="Tahoma" panose="020B0604030504040204"/>
                <a:cs typeface="Tahoma" panose="020B0604030504040204"/>
              </a:rPr>
              <a:t>vật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14" dirty="0">
                <a:latin typeface="Tahoma" panose="020B0604030504040204"/>
                <a:cs typeface="Tahoma" panose="020B0604030504040204"/>
              </a:rPr>
              <a:t>lý: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0" dirty="0">
                <a:latin typeface="Tahoma" panose="020B0604030504040204"/>
                <a:cs typeface="Tahoma" panose="020B0604030504040204"/>
              </a:rPr>
              <a:t>Truyền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85" dirty="0">
                <a:latin typeface="Tahoma" panose="020B0604030504040204"/>
                <a:cs typeface="Tahoma" panose="020B0604030504040204"/>
              </a:rPr>
              <a:t>dữ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75" dirty="0">
                <a:latin typeface="Tahoma" panose="020B0604030504040204"/>
                <a:cs typeface="Tahoma" panose="020B0604030504040204"/>
              </a:rPr>
              <a:t>liệu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qua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" dirty="0">
                <a:latin typeface="Tahoma" panose="020B0604030504040204"/>
                <a:cs typeface="Tahoma" panose="020B0604030504040204"/>
              </a:rPr>
              <a:t>các</a:t>
            </a:r>
            <a:r>
              <a:rPr sz="195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55" dirty="0">
                <a:latin typeface="Tahoma" panose="020B0604030504040204"/>
                <a:cs typeface="Tahoma" panose="020B0604030504040204"/>
              </a:rPr>
              <a:t>phương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5" dirty="0">
                <a:latin typeface="Tahoma" panose="020B0604030504040204"/>
                <a:cs typeface="Tahoma" panose="020B0604030504040204"/>
              </a:rPr>
              <a:t>tiện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20" dirty="0">
                <a:latin typeface="Tahoma" panose="020B0604030504040204"/>
                <a:cs typeface="Tahoma" panose="020B0604030504040204"/>
              </a:rPr>
              <a:t>vật </a:t>
            </a:r>
            <a:r>
              <a:rPr sz="1950" b="1" spc="-55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60" dirty="0">
                <a:latin typeface="Tahoma" panose="020B0604030504040204"/>
                <a:cs typeface="Tahoma" panose="020B0604030504040204"/>
              </a:rPr>
              <a:t>lý</a:t>
            </a:r>
            <a:r>
              <a:rPr sz="1950" b="1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95" dirty="0">
                <a:latin typeface="Tahoma" panose="020B0604030504040204"/>
                <a:cs typeface="Tahoma" panose="020B0604030504040204"/>
              </a:rPr>
              <a:t>như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10" dirty="0">
                <a:latin typeface="Tahoma" panose="020B0604030504040204"/>
                <a:cs typeface="Tahoma" panose="020B0604030504040204"/>
              </a:rPr>
              <a:t>cáp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40" dirty="0">
                <a:latin typeface="Tahoma" panose="020B0604030504040204"/>
                <a:cs typeface="Tahoma" panose="020B0604030504040204"/>
              </a:rPr>
              <a:t>mạng,</a:t>
            </a:r>
            <a:r>
              <a:rPr sz="195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950" b="1" spc="-114" dirty="0">
                <a:latin typeface="Tahoma" panose="020B0604030504040204"/>
                <a:cs typeface="Tahoma" panose="020B0604030504040204"/>
              </a:rPr>
              <a:t>....</a:t>
            </a:r>
            <a:endParaRPr sz="195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2D1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3814</Words>
  <Application>WPS Presentation</Application>
  <PresentationFormat>On-screen Show (4:3)</PresentationFormat>
  <Paragraphs>127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Tahoma</vt:lpstr>
      <vt:lpstr>Verdana</vt:lpstr>
      <vt:lpstr>Arial MT</vt:lpstr>
      <vt:lpstr>Cambria</vt:lpstr>
      <vt:lpstr>Georgia</vt:lpstr>
      <vt:lpstr>Times New Roman</vt:lpstr>
      <vt:lpstr>Segoe UI Symbol</vt:lpstr>
      <vt:lpstr>Calibri</vt:lpstr>
      <vt:lpstr>Microsoft YaHei</vt:lpstr>
      <vt:lpstr>Arial Unicode MS</vt:lpstr>
      <vt:lpstr>Office Theme</vt:lpstr>
      <vt:lpstr>Đề tài:	GAME RACING KING</vt:lpstr>
      <vt:lpstr>Meet The Group</vt:lpstr>
      <vt:lpstr>I. TỔNG QUAN VỀ ĐỒ ÁN</vt:lpstr>
      <vt:lpstr>I. TỔNG QUAN</vt:lpstr>
      <vt:lpstr>1.2 CÁCH CHƠI CỦA RACING KING V2</vt:lpstr>
      <vt:lpstr>1.3. Lý do chọn đề tài</vt:lpstr>
      <vt:lpstr>Nhóm em lựa chọn đề tài game online lập trình mạng để hiểu rõ về cách thức  hoạt động và phát triển của hệ thống mạng</vt:lpstr>
      <vt:lpstr>II. Network Stack</vt:lpstr>
      <vt:lpstr>PowerPoint 演示文稿</vt:lpstr>
      <vt:lpstr>CẤU TẠO GÓITIN</vt:lpstr>
      <vt:lpstr>CẤU TẠO GÓI TIN</vt:lpstr>
      <vt:lpstr>III. Cấu tạo của game online</vt:lpstr>
      <vt:lpstr>PowerPoint 演示文稿</vt:lpstr>
      <vt:lpstr>PowerPoint 演示文稿</vt:lpstr>
      <vt:lpstr>PowerPoint 演示文稿</vt:lpstr>
      <vt:lpstr>PowerPoint 演示文稿</vt:lpstr>
      <vt:lpstr>III. Cách hoạt động  của game online</vt:lpstr>
      <vt:lpstr>Chờ kết nối: Server chờ kết nối từ các client.</vt:lpstr>
      <vt:lpstr>Account</vt:lpstr>
      <vt:lpstr>PowerPoint 演示文稿</vt:lpstr>
      <vt:lpstr>Xử lý yêu cầu: Server nhận và xử lý các yêu cầu từ client.</vt:lpstr>
      <vt:lpstr>Đồng bộ hóa:</vt:lpstr>
      <vt:lpstr>PowerPoint 演示文稿</vt:lpstr>
      <vt:lpstr>Lặp lại quá trình: Các bước từ 3 đến 6 lặp liên tục trong suốt  quá trình chơi game, cho đến khi kết thúc trò chơi hoặc thoát  khỏi game.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cuôí	kìĐề tài:	GAME RACING KING</dc:title>
  <dc:creator>Minh Quan Ngo</dc:creator>
  <cp:keywords>DAFlUpxFfTM,BAExlYDp88E</cp:keywords>
  <cp:lastModifiedBy>TỮ NGUYỄN TRIỆU</cp:lastModifiedBy>
  <cp:revision>3</cp:revision>
  <dcterms:created xsi:type="dcterms:W3CDTF">2023-06-14T05:18:00Z</dcterms:created>
  <dcterms:modified xsi:type="dcterms:W3CDTF">2023-06-14T07:37:53Z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2023-06-14T14:00:00Z</vt:filetime>
  </property>
  <property fmtid="{D5CDD505-2E9C-101B-9397-08002B2CF9AE}" pid="3" name="Creator">
    <vt:lpwstr>Canva</vt:lpwstr>
  </property>
  <property fmtid="{D5CDD505-2E9C-101B-9397-08002B2CF9AE}" pid="4" name="LastSaved">
    <vt:filetime>2023-06-14T14:00:00Z</vt:filetime>
  </property>
  <property fmtid="{D5CDD505-2E9C-101B-9397-08002B2CF9AE}" pid="5" name="ICV">
    <vt:lpwstr>FB15ECABFAB84EF8AB898A9AF13CAE42</vt:lpwstr>
  </property>
  <property fmtid="{D5CDD505-2E9C-101B-9397-08002B2CF9AE}" pid="6" name="KSOProductBuildVer">
    <vt:lpwstr>1033-11.2.0.11537</vt:lpwstr>
  </property>
</Properties>
</file>